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01" autoAdjust="0"/>
    <p:restoredTop sz="94660"/>
  </p:normalViewPr>
  <p:slideViewPr>
    <p:cSldViewPr snapToGrid="0">
      <p:cViewPr>
        <p:scale>
          <a:sx n="80" d="100"/>
          <a:sy n="80" d="100"/>
        </p:scale>
        <p:origin x="58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6C5E-6792-4F1C-804A-37FC9534434C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74C0-8148-43C6-8E2B-9777A11DF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32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6C5E-6792-4F1C-804A-37FC9534434C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74C0-8148-43C6-8E2B-9777A11DF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6C5E-6792-4F1C-804A-37FC9534434C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74C0-8148-43C6-8E2B-9777A11DF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35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6C5E-6792-4F1C-804A-37FC9534434C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74C0-8148-43C6-8E2B-9777A11DF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7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6C5E-6792-4F1C-804A-37FC9534434C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74C0-8148-43C6-8E2B-9777A11DF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64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6C5E-6792-4F1C-804A-37FC9534434C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74C0-8148-43C6-8E2B-9777A11DF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7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6C5E-6792-4F1C-804A-37FC9534434C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74C0-8148-43C6-8E2B-9777A11DF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54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6C5E-6792-4F1C-804A-37FC9534434C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74C0-8148-43C6-8E2B-9777A11DF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89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6C5E-6792-4F1C-804A-37FC9534434C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74C0-8148-43C6-8E2B-9777A11DF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40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6C5E-6792-4F1C-804A-37FC9534434C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74C0-8148-43C6-8E2B-9777A11DF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17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6C5E-6792-4F1C-804A-37FC9534434C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74C0-8148-43C6-8E2B-9777A11DF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9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96C5E-6792-4F1C-804A-37FC9534434C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A74C0-8148-43C6-8E2B-9777A11DF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8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1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52"/>
          <p:cNvSpPr/>
          <p:nvPr/>
        </p:nvSpPr>
        <p:spPr>
          <a:xfrm>
            <a:off x="1577009" y="462204"/>
            <a:ext cx="8799443" cy="6773483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286000" y="1168400"/>
            <a:ext cx="7493000" cy="5473700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Elbow Connector 26"/>
          <p:cNvCxnSpPr>
            <a:endCxn id="15" idx="3"/>
          </p:cNvCxnSpPr>
          <p:nvPr/>
        </p:nvCxnSpPr>
        <p:spPr>
          <a:xfrm rot="5400000" flipH="1" flipV="1">
            <a:off x="6280630" y="2418865"/>
            <a:ext cx="1368995" cy="409400"/>
          </a:xfrm>
          <a:prstGeom prst="bentConnector4">
            <a:avLst>
              <a:gd name="adj1" fmla="val 31452"/>
              <a:gd name="adj2" fmla="val 1558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5400000" flipH="1" flipV="1">
            <a:off x="3372776" y="3758309"/>
            <a:ext cx="1086642" cy="69424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3207901" y="2162027"/>
            <a:ext cx="2110639" cy="14061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152" y="3488635"/>
            <a:ext cx="833230" cy="8332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604" y="4529484"/>
            <a:ext cx="833230" cy="8332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311" y="3183872"/>
            <a:ext cx="927254" cy="13112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880" y="3186286"/>
            <a:ext cx="927254" cy="13112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164" y="4170690"/>
            <a:ext cx="927254" cy="13112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907" y="5449752"/>
            <a:ext cx="1109870" cy="11098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429" y="2328517"/>
            <a:ext cx="1099906" cy="92804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614" y="5181403"/>
            <a:ext cx="1099906" cy="9280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565" y="640563"/>
            <a:ext cx="1282860" cy="106324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682438" y="1431235"/>
            <a:ext cx="24873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smtClean="0"/>
              <a:t>Router IP: 192.168.1.1/24</a:t>
            </a:r>
          </a:p>
          <a:p>
            <a:pPr algn="ctr"/>
            <a:r>
              <a:rPr lang="en-US" sz="1500" b="1" smtClean="0"/>
              <a:t>Serves DHCP To All Devices</a:t>
            </a:r>
          </a:p>
          <a:p>
            <a:pPr algn="ctr"/>
            <a:r>
              <a:rPr lang="en-US" sz="1500" smtClean="0"/>
              <a:t>DNS: Raspberry IP</a:t>
            </a:r>
          </a:p>
          <a:p>
            <a:pPr algn="ctr"/>
            <a:r>
              <a:rPr lang="en-US" sz="1500" smtClean="0"/>
              <a:t>Default GW:  Raspberry IP</a:t>
            </a:r>
            <a:endParaRPr lang="en-US" sz="150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540" y="3117570"/>
            <a:ext cx="1777126" cy="120615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565" y="2866349"/>
            <a:ext cx="657035" cy="83005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411176" y="4327934"/>
            <a:ext cx="19492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smtClean="0"/>
              <a:t>Raspberry IP: 192.168.1.5</a:t>
            </a:r>
            <a:endParaRPr lang="en-US" sz="1500" smtClean="0"/>
          </a:p>
          <a:p>
            <a:r>
              <a:rPr lang="en-US" sz="1500" b="1" smtClean="0"/>
              <a:t>Serves: </a:t>
            </a:r>
          </a:p>
          <a:p>
            <a:pPr algn="ctr"/>
            <a:r>
              <a:rPr lang="en-US" sz="1500" smtClean="0"/>
              <a:t>DNS,  Default GW</a:t>
            </a:r>
            <a:endParaRPr lang="en-US" sz="1500"/>
          </a:p>
        </p:txBody>
      </p:sp>
      <p:cxnSp>
        <p:nvCxnSpPr>
          <p:cNvPr id="38" name="Elbow Connector 37"/>
          <p:cNvCxnSpPr/>
          <p:nvPr/>
        </p:nvCxnSpPr>
        <p:spPr>
          <a:xfrm rot="16200000" flipH="1">
            <a:off x="5276217" y="2427607"/>
            <a:ext cx="435449" cy="3474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948864" y="2583170"/>
            <a:ext cx="22849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Route All Internet Traffic</a:t>
            </a:r>
          </a:p>
          <a:p>
            <a:r>
              <a:rPr lang="en-US" sz="1500" smtClean="0"/>
              <a:t>Back To Router IP, </a:t>
            </a:r>
          </a:p>
          <a:p>
            <a:r>
              <a:rPr lang="en-US" sz="1500" smtClean="0"/>
              <a:t>Through IP Forward </a:t>
            </a:r>
            <a:r>
              <a:rPr lang="en-US" sz="1500" smtClean="0"/>
              <a:t>&amp; SNAT Rules</a:t>
            </a:r>
            <a:endParaRPr lang="en-US" sz="1500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825" y="0"/>
            <a:ext cx="2716120" cy="1802104"/>
          </a:xfrm>
          <a:prstGeom prst="rect">
            <a:avLst/>
          </a:prstGeom>
        </p:spPr>
      </p:pic>
      <p:cxnSp>
        <p:nvCxnSpPr>
          <p:cNvPr id="56" name="Straight Arrow Connector 55"/>
          <p:cNvCxnSpPr>
            <a:endCxn id="54" idx="1"/>
          </p:cNvCxnSpPr>
          <p:nvPr/>
        </p:nvCxnSpPr>
        <p:spPr>
          <a:xfrm>
            <a:off x="6207103" y="820301"/>
            <a:ext cx="2874722" cy="80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9765327" y="778879"/>
            <a:ext cx="14523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smtClean="0"/>
              <a:t>Internet</a:t>
            </a:r>
            <a:endParaRPr lang="en-US" sz="2500" b="1"/>
          </a:p>
        </p:txBody>
      </p:sp>
    </p:spTree>
    <p:extLst>
      <p:ext uri="{BB962C8B-B14F-4D97-AF65-F5344CB8AC3E}">
        <p14:creationId xmlns:p14="http://schemas.microsoft.com/office/powerpoint/2010/main" val="277105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52"/>
          <p:cNvSpPr/>
          <p:nvPr/>
        </p:nvSpPr>
        <p:spPr>
          <a:xfrm>
            <a:off x="1577009" y="462204"/>
            <a:ext cx="8799443" cy="6773483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274481" y="1172187"/>
            <a:ext cx="7493000" cy="5473700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Elbow Connector 26"/>
          <p:cNvCxnSpPr/>
          <p:nvPr/>
        </p:nvCxnSpPr>
        <p:spPr>
          <a:xfrm rot="16200000" flipV="1">
            <a:off x="5787878" y="2311456"/>
            <a:ext cx="1505963" cy="4391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5400000" flipH="1" flipV="1">
            <a:off x="3372776" y="3758309"/>
            <a:ext cx="1086642" cy="69424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3207901" y="2162027"/>
            <a:ext cx="2110639" cy="14061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252" y="3327237"/>
            <a:ext cx="877808" cy="8778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990" y="4093858"/>
            <a:ext cx="833230" cy="8332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255" y="2249658"/>
            <a:ext cx="927254" cy="13112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850" y="1970084"/>
            <a:ext cx="927254" cy="13112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489" y="3298612"/>
            <a:ext cx="927254" cy="13112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565" y="5320395"/>
            <a:ext cx="1109870" cy="11098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429" y="2328517"/>
            <a:ext cx="1099906" cy="92804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97179">
            <a:off x="3968240" y="5032762"/>
            <a:ext cx="1270960" cy="107237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565" y="640563"/>
            <a:ext cx="1282860" cy="106324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682438" y="1431235"/>
            <a:ext cx="24873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smtClean="0"/>
              <a:t>Router</a:t>
            </a:r>
            <a:endParaRPr lang="en-US" sz="1500" b="1" smtClean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540" y="3117570"/>
            <a:ext cx="1777126" cy="120615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565" y="2866349"/>
            <a:ext cx="657035" cy="83005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321290" y="4928987"/>
            <a:ext cx="24849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smtClean="0"/>
              <a:t>W: Monitor + Analyzer</a:t>
            </a:r>
            <a:r>
              <a:rPr lang="en-US" sz="1500" smtClean="0"/>
              <a:t> Role</a:t>
            </a:r>
            <a:endParaRPr lang="en-US" sz="1500" smtClean="0"/>
          </a:p>
        </p:txBody>
      </p:sp>
      <p:cxnSp>
        <p:nvCxnSpPr>
          <p:cNvPr id="38" name="Elbow Connector 37"/>
          <p:cNvCxnSpPr/>
          <p:nvPr/>
        </p:nvCxnSpPr>
        <p:spPr>
          <a:xfrm rot="16200000" flipH="1">
            <a:off x="5154084" y="2305473"/>
            <a:ext cx="657016" cy="3701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825" y="0"/>
            <a:ext cx="2716120" cy="1802104"/>
          </a:xfrm>
          <a:prstGeom prst="rect">
            <a:avLst/>
          </a:prstGeom>
        </p:spPr>
      </p:pic>
      <p:cxnSp>
        <p:nvCxnSpPr>
          <p:cNvPr id="56" name="Straight Arrow Connector 55"/>
          <p:cNvCxnSpPr>
            <a:endCxn id="54" idx="1"/>
          </p:cNvCxnSpPr>
          <p:nvPr/>
        </p:nvCxnSpPr>
        <p:spPr>
          <a:xfrm>
            <a:off x="6207103" y="820301"/>
            <a:ext cx="2874722" cy="80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9765327" y="778879"/>
            <a:ext cx="14523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smtClean="0"/>
              <a:t>Internet</a:t>
            </a:r>
            <a:endParaRPr lang="en-US" sz="2500" b="1"/>
          </a:p>
        </p:txBody>
      </p:sp>
      <p:pic>
        <p:nvPicPr>
          <p:cNvPr id="30" name="Picture 2" descr="Image result for docker container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705" y="3483004"/>
            <a:ext cx="2528046" cy="151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553" y="3748346"/>
            <a:ext cx="831132" cy="6098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6" name="Picture 8" descr="Image result for packet sniffing icon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640" y="4024948"/>
            <a:ext cx="485525" cy="48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flipH="1">
            <a:off x="5932606" y="4518370"/>
            <a:ext cx="477503" cy="410850"/>
          </a:xfrm>
          <a:prstGeom prst="rect">
            <a:avLst/>
          </a:prstGeom>
        </p:spPr>
      </p:pic>
      <p:sp>
        <p:nvSpPr>
          <p:cNvPr id="31" name="Oval 30"/>
          <p:cNvSpPr/>
          <p:nvPr/>
        </p:nvSpPr>
        <p:spPr>
          <a:xfrm>
            <a:off x="7309891" y="3991251"/>
            <a:ext cx="278372" cy="394370"/>
          </a:xfrm>
          <a:prstGeom prst="ellipse">
            <a:avLst/>
          </a:prstGeom>
          <a:blipFill>
            <a:blip r:embed="rId1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86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52"/>
          <p:cNvSpPr/>
          <p:nvPr/>
        </p:nvSpPr>
        <p:spPr>
          <a:xfrm>
            <a:off x="1577009" y="462204"/>
            <a:ext cx="8799443" cy="6773483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274481" y="1172187"/>
            <a:ext cx="7493000" cy="5473700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Elbow Connector 26"/>
          <p:cNvCxnSpPr>
            <a:endCxn id="15" idx="3"/>
          </p:cNvCxnSpPr>
          <p:nvPr/>
        </p:nvCxnSpPr>
        <p:spPr>
          <a:xfrm rot="5400000" flipH="1" flipV="1">
            <a:off x="6107504" y="2245743"/>
            <a:ext cx="1715247" cy="409399"/>
          </a:xfrm>
          <a:prstGeom prst="bentConnector4">
            <a:avLst>
              <a:gd name="adj1" fmla="val 45290"/>
              <a:gd name="adj2" fmla="val 1558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5400000" flipH="1" flipV="1">
            <a:off x="3372776" y="3758309"/>
            <a:ext cx="1086642" cy="69424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5400000" flipH="1" flipV="1">
            <a:off x="4066637" y="2370643"/>
            <a:ext cx="1472550" cy="10553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62" y="4391719"/>
            <a:ext cx="2272361" cy="22723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990" y="4093858"/>
            <a:ext cx="833230" cy="8332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311" y="3183872"/>
            <a:ext cx="927254" cy="13112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880" y="3186286"/>
            <a:ext cx="927254" cy="13112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164" y="4170690"/>
            <a:ext cx="927254" cy="13112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907" y="5449752"/>
            <a:ext cx="1109870" cy="11098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429" y="2328517"/>
            <a:ext cx="1099906" cy="92804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97179">
            <a:off x="7518941" y="2153520"/>
            <a:ext cx="948799" cy="8005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565" y="640563"/>
            <a:ext cx="1282860" cy="106324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682438" y="1431235"/>
            <a:ext cx="24873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smtClean="0"/>
              <a:t>Router </a:t>
            </a:r>
            <a:r>
              <a:rPr lang="en-US" sz="1500" b="1" smtClean="0"/>
              <a:t>IP</a:t>
            </a:r>
            <a:endParaRPr lang="en-US" sz="1500" b="1" smtClean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540" y="3117570"/>
            <a:ext cx="1777126" cy="120615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565" y="2866349"/>
            <a:ext cx="657035" cy="83005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264242" y="4771762"/>
            <a:ext cx="26979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smtClean="0"/>
              <a:t>W: Monitor</a:t>
            </a:r>
            <a:r>
              <a:rPr lang="en-US" sz="1500" smtClean="0"/>
              <a:t> Role</a:t>
            </a:r>
            <a:endParaRPr lang="en-US" sz="1500" smtClean="0"/>
          </a:p>
        </p:txBody>
      </p:sp>
      <p:cxnSp>
        <p:nvCxnSpPr>
          <p:cNvPr id="38" name="Elbow Connector 37"/>
          <p:cNvCxnSpPr/>
          <p:nvPr/>
        </p:nvCxnSpPr>
        <p:spPr>
          <a:xfrm rot="16200000" flipH="1">
            <a:off x="5224051" y="2308381"/>
            <a:ext cx="635986" cy="4318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825" y="0"/>
            <a:ext cx="2716120" cy="1802104"/>
          </a:xfrm>
          <a:prstGeom prst="rect">
            <a:avLst/>
          </a:prstGeom>
        </p:spPr>
      </p:pic>
      <p:cxnSp>
        <p:nvCxnSpPr>
          <p:cNvPr id="56" name="Straight Arrow Connector 55"/>
          <p:cNvCxnSpPr>
            <a:endCxn id="54" idx="1"/>
          </p:cNvCxnSpPr>
          <p:nvPr/>
        </p:nvCxnSpPr>
        <p:spPr>
          <a:xfrm>
            <a:off x="6207103" y="820301"/>
            <a:ext cx="2874722" cy="80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9765327" y="778879"/>
            <a:ext cx="14523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smtClean="0"/>
              <a:t>Internet</a:t>
            </a:r>
            <a:endParaRPr lang="en-US" sz="2500" b="1"/>
          </a:p>
        </p:txBody>
      </p:sp>
      <p:pic>
        <p:nvPicPr>
          <p:cNvPr id="30" name="Picture 2" descr="Image result for docker container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139" y="3634578"/>
            <a:ext cx="2210920" cy="109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Oval 30"/>
          <p:cNvSpPr/>
          <p:nvPr/>
        </p:nvSpPr>
        <p:spPr>
          <a:xfrm>
            <a:off x="5214433" y="3839281"/>
            <a:ext cx="371269" cy="560864"/>
          </a:xfrm>
          <a:prstGeom prst="ellipse">
            <a:avLst/>
          </a:prstGeom>
          <a:blipFill>
            <a:blip r:embed="rId1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945486" y="6107982"/>
            <a:ext cx="15686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smtClean="0"/>
              <a:t>W: Analyzer</a:t>
            </a:r>
            <a:r>
              <a:rPr lang="en-US" sz="1500" smtClean="0"/>
              <a:t> Role</a:t>
            </a:r>
            <a:endParaRPr lang="en-US" sz="1500" smtClean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540" y="4679305"/>
            <a:ext cx="1526180" cy="1119915"/>
          </a:xfrm>
          <a:prstGeom prst="rect">
            <a:avLst/>
          </a:prstGeom>
        </p:spPr>
      </p:pic>
      <p:pic>
        <p:nvPicPr>
          <p:cNvPr id="34" name="Picture 2" descr="Image result for docker container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181" y="5331648"/>
            <a:ext cx="1280424" cy="76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Oval 34"/>
          <p:cNvSpPr/>
          <p:nvPr/>
        </p:nvSpPr>
        <p:spPr>
          <a:xfrm>
            <a:off x="2918317" y="4760041"/>
            <a:ext cx="278372" cy="394370"/>
          </a:xfrm>
          <a:prstGeom prst="ellipse">
            <a:avLst/>
          </a:prstGeom>
          <a:blipFill>
            <a:blip r:embed="rId1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6" name="Picture 8" descr="Image result for packet sniffing icon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060" y="3496619"/>
            <a:ext cx="485525" cy="48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flipH="1">
            <a:off x="3417662" y="5049185"/>
            <a:ext cx="477503" cy="41085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3989239" y="4558601"/>
            <a:ext cx="1189098" cy="744137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 rot="19668104">
            <a:off x="3835630" y="4887162"/>
            <a:ext cx="17127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Packet Capture Info</a:t>
            </a:r>
            <a:endParaRPr lang="en-US" sz="1500" smtClean="0"/>
          </a:p>
        </p:txBody>
      </p:sp>
    </p:spTree>
    <p:extLst>
      <p:ext uri="{BB962C8B-B14F-4D97-AF65-F5344CB8AC3E}">
        <p14:creationId xmlns:p14="http://schemas.microsoft.com/office/powerpoint/2010/main" val="4079738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66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Abraham Varghese</dc:creator>
  <cp:lastModifiedBy>Abraham Varghese</cp:lastModifiedBy>
  <cp:revision>17</cp:revision>
  <dcterms:created xsi:type="dcterms:W3CDTF">2021-01-17T05:58:43Z</dcterms:created>
  <dcterms:modified xsi:type="dcterms:W3CDTF">2021-02-14T12:17:17Z</dcterms:modified>
</cp:coreProperties>
</file>