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9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FD9A-BD77-0648-BC0C-3215AA4E07BA}" type="datetimeFigureOut">
              <a:rPr lang="en-US" smtClean="0"/>
              <a:t>2014-11-15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070E-E452-E04A-BDB3-75125A4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Pitch Deck</a:t>
            </a:r>
          </a:p>
        </p:txBody>
      </p:sp>
      <p:pic>
        <p:nvPicPr>
          <p:cNvPr id="4" name="Picture 3" descr="Winge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50574"/>
            <a:ext cx="6193536" cy="18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regular study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college students.</a:t>
            </a:r>
          </a:p>
          <a:p>
            <a:r>
              <a:rPr lang="en-US" dirty="0" smtClean="0"/>
              <a:t>Hard to coordinate groups among lots of people. Different schedules.</a:t>
            </a:r>
          </a:p>
          <a:p>
            <a:r>
              <a:rPr lang="en-US" dirty="0" smtClean="0"/>
              <a:t>Hard to keep track of info. People have different notes from each other.</a:t>
            </a:r>
          </a:p>
          <a:p>
            <a:r>
              <a:rPr lang="en-US" dirty="0" smtClean="0"/>
              <a:t>Coordinating between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1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group chat systems out there.</a:t>
            </a:r>
          </a:p>
          <a:p>
            <a:r>
              <a:rPr lang="en-US" dirty="0" smtClean="0"/>
              <a:t>But still a lack of collaboration tools; only some communication.</a:t>
            </a:r>
          </a:p>
          <a:p>
            <a:pPr lvl="1"/>
            <a:r>
              <a:rPr lang="en-US" dirty="0" smtClean="0"/>
              <a:t>Ex. Slack</a:t>
            </a:r>
          </a:p>
          <a:p>
            <a:r>
              <a:rPr lang="en-US" dirty="0" smtClean="0"/>
              <a:t>Nothing catered towards students and group collaboration/problem-solving.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Winger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ecosystem for group study.</a:t>
            </a:r>
          </a:p>
          <a:p>
            <a:r>
              <a:rPr lang="en-US" dirty="0" smtClean="0"/>
              <a:t>Join study groups for each of your subjects.</a:t>
            </a:r>
          </a:p>
          <a:p>
            <a:r>
              <a:rPr lang="en-US" dirty="0"/>
              <a:t>A</a:t>
            </a:r>
            <a:r>
              <a:rPr lang="en-US" dirty="0" smtClean="0"/>
              <a:t>ll groups come with:</a:t>
            </a:r>
          </a:p>
          <a:p>
            <a:r>
              <a:rPr lang="en-US" dirty="0"/>
              <a:t>I</a:t>
            </a:r>
            <a:r>
              <a:rPr lang="en-US" dirty="0" smtClean="0"/>
              <a:t>ntegrated chat system</a:t>
            </a:r>
          </a:p>
          <a:p>
            <a:r>
              <a:rPr lang="en-US" dirty="0" err="1" smtClean="0"/>
              <a:t>OneDrive</a:t>
            </a:r>
            <a:r>
              <a:rPr lang="en-US" dirty="0" smtClean="0"/>
              <a:t> </a:t>
            </a:r>
            <a:r>
              <a:rPr lang="en-US" dirty="0" err="1" smtClean="0"/>
              <a:t>filesharing</a:t>
            </a:r>
            <a:r>
              <a:rPr lang="en-US" dirty="0" smtClean="0"/>
              <a:t> for uploading problem sets/notes</a:t>
            </a:r>
          </a:p>
          <a:p>
            <a:r>
              <a:rPr lang="en-US" dirty="0"/>
              <a:t>L</a:t>
            </a:r>
            <a:r>
              <a:rPr lang="en-US" dirty="0" smtClean="0"/>
              <a:t>ive whiteboard for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chat for coordinating meet-up times.</a:t>
            </a:r>
          </a:p>
          <a:p>
            <a:r>
              <a:rPr lang="en-US" dirty="0" smtClean="0"/>
              <a:t>Sharing general information with the rest of the group.</a:t>
            </a:r>
          </a:p>
          <a:p>
            <a:r>
              <a:rPr lang="en-US" dirty="0" smtClean="0"/>
              <a:t>Constant channel of communication.</a:t>
            </a:r>
          </a:p>
          <a:p>
            <a:r>
              <a:rPr lang="en-US" dirty="0" smtClean="0"/>
              <a:t>See all members of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OneDrive</a:t>
            </a:r>
            <a:r>
              <a:rPr lang="en-US" dirty="0" smtClean="0"/>
              <a:t> </a:t>
            </a:r>
            <a:r>
              <a:rPr lang="en-US" dirty="0" err="1" smtClean="0"/>
              <a:t>Filesharing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filesharing</a:t>
            </a:r>
            <a:r>
              <a:rPr lang="en-US" dirty="0"/>
              <a:t> </a:t>
            </a:r>
            <a:r>
              <a:rPr lang="en-US" dirty="0" smtClean="0"/>
              <a:t>to have problem-set available at all times.</a:t>
            </a:r>
          </a:p>
          <a:p>
            <a:r>
              <a:rPr lang="en-US" dirty="0" smtClean="0"/>
              <a:t>Share class notes.</a:t>
            </a:r>
          </a:p>
          <a:p>
            <a:r>
              <a:rPr lang="en-US" dirty="0" smtClean="0"/>
              <a:t>Share photos, data in excel spreadsheets,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Live collaborative space for working on problem sets.</a:t>
            </a:r>
          </a:p>
          <a:p>
            <a:r>
              <a:rPr lang="en-US" dirty="0" smtClean="0"/>
              <a:t>Each whiteboard corresponds with a to-do list question/study topic.</a:t>
            </a:r>
          </a:p>
          <a:p>
            <a:r>
              <a:rPr lang="en-US" dirty="0" smtClean="0"/>
              <a:t>Compatible with tablets, leap motion, and mouse input.</a:t>
            </a:r>
          </a:p>
          <a:p>
            <a:r>
              <a:rPr lang="en-US" dirty="0" smtClean="0"/>
              <a:t>Complete problem sets collaboratively and save them as notes or hand in.</a:t>
            </a:r>
            <a:endParaRPr lang="en-US" dirty="0"/>
          </a:p>
          <a:p>
            <a:r>
              <a:rPr lang="en-US" dirty="0" smtClean="0"/>
              <a:t>Latex support.</a:t>
            </a:r>
          </a:p>
          <a:p>
            <a:r>
              <a:rPr lang="en-US" dirty="0" smtClean="0"/>
              <a:t>Text box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5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group has task bar that allows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244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What’s wrong with regular study groups?</vt:lpstr>
      <vt:lpstr>The Problem</vt:lpstr>
      <vt:lpstr>Introducing Winger</vt:lpstr>
      <vt:lpstr>Chat System </vt:lpstr>
      <vt:lpstr>OneDrive Filesharing</vt:lpstr>
      <vt:lpstr>Whiteboard</vt:lpstr>
      <vt:lpstr>To-Do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30</cp:revision>
  <dcterms:created xsi:type="dcterms:W3CDTF">2014-11-16T03:02:31Z</dcterms:created>
  <dcterms:modified xsi:type="dcterms:W3CDTF">2014-11-16T08:40:53Z</dcterms:modified>
</cp:coreProperties>
</file>