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4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9" r:id="rId14"/>
    <p:sldId id="273" r:id="rId15"/>
    <p:sldId id="278" r:id="rId16"/>
    <p:sldId id="274" r:id="rId17"/>
    <p:sldId id="265" r:id="rId18"/>
    <p:sldId id="277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D7B2C7-7114-4A56-B9EB-08498277E664}" v="4" dt="2025-09-04T01:09:38.47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AED7B2C7-7114-4A56-B9EB-08498277E664}"/>
    <pc:docChg chg="custSel addSld delSld modSld">
      <pc:chgData name="buvanesh s" userId="bfe0a96a4d05e6f8" providerId="LiveId" clId="{AED7B2C7-7114-4A56-B9EB-08498277E664}" dt="2025-09-04T01:10:11.448" v="65" actId="14100"/>
      <pc:docMkLst>
        <pc:docMk/>
      </pc:docMkLst>
      <pc:sldChg chg="addSp modSp mod">
        <pc:chgData name="buvanesh s" userId="bfe0a96a4d05e6f8" providerId="LiveId" clId="{AED7B2C7-7114-4A56-B9EB-08498277E664}" dt="2025-09-04T01:10:11.448" v="65" actId="14100"/>
        <pc:sldMkLst>
          <pc:docMk/>
          <pc:sldMk cId="0" sldId="263"/>
        </pc:sldMkLst>
        <pc:picChg chg="add mod">
          <ac:chgData name="buvanesh s" userId="bfe0a96a4d05e6f8" providerId="LiveId" clId="{AED7B2C7-7114-4A56-B9EB-08498277E664}" dt="2025-09-04T01:09:18.859" v="50" actId="1076"/>
          <ac:picMkLst>
            <pc:docMk/>
            <pc:sldMk cId="0" sldId="263"/>
            <ac:picMk id="9" creationId="{764389F7-8492-B36F-8699-9C2FC326F0C2}"/>
          </ac:picMkLst>
        </pc:picChg>
        <pc:picChg chg="add mod">
          <ac:chgData name="buvanesh s" userId="bfe0a96a4d05e6f8" providerId="LiveId" clId="{AED7B2C7-7114-4A56-B9EB-08498277E664}" dt="2025-09-04T01:10:11.448" v="65" actId="14100"/>
          <ac:picMkLst>
            <pc:docMk/>
            <pc:sldMk cId="0" sldId="263"/>
            <ac:picMk id="11" creationId="{435C8D63-0740-9005-B939-B1963C238922}"/>
          </ac:picMkLst>
        </pc:picChg>
      </pc:sldChg>
      <pc:sldChg chg="del">
        <pc:chgData name="buvanesh s" userId="bfe0a96a4d05e6f8" providerId="LiveId" clId="{AED7B2C7-7114-4A56-B9EB-08498277E664}" dt="2025-09-04T01:00:08.435" v="5" actId="2696"/>
        <pc:sldMkLst>
          <pc:docMk/>
          <pc:sldMk cId="1367147461" sldId="270"/>
        </pc:sldMkLst>
      </pc:sldChg>
      <pc:sldChg chg="modSp mod">
        <pc:chgData name="buvanesh s" userId="bfe0a96a4d05e6f8" providerId="LiveId" clId="{AED7B2C7-7114-4A56-B9EB-08498277E664}" dt="2025-09-04T01:00:00.997" v="4" actId="1076"/>
        <pc:sldMkLst>
          <pc:docMk/>
          <pc:sldMk cId="2044877374" sldId="271"/>
        </pc:sldMkLst>
        <pc:picChg chg="mod">
          <ac:chgData name="buvanesh s" userId="bfe0a96a4d05e6f8" providerId="LiveId" clId="{AED7B2C7-7114-4A56-B9EB-08498277E664}" dt="2025-09-04T01:00:00.997" v="4" actId="1076"/>
          <ac:picMkLst>
            <pc:docMk/>
            <pc:sldMk cId="2044877374" sldId="271"/>
            <ac:picMk id="3" creationId="{F038CE49-C02B-0847-B5E9-EC415A790852}"/>
          </ac:picMkLst>
        </pc:picChg>
      </pc:sldChg>
      <pc:sldChg chg="modSp mod">
        <pc:chgData name="buvanesh s" userId="bfe0a96a4d05e6f8" providerId="LiveId" clId="{AED7B2C7-7114-4A56-B9EB-08498277E664}" dt="2025-09-04T00:59:46.334" v="3" actId="14100"/>
        <pc:sldMkLst>
          <pc:docMk/>
          <pc:sldMk cId="1489018190" sldId="277"/>
        </pc:sldMkLst>
        <pc:spChg chg="mod">
          <ac:chgData name="buvanesh s" userId="bfe0a96a4d05e6f8" providerId="LiveId" clId="{AED7B2C7-7114-4A56-B9EB-08498277E664}" dt="2025-09-04T00:59:46.334" v="3" actId="14100"/>
          <ac:spMkLst>
            <pc:docMk/>
            <pc:sldMk cId="1489018190" sldId="277"/>
            <ac:spMk id="5" creationId="{ABA0CADB-3E55-3AB2-9AB8-6F81EFD23877}"/>
          </ac:spMkLst>
        </pc:spChg>
      </pc:sldChg>
      <pc:sldChg chg="addSp delSp modSp new mod modClrScheme chgLayout">
        <pc:chgData name="buvanesh s" userId="bfe0a96a4d05e6f8" providerId="LiveId" clId="{AED7B2C7-7114-4A56-B9EB-08498277E664}" dt="2025-09-04T01:07:30.969" v="40" actId="700"/>
        <pc:sldMkLst>
          <pc:docMk/>
          <pc:sldMk cId="612333043" sldId="279"/>
        </pc:sldMkLst>
        <pc:spChg chg="mod ord">
          <ac:chgData name="buvanesh s" userId="bfe0a96a4d05e6f8" providerId="LiveId" clId="{AED7B2C7-7114-4A56-B9EB-08498277E664}" dt="2025-09-04T01:07:30.969" v="40" actId="700"/>
          <ac:spMkLst>
            <pc:docMk/>
            <pc:sldMk cId="612333043" sldId="279"/>
            <ac:spMk id="2" creationId="{1D559B7F-4A0B-0F22-A4F7-FBDE6C3853DE}"/>
          </ac:spMkLst>
        </pc:spChg>
        <pc:spChg chg="del">
          <ac:chgData name="buvanesh s" userId="bfe0a96a4d05e6f8" providerId="LiveId" clId="{AED7B2C7-7114-4A56-B9EB-08498277E664}" dt="2025-09-04T01:07:30.969" v="40" actId="700"/>
          <ac:spMkLst>
            <pc:docMk/>
            <pc:sldMk cId="612333043" sldId="279"/>
            <ac:spMk id="3" creationId="{3A3CB19E-DD2E-9B49-B911-3C32072278D7}"/>
          </ac:spMkLst>
        </pc:spChg>
        <pc:picChg chg="add mod">
          <ac:chgData name="buvanesh s" userId="bfe0a96a4d05e6f8" providerId="LiveId" clId="{AED7B2C7-7114-4A56-B9EB-08498277E664}" dt="2025-09-04T01:06:49.223" v="39" actId="1076"/>
          <ac:picMkLst>
            <pc:docMk/>
            <pc:sldMk cId="612333043" sldId="279"/>
            <ac:picMk id="5" creationId="{4422B1BC-5491-F57A-7076-62A42151013E}"/>
          </ac:picMkLst>
        </pc:picChg>
      </pc:sldChg>
      <pc:sldChg chg="new del">
        <pc:chgData name="buvanesh s" userId="bfe0a96a4d05e6f8" providerId="LiveId" clId="{AED7B2C7-7114-4A56-B9EB-08498277E664}" dt="2025-09-04T01:00:32.332" v="10" actId="2696"/>
        <pc:sldMkLst>
          <pc:docMk/>
          <pc:sldMk cId="155433571" sldId="280"/>
        </pc:sldMkLst>
      </pc:sldChg>
      <pc:sldChg chg="new del">
        <pc:chgData name="buvanesh s" userId="bfe0a96a4d05e6f8" providerId="LiveId" clId="{AED7B2C7-7114-4A56-B9EB-08498277E664}" dt="2025-09-04T01:00:28.983" v="9" actId="2696"/>
        <pc:sldMkLst>
          <pc:docMk/>
          <pc:sldMk cId="2167986302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vasabca24aascc-dev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599" y="2708526"/>
            <a:ext cx="10310135" cy="230832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NAME:VASANTHAKUMAR .A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NMID:212405388/031A91220104A9AB9D84F77E3F4DDAB3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/>
              <a:t>BEFORE ADDING CSS   :                                                                           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389F7-8492-B36F-8699-9C2FC326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11" y="3051216"/>
            <a:ext cx="5383679" cy="30257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5C8D63-0740-9005-B939-B1963C238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428" y="3051215"/>
            <a:ext cx="5840361" cy="30257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8CE49-C02B-0847-B5E9-EC415A790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778" y="2549477"/>
            <a:ext cx="8128000" cy="175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ABOUT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14104-7920-DFD2-8085-906156240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88" y="1143634"/>
            <a:ext cx="8128000" cy="506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59B7F-4A0B-0F22-A4F7-FBDE6C38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2B1BC-5491-F57A-7076-62A421510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1987" y="2195973"/>
            <a:ext cx="7580671" cy="2466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333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B3CAC-89A2-C9B6-FA8B-AE9C028FB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87" y="1864639"/>
            <a:ext cx="8128000" cy="28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F2A88-4B44-9606-A916-31807685B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1E942-2AB5-08DD-7C2A-1F1EB3B9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30" y="2235483"/>
            <a:ext cx="8128000" cy="238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732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35A67-3F34-6ADE-40AE-A573C5964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644426"/>
            <a:ext cx="8128000" cy="389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3290C-87C8-5E68-100A-8EFBEE096CA7}"/>
              </a:ext>
            </a:extLst>
          </p:cNvPr>
          <p:cNvSpPr txBox="1"/>
          <p:nvPr/>
        </p:nvSpPr>
        <p:spPr>
          <a:xfrm>
            <a:off x="749413" y="1695450"/>
            <a:ext cx="61038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Designed a portfolio emphasizing Python, C++ &amp; Web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Combines academic learning with practical project building.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Future scope: Add advanced apps, certifications, and live project demos.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733368"/>
            <a:ext cx="10972800" cy="3048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https://avasabca24aascc-dev.github.io/TNSDC-FWD-Digitalportfolio/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80B4D-72F7-3C68-E501-56471B050143}"/>
              </a:ext>
            </a:extLst>
          </p:cNvPr>
          <p:cNvSpPr txBox="1"/>
          <p:nvPr/>
        </p:nvSpPr>
        <p:spPr>
          <a:xfrm>
            <a:off x="676275" y="1779538"/>
            <a:ext cx="63341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Many developers struggle to present coding projects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Static resumes fail to show practical programming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Solution: A digital portfolio website highlighting coding projects in Python, C++ &amp; Web Development.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B67727-09C7-C0E3-2642-93785AD0AD8F}"/>
              </a:ext>
            </a:extLst>
          </p:cNvPr>
          <p:cNvSpPr txBox="1"/>
          <p:nvPr/>
        </p:nvSpPr>
        <p:spPr>
          <a:xfrm>
            <a:off x="1091646" y="2136338"/>
            <a:ext cx="61038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This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portfolio</a:t>
            </a:r>
            <a:r>
              <a:rPr lang="en-US" b="1" i="1" dirty="0"/>
              <a:t> </a:t>
            </a:r>
            <a:r>
              <a:rPr lang="en-US" b="1" i="1" dirty="0">
                <a:solidFill>
                  <a:schemeClr val="accent2"/>
                </a:solidFill>
              </a:rPr>
              <a:t>website</a:t>
            </a:r>
            <a:r>
              <a:rPr lang="en-US" b="1" i="1" dirty="0"/>
              <a:t>: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Introduces myself with background &amp; skills.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Highlights three main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Provides contact form for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Reflects both design &amp; programming strength.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1CD999-302E-458D-4218-EEE6FDD0536C}"/>
              </a:ext>
            </a:extLst>
          </p:cNvPr>
          <p:cNvSpPr txBox="1"/>
          <p:nvPr/>
        </p:nvSpPr>
        <p:spPr>
          <a:xfrm>
            <a:off x="906576" y="2443521"/>
            <a:ext cx="61038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Recruiters - to know both technical &amp; soft skills.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Faculty &amp; Peers - for academic presentation.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General Audience - to connect &amp; know my interests.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5176" y="729749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AB3AED-DB9B-E315-20F2-0122E87F64D8}"/>
              </a:ext>
            </a:extLst>
          </p:cNvPr>
          <p:cNvSpPr txBox="1"/>
          <p:nvPr/>
        </p:nvSpPr>
        <p:spPr>
          <a:xfrm>
            <a:off x="676275" y="2281555"/>
            <a:ext cx="6103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HTML, CSS, JavaScript - for Layout &amp;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Responsive Web Design - for accessibility.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Creative Typography &amp; Icons - to make it engaging.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CodePen/GitHub - for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2CF57-3D75-4352-D753-70EEB10609D2}"/>
              </a:ext>
            </a:extLst>
          </p:cNvPr>
          <p:cNvSpPr txBox="1"/>
          <p:nvPr/>
        </p:nvSpPr>
        <p:spPr>
          <a:xfrm>
            <a:off x="1666875" y="1532663"/>
            <a:ext cx="61038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short intro with specialization (Python, C++, Web Dev).</a:t>
            </a:r>
          </a:p>
          <a:p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Section:</a:t>
            </a:r>
          </a:p>
          <a:p>
            <a:pPr marL="342900" indent="-342900">
              <a:buAutoNum type="alphaLcPeriod"/>
            </a:pPr>
            <a:r>
              <a:rPr lang="en-US" b="1" i="1" dirty="0"/>
              <a:t>Portfolio Website</a:t>
            </a:r>
          </a:p>
          <a:p>
            <a:pPr marL="342900" indent="-342900">
              <a:buAutoNum type="alphaLcPeriod"/>
            </a:pPr>
            <a:r>
              <a:rPr lang="en-US" b="1" i="1" dirty="0"/>
              <a:t>Python Student App</a:t>
            </a:r>
          </a:p>
          <a:p>
            <a:pPr marL="342900" indent="-342900">
              <a:buAutoNum type="alphaLcPeriod"/>
            </a:pPr>
            <a:r>
              <a:rPr lang="en-US" b="1" i="1" dirty="0"/>
              <a:t>C++ Mini Project</a:t>
            </a:r>
          </a:p>
          <a:p>
            <a:pPr marL="342900" indent="-342900">
              <a:buAutoNum type="alphaLcPeriod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 Skills Section - Python, C++, Web Development, Problem Solving, Database Basics.</a:t>
            </a:r>
          </a:p>
          <a:p>
            <a:pPr marL="342900" indent="-342900">
              <a:buAutoNum type="alphaLcPeriod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- simple and functional.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B3BD4-6C03-2781-519B-A9DC2BFE0DCA}"/>
              </a:ext>
            </a:extLst>
          </p:cNvPr>
          <p:cNvSpPr txBox="1"/>
          <p:nvPr/>
        </p:nvSpPr>
        <p:spPr>
          <a:xfrm>
            <a:off x="2030696" y="1729854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Fully responsive website Layout.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Skills showcased in both technical &amp; problem-solving domains.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demonstrate real coding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Clear and user-friendly navigation.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389</Words>
  <Application>Microsoft Office PowerPoint</Application>
  <PresentationFormat>Widescreen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</vt:lpstr>
      <vt:lpstr>SKILL SECTION:</vt:lpstr>
      <vt:lpstr>PROJECT SECTION:</vt:lpstr>
      <vt:lpstr>SKILL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6</cp:revision>
  <dcterms:created xsi:type="dcterms:W3CDTF">2024-03-29T15:07:22Z</dcterms:created>
  <dcterms:modified xsi:type="dcterms:W3CDTF">2025-09-04T01:10:15Z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