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Лист2!$B$1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Лист2!$A$2:$A$201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Лист2!$B$2:$B$201</c:f>
              <c:numCache>
                <c:formatCode>General</c:formatCode>
                <c:ptCount val="200"/>
                <c:pt idx="0">
                  <c:v>2.9E-4</c:v>
                </c:pt>
                <c:pt idx="1">
                  <c:v>1.1800000000000001E-3</c:v>
                </c:pt>
                <c:pt idx="2">
                  <c:v>2.65E-3</c:v>
                </c:pt>
                <c:pt idx="3">
                  <c:v>4.7000000000000002E-3</c:v>
                </c:pt>
                <c:pt idx="4">
                  <c:v>7.3400000000000002E-3</c:v>
                </c:pt>
                <c:pt idx="5">
                  <c:v>1.055E-2</c:v>
                </c:pt>
                <c:pt idx="6">
                  <c:v>1.434E-2</c:v>
                </c:pt>
                <c:pt idx="7">
                  <c:v>1.8710000000000001E-2</c:v>
                </c:pt>
                <c:pt idx="8">
                  <c:v>2.3630000000000002E-2</c:v>
                </c:pt>
                <c:pt idx="9">
                  <c:v>2.912E-2</c:v>
                </c:pt>
                <c:pt idx="10">
                  <c:v>3.5150000000000001E-2</c:v>
                </c:pt>
                <c:pt idx="11">
                  <c:v>4.1730000000000003E-2</c:v>
                </c:pt>
                <c:pt idx="12">
                  <c:v>4.8849999999999998E-2</c:v>
                </c:pt>
                <c:pt idx="13">
                  <c:v>5.6489999999999999E-2</c:v>
                </c:pt>
                <c:pt idx="14">
                  <c:v>6.4649999999999999E-2</c:v>
                </c:pt>
                <c:pt idx="15">
                  <c:v>7.331E-2</c:v>
                </c:pt>
                <c:pt idx="16">
                  <c:v>8.2470000000000002E-2</c:v>
                </c:pt>
                <c:pt idx="17">
                  <c:v>9.2119999999999994E-2</c:v>
                </c:pt>
                <c:pt idx="18">
                  <c:v>0.10223</c:v>
                </c:pt>
                <c:pt idx="19">
                  <c:v>0.1128</c:v>
                </c:pt>
                <c:pt idx="20">
                  <c:v>0.12382</c:v>
                </c:pt>
                <c:pt idx="21">
                  <c:v>0.13527</c:v>
                </c:pt>
                <c:pt idx="22">
                  <c:v>0.14713999999999999</c:v>
                </c:pt>
                <c:pt idx="23">
                  <c:v>0.15939999999999999</c:v>
                </c:pt>
                <c:pt idx="24">
                  <c:v>0.17205000000000001</c:v>
                </c:pt>
                <c:pt idx="25">
                  <c:v>0.18507000000000001</c:v>
                </c:pt>
                <c:pt idx="26">
                  <c:v>0.19844999999999999</c:v>
                </c:pt>
                <c:pt idx="27">
                  <c:v>0.21215000000000001</c:v>
                </c:pt>
                <c:pt idx="28">
                  <c:v>0.22617999999999999</c:v>
                </c:pt>
                <c:pt idx="29">
                  <c:v>0.24051</c:v>
                </c:pt>
                <c:pt idx="30">
                  <c:v>0.25512000000000001</c:v>
                </c:pt>
                <c:pt idx="31">
                  <c:v>0.26999000000000001</c:v>
                </c:pt>
                <c:pt idx="32">
                  <c:v>0.28510999999999997</c:v>
                </c:pt>
                <c:pt idx="33">
                  <c:v>0.30044999999999999</c:v>
                </c:pt>
                <c:pt idx="34">
                  <c:v>0.316</c:v>
                </c:pt>
                <c:pt idx="35">
                  <c:v>0.33173000000000002</c:v>
                </c:pt>
                <c:pt idx="36">
                  <c:v>0.34762999999999999</c:v>
                </c:pt>
                <c:pt idx="37">
                  <c:v>0.36368</c:v>
                </c:pt>
                <c:pt idx="38">
                  <c:v>0.37985000000000002</c:v>
                </c:pt>
                <c:pt idx="39">
                  <c:v>0.39612000000000003</c:v>
                </c:pt>
                <c:pt idx="40">
                  <c:v>0.41248000000000001</c:v>
                </c:pt>
                <c:pt idx="41">
                  <c:v>0.4289</c:v>
                </c:pt>
                <c:pt idx="42">
                  <c:v>0.44536999999999999</c:v>
                </c:pt>
                <c:pt idx="43">
                  <c:v>0.46184999999999998</c:v>
                </c:pt>
                <c:pt idx="44">
                  <c:v>0.47832999999999998</c:v>
                </c:pt>
                <c:pt idx="45">
                  <c:v>0.49479000000000001</c:v>
                </c:pt>
                <c:pt idx="46">
                  <c:v>0.51121000000000005</c:v>
                </c:pt>
                <c:pt idx="47">
                  <c:v>0.52756999999999998</c:v>
                </c:pt>
                <c:pt idx="48">
                  <c:v>0.54384999999999994</c:v>
                </c:pt>
                <c:pt idx="49">
                  <c:v>0.56001999999999996</c:v>
                </c:pt>
                <c:pt idx="50">
                  <c:v>0.57606000000000002</c:v>
                </c:pt>
                <c:pt idx="51">
                  <c:v>0.59197</c:v>
                </c:pt>
                <c:pt idx="52">
                  <c:v>0.60770000000000002</c:v>
                </c:pt>
                <c:pt idx="53">
                  <c:v>0.62324000000000002</c:v>
                </c:pt>
                <c:pt idx="54">
                  <c:v>0.63858999999999999</c:v>
                </c:pt>
                <c:pt idx="55">
                  <c:v>0.65369999999999995</c:v>
                </c:pt>
                <c:pt idx="56">
                  <c:v>0.66857999999999995</c:v>
                </c:pt>
                <c:pt idx="57">
                  <c:v>0.68318000000000001</c:v>
                </c:pt>
                <c:pt idx="58">
                  <c:v>0.69750999999999996</c:v>
                </c:pt>
                <c:pt idx="59">
                  <c:v>0.71153999999999995</c:v>
                </c:pt>
                <c:pt idx="60">
                  <c:v>0.72524999999999995</c:v>
                </c:pt>
                <c:pt idx="61">
                  <c:v>0.73862000000000005</c:v>
                </c:pt>
                <c:pt idx="62">
                  <c:v>0.75163999999999997</c:v>
                </c:pt>
                <c:pt idx="63">
                  <c:v>0.76429000000000002</c:v>
                </c:pt>
                <c:pt idx="64">
                  <c:v>0.77654999999999996</c:v>
                </c:pt>
                <c:pt idx="65">
                  <c:v>0.78842000000000001</c:v>
                </c:pt>
                <c:pt idx="66">
                  <c:v>0.79986000000000002</c:v>
                </c:pt>
                <c:pt idx="67">
                  <c:v>0.81088000000000005</c:v>
                </c:pt>
                <c:pt idx="68">
                  <c:v>0.82145000000000001</c:v>
                </c:pt>
                <c:pt idx="69">
                  <c:v>0.83155999999999997</c:v>
                </c:pt>
                <c:pt idx="70">
                  <c:v>0.84121000000000001</c:v>
                </c:pt>
                <c:pt idx="71">
                  <c:v>0.85036999999999996</c:v>
                </c:pt>
                <c:pt idx="72">
                  <c:v>0.85902999999999996</c:v>
                </c:pt>
                <c:pt idx="73">
                  <c:v>0.86719000000000002</c:v>
                </c:pt>
                <c:pt idx="74">
                  <c:v>0.87483</c:v>
                </c:pt>
                <c:pt idx="75">
                  <c:v>0.88193999999999995</c:v>
                </c:pt>
                <c:pt idx="76">
                  <c:v>0.88851999999999998</c:v>
                </c:pt>
                <c:pt idx="77">
                  <c:v>0.89454999999999996</c:v>
                </c:pt>
                <c:pt idx="78">
                  <c:v>0.90003999999999995</c:v>
                </c:pt>
                <c:pt idx="79">
                  <c:v>0.90495999999999999</c:v>
                </c:pt>
                <c:pt idx="80">
                  <c:v>0.90932000000000002</c:v>
                </c:pt>
                <c:pt idx="81">
                  <c:v>0.91310999999999998</c:v>
                </c:pt>
                <c:pt idx="82">
                  <c:v>0.91632999999999998</c:v>
                </c:pt>
                <c:pt idx="83">
                  <c:v>0.91896</c:v>
                </c:pt>
                <c:pt idx="84">
                  <c:v>0.92101999999999995</c:v>
                </c:pt>
                <c:pt idx="85">
                  <c:v>0.92247999999999997</c:v>
                </c:pt>
                <c:pt idx="86">
                  <c:v>0.92335999999999996</c:v>
                </c:pt>
                <c:pt idx="87">
                  <c:v>0.92366000000000004</c:v>
                </c:pt>
                <c:pt idx="88">
                  <c:v>0.92335999999999996</c:v>
                </c:pt>
                <c:pt idx="89">
                  <c:v>0.92247000000000001</c:v>
                </c:pt>
                <c:pt idx="90">
                  <c:v>0.92100000000000004</c:v>
                </c:pt>
                <c:pt idx="91">
                  <c:v>0.91895000000000004</c:v>
                </c:pt>
                <c:pt idx="92">
                  <c:v>0.91630999999999996</c:v>
                </c:pt>
                <c:pt idx="93">
                  <c:v>0.91308999999999996</c:v>
                </c:pt>
                <c:pt idx="94">
                  <c:v>0.90929000000000004</c:v>
                </c:pt>
                <c:pt idx="95">
                  <c:v>0.90493000000000001</c:v>
                </c:pt>
                <c:pt idx="96">
                  <c:v>0.9</c:v>
                </c:pt>
                <c:pt idx="97">
                  <c:v>0.89451000000000003</c:v>
                </c:pt>
                <c:pt idx="98">
                  <c:v>0.88846999999999998</c:v>
                </c:pt>
                <c:pt idx="99">
                  <c:v>0.88188999999999995</c:v>
                </c:pt>
                <c:pt idx="100">
                  <c:v>0.87477000000000005</c:v>
                </c:pt>
                <c:pt idx="101">
                  <c:v>0.86712999999999996</c:v>
                </c:pt>
                <c:pt idx="102">
                  <c:v>0.85897000000000001</c:v>
                </c:pt>
                <c:pt idx="103">
                  <c:v>0.85029999999999994</c:v>
                </c:pt>
                <c:pt idx="104">
                  <c:v>0.84114</c:v>
                </c:pt>
                <c:pt idx="105">
                  <c:v>0.83148999999999995</c:v>
                </c:pt>
                <c:pt idx="106">
                  <c:v>0.82138</c:v>
                </c:pt>
                <c:pt idx="107">
                  <c:v>0.81079999999999997</c:v>
                </c:pt>
                <c:pt idx="108">
                  <c:v>0.79978000000000005</c:v>
                </c:pt>
                <c:pt idx="109">
                  <c:v>0.78832999999999998</c:v>
                </c:pt>
                <c:pt idx="110">
                  <c:v>0.77646000000000004</c:v>
                </c:pt>
                <c:pt idx="111">
                  <c:v>0.76419000000000004</c:v>
                </c:pt>
                <c:pt idx="112">
                  <c:v>0.75153999999999999</c:v>
                </c:pt>
                <c:pt idx="113">
                  <c:v>0.73851999999999995</c:v>
                </c:pt>
                <c:pt idx="114">
                  <c:v>0.72514000000000001</c:v>
                </c:pt>
                <c:pt idx="115">
                  <c:v>0.71143000000000001</c:v>
                </c:pt>
                <c:pt idx="116">
                  <c:v>0.69740000000000002</c:v>
                </c:pt>
                <c:pt idx="117">
                  <c:v>0.68306999999999995</c:v>
                </c:pt>
                <c:pt idx="118">
                  <c:v>0.66846000000000005</c:v>
                </c:pt>
                <c:pt idx="119">
                  <c:v>0.65359</c:v>
                </c:pt>
                <c:pt idx="120">
                  <c:v>0.63846999999999998</c:v>
                </c:pt>
                <c:pt idx="121">
                  <c:v>0.62312999999999996</c:v>
                </c:pt>
                <c:pt idx="122">
                  <c:v>0.60758000000000001</c:v>
                </c:pt>
                <c:pt idx="123">
                  <c:v>0.59184000000000003</c:v>
                </c:pt>
                <c:pt idx="124">
                  <c:v>0.57594000000000001</c:v>
                </c:pt>
                <c:pt idx="125">
                  <c:v>0.55989</c:v>
                </c:pt>
                <c:pt idx="126">
                  <c:v>0.54371999999999998</c:v>
                </c:pt>
                <c:pt idx="127">
                  <c:v>0.52744000000000002</c:v>
                </c:pt>
                <c:pt idx="128">
                  <c:v>0.51107999999999998</c:v>
                </c:pt>
                <c:pt idx="129">
                  <c:v>0.49465999999999999</c:v>
                </c:pt>
                <c:pt idx="130">
                  <c:v>0.47819</c:v>
                </c:pt>
                <c:pt idx="131">
                  <c:v>0.46171000000000001</c:v>
                </c:pt>
                <c:pt idx="132">
                  <c:v>0.44523000000000001</c:v>
                </c:pt>
                <c:pt idx="133">
                  <c:v>0.42876999999999998</c:v>
                </c:pt>
                <c:pt idx="134">
                  <c:v>0.41234999999999999</c:v>
                </c:pt>
                <c:pt idx="135">
                  <c:v>0.39599000000000001</c:v>
                </c:pt>
                <c:pt idx="136">
                  <c:v>0.37970999999999999</c:v>
                </c:pt>
                <c:pt idx="137">
                  <c:v>0.36353999999999997</c:v>
                </c:pt>
                <c:pt idx="138">
                  <c:v>0.34749000000000002</c:v>
                </c:pt>
                <c:pt idx="139">
                  <c:v>0.33159</c:v>
                </c:pt>
                <c:pt idx="140">
                  <c:v>0.31585999999999997</c:v>
                </c:pt>
                <c:pt idx="141">
                  <c:v>0.30031000000000002</c:v>
                </c:pt>
                <c:pt idx="142">
                  <c:v>0.28497</c:v>
                </c:pt>
                <c:pt idx="143">
                  <c:v>0.26984999999999998</c:v>
                </c:pt>
                <c:pt idx="144">
                  <c:v>0.25497999999999998</c:v>
                </c:pt>
                <c:pt idx="145">
                  <c:v>0.24037</c:v>
                </c:pt>
                <c:pt idx="146">
                  <c:v>0.22605</c:v>
                </c:pt>
                <c:pt idx="147">
                  <c:v>0.21201999999999999</c:v>
                </c:pt>
                <c:pt idx="148">
                  <c:v>0.19830999999999999</c:v>
                </c:pt>
                <c:pt idx="149">
                  <c:v>0.18493999999999999</c:v>
                </c:pt>
                <c:pt idx="150">
                  <c:v>0.17191999999999999</c:v>
                </c:pt>
                <c:pt idx="151">
                  <c:v>0.15926999999999999</c:v>
                </c:pt>
                <c:pt idx="152">
                  <c:v>0.14701</c:v>
                </c:pt>
                <c:pt idx="153">
                  <c:v>0.13514999999999999</c:v>
                </c:pt>
                <c:pt idx="154">
                  <c:v>0.1237</c:v>
                </c:pt>
                <c:pt idx="155">
                  <c:v>0.11269</c:v>
                </c:pt>
                <c:pt idx="156">
                  <c:v>0.10212</c:v>
                </c:pt>
                <c:pt idx="157">
                  <c:v>9.1999999999999998E-2</c:v>
                </c:pt>
                <c:pt idx="158">
                  <c:v>8.2360000000000003E-2</c:v>
                </c:pt>
                <c:pt idx="159">
                  <c:v>7.3209999999999997E-2</c:v>
                </c:pt>
                <c:pt idx="160">
                  <c:v>6.454E-2</c:v>
                </c:pt>
                <c:pt idx="161">
                  <c:v>5.6390000000000003E-2</c:v>
                </c:pt>
                <c:pt idx="162">
                  <c:v>4.8750000000000002E-2</c:v>
                </c:pt>
                <c:pt idx="163">
                  <c:v>4.1640000000000003E-2</c:v>
                </c:pt>
                <c:pt idx="164">
                  <c:v>3.5060000000000001E-2</c:v>
                </c:pt>
                <c:pt idx="165">
                  <c:v>2.903E-2</c:v>
                </c:pt>
                <c:pt idx="166">
                  <c:v>2.3550000000000001E-2</c:v>
                </c:pt>
                <c:pt idx="167">
                  <c:v>1.8620000000000001E-2</c:v>
                </c:pt>
                <c:pt idx="168">
                  <c:v>1.426E-2</c:v>
                </c:pt>
                <c:pt idx="169">
                  <c:v>1.048E-2</c:v>
                </c:pt>
                <c:pt idx="170">
                  <c:v>7.26E-3</c:v>
                </c:pt>
                <c:pt idx="171">
                  <c:v>4.6299999999999996E-3</c:v>
                </c:pt>
                <c:pt idx="172">
                  <c:v>2.5799999999999998E-3</c:v>
                </c:pt>
                <c:pt idx="173">
                  <c:v>1.1199999999999999E-3</c:v>
                </c:pt>
                <c:pt idx="174">
                  <c:v>2.4000000000000001E-4</c:v>
                </c:pt>
                <c:pt idx="175">
                  <c:v>-5.0000000000000002E-5</c:v>
                </c:pt>
                <c:pt idx="176">
                  <c:v>2.5000000000000001E-4</c:v>
                </c:pt>
                <c:pt idx="177">
                  <c:v>1.1299999999999999E-3</c:v>
                </c:pt>
                <c:pt idx="178">
                  <c:v>2.6099999999999999E-3</c:v>
                </c:pt>
                <c:pt idx="179">
                  <c:v>4.6699999999999997E-3</c:v>
                </c:pt>
                <c:pt idx="180">
                  <c:v>7.3099999999999997E-3</c:v>
                </c:pt>
                <c:pt idx="181">
                  <c:v>1.0529999999999999E-2</c:v>
                </c:pt>
                <c:pt idx="182">
                  <c:v>1.4330000000000001E-2</c:v>
                </c:pt>
                <c:pt idx="183">
                  <c:v>1.8689999999999998E-2</c:v>
                </c:pt>
                <c:pt idx="184">
                  <c:v>2.3630000000000002E-2</c:v>
                </c:pt>
                <c:pt idx="185">
                  <c:v>2.912E-2</c:v>
                </c:pt>
                <c:pt idx="186">
                  <c:v>3.5159999999999997E-2</c:v>
                </c:pt>
                <c:pt idx="187">
                  <c:v>4.1739999999999999E-2</c:v>
                </c:pt>
                <c:pt idx="188">
                  <c:v>4.8860000000000001E-2</c:v>
                </c:pt>
                <c:pt idx="189">
                  <c:v>5.6509999999999998E-2</c:v>
                </c:pt>
                <c:pt idx="190">
                  <c:v>6.4670000000000005E-2</c:v>
                </c:pt>
                <c:pt idx="191">
                  <c:v>7.3340000000000002E-2</c:v>
                </c:pt>
                <c:pt idx="192">
                  <c:v>8.251E-2</c:v>
                </c:pt>
                <c:pt idx="193">
                  <c:v>9.2160000000000006E-2</c:v>
                </c:pt>
                <c:pt idx="194">
                  <c:v>0.10228</c:v>
                </c:pt>
                <c:pt idx="195">
                  <c:v>0.11285000000000001</c:v>
                </c:pt>
                <c:pt idx="196">
                  <c:v>0.12388</c:v>
                </c:pt>
                <c:pt idx="197">
                  <c:v>0.13533000000000001</c:v>
                </c:pt>
                <c:pt idx="198">
                  <c:v>0.1472</c:v>
                </c:pt>
                <c:pt idx="199">
                  <c:v>0.15947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Лист2!$C$1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Лист2!$A$2:$A$201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Лист2!$C$2:$C$201</c:f>
              <c:numCache>
                <c:formatCode>General</c:formatCode>
                <c:ptCount val="200"/>
                <c:pt idx="0">
                  <c:v>0.45500000000000002</c:v>
                </c:pt>
                <c:pt idx="1">
                  <c:v>0.45500000000000002</c:v>
                </c:pt>
                <c:pt idx="2">
                  <c:v>0.45500000000000002</c:v>
                </c:pt>
                <c:pt idx="3">
                  <c:v>0.45500000000000002</c:v>
                </c:pt>
                <c:pt idx="4">
                  <c:v>0.45500000000000002</c:v>
                </c:pt>
                <c:pt idx="5">
                  <c:v>0.45500000000000002</c:v>
                </c:pt>
                <c:pt idx="6">
                  <c:v>0.45500000000000002</c:v>
                </c:pt>
                <c:pt idx="7">
                  <c:v>0.45500000000000002</c:v>
                </c:pt>
                <c:pt idx="8">
                  <c:v>0.45500000000000002</c:v>
                </c:pt>
                <c:pt idx="9">
                  <c:v>0.45500000000000002</c:v>
                </c:pt>
                <c:pt idx="10">
                  <c:v>0.45500000000000002</c:v>
                </c:pt>
                <c:pt idx="11">
                  <c:v>0.45500000000000002</c:v>
                </c:pt>
                <c:pt idx="12">
                  <c:v>0.45500000000000002</c:v>
                </c:pt>
                <c:pt idx="13">
                  <c:v>0.45500000000000002</c:v>
                </c:pt>
                <c:pt idx="14">
                  <c:v>0.45500000000000002</c:v>
                </c:pt>
                <c:pt idx="15">
                  <c:v>0.45500000000000002</c:v>
                </c:pt>
                <c:pt idx="16">
                  <c:v>0.45500000000000002</c:v>
                </c:pt>
                <c:pt idx="17">
                  <c:v>0.45500000000000002</c:v>
                </c:pt>
                <c:pt idx="18">
                  <c:v>0.45500000000000002</c:v>
                </c:pt>
                <c:pt idx="19">
                  <c:v>0.45500000000000002</c:v>
                </c:pt>
                <c:pt idx="20">
                  <c:v>0.45500000000000002</c:v>
                </c:pt>
                <c:pt idx="21">
                  <c:v>0.45500000000000002</c:v>
                </c:pt>
                <c:pt idx="22">
                  <c:v>0.45500000000000002</c:v>
                </c:pt>
                <c:pt idx="23">
                  <c:v>0.45500000000000002</c:v>
                </c:pt>
                <c:pt idx="24">
                  <c:v>0.45500000000000002</c:v>
                </c:pt>
                <c:pt idx="25">
                  <c:v>0.45500000000000002</c:v>
                </c:pt>
                <c:pt idx="26">
                  <c:v>0.45500000000000002</c:v>
                </c:pt>
                <c:pt idx="27">
                  <c:v>0.45500000000000002</c:v>
                </c:pt>
                <c:pt idx="28">
                  <c:v>0.45500000000000002</c:v>
                </c:pt>
                <c:pt idx="29">
                  <c:v>0.45500000000000002</c:v>
                </c:pt>
                <c:pt idx="30">
                  <c:v>0.45500000000000002</c:v>
                </c:pt>
                <c:pt idx="31">
                  <c:v>0.45500000000000002</c:v>
                </c:pt>
                <c:pt idx="32">
                  <c:v>0.45500000000000002</c:v>
                </c:pt>
                <c:pt idx="33">
                  <c:v>0.45500000000000002</c:v>
                </c:pt>
                <c:pt idx="34">
                  <c:v>0.45500000000000002</c:v>
                </c:pt>
                <c:pt idx="35">
                  <c:v>0.45500000000000002</c:v>
                </c:pt>
                <c:pt idx="36">
                  <c:v>0.45500000000000002</c:v>
                </c:pt>
                <c:pt idx="37">
                  <c:v>0.45500000000000002</c:v>
                </c:pt>
                <c:pt idx="38">
                  <c:v>0.45500000000000002</c:v>
                </c:pt>
                <c:pt idx="39">
                  <c:v>0.45500000000000002</c:v>
                </c:pt>
                <c:pt idx="40">
                  <c:v>0.45500000000000002</c:v>
                </c:pt>
                <c:pt idx="41">
                  <c:v>0.45500000000000002</c:v>
                </c:pt>
                <c:pt idx="42">
                  <c:v>0.45500000000000002</c:v>
                </c:pt>
                <c:pt idx="43">
                  <c:v>0.45500000000000002</c:v>
                </c:pt>
                <c:pt idx="44">
                  <c:v>0.45500000000000002</c:v>
                </c:pt>
                <c:pt idx="45">
                  <c:v>0.45500000000000002</c:v>
                </c:pt>
                <c:pt idx="46">
                  <c:v>0.45500000000000002</c:v>
                </c:pt>
                <c:pt idx="47">
                  <c:v>0.45500000000000002</c:v>
                </c:pt>
                <c:pt idx="48">
                  <c:v>0.45500000000000002</c:v>
                </c:pt>
                <c:pt idx="49">
                  <c:v>0.45500000000000002</c:v>
                </c:pt>
                <c:pt idx="50">
                  <c:v>0.45500000000000002</c:v>
                </c:pt>
                <c:pt idx="51">
                  <c:v>0.45500000000000002</c:v>
                </c:pt>
                <c:pt idx="52">
                  <c:v>0.45500000000000002</c:v>
                </c:pt>
                <c:pt idx="53">
                  <c:v>0.45500000000000002</c:v>
                </c:pt>
                <c:pt idx="54">
                  <c:v>0.45500000000000002</c:v>
                </c:pt>
                <c:pt idx="55">
                  <c:v>0.45500000000000002</c:v>
                </c:pt>
                <c:pt idx="56">
                  <c:v>0.45500000000000002</c:v>
                </c:pt>
                <c:pt idx="57">
                  <c:v>0.45500000000000002</c:v>
                </c:pt>
                <c:pt idx="58">
                  <c:v>0.45500000000000002</c:v>
                </c:pt>
                <c:pt idx="59">
                  <c:v>0.45500000000000002</c:v>
                </c:pt>
                <c:pt idx="60">
                  <c:v>0.45500000000000002</c:v>
                </c:pt>
                <c:pt idx="61">
                  <c:v>0.45500000000000002</c:v>
                </c:pt>
                <c:pt idx="62">
                  <c:v>0.45500000000000002</c:v>
                </c:pt>
                <c:pt idx="63">
                  <c:v>0.45500000000000002</c:v>
                </c:pt>
                <c:pt idx="64">
                  <c:v>0.45500000000000002</c:v>
                </c:pt>
                <c:pt idx="65">
                  <c:v>0.45500000000000002</c:v>
                </c:pt>
                <c:pt idx="66">
                  <c:v>0.45500000000000002</c:v>
                </c:pt>
                <c:pt idx="67">
                  <c:v>0.45500000000000002</c:v>
                </c:pt>
                <c:pt idx="68">
                  <c:v>0.45500000000000002</c:v>
                </c:pt>
                <c:pt idx="69">
                  <c:v>0.45500000000000002</c:v>
                </c:pt>
                <c:pt idx="70">
                  <c:v>0.45500000000000002</c:v>
                </c:pt>
                <c:pt idx="71">
                  <c:v>0.45500000000000002</c:v>
                </c:pt>
                <c:pt idx="72">
                  <c:v>0.45500000000000002</c:v>
                </c:pt>
                <c:pt idx="73">
                  <c:v>0.45500000000000002</c:v>
                </c:pt>
                <c:pt idx="74">
                  <c:v>0.45500000000000002</c:v>
                </c:pt>
                <c:pt idx="75">
                  <c:v>0.45500000000000002</c:v>
                </c:pt>
                <c:pt idx="76">
                  <c:v>0.45500000000000002</c:v>
                </c:pt>
                <c:pt idx="77">
                  <c:v>0.45500000000000002</c:v>
                </c:pt>
                <c:pt idx="78">
                  <c:v>0.45500000000000002</c:v>
                </c:pt>
                <c:pt idx="79">
                  <c:v>0.45500000000000002</c:v>
                </c:pt>
                <c:pt idx="80">
                  <c:v>0.45500000000000002</c:v>
                </c:pt>
                <c:pt idx="81">
                  <c:v>0.45500000000000002</c:v>
                </c:pt>
                <c:pt idx="82">
                  <c:v>0.45500000000000002</c:v>
                </c:pt>
                <c:pt idx="83">
                  <c:v>0.45500000000000002</c:v>
                </c:pt>
                <c:pt idx="84">
                  <c:v>0.45500000000000002</c:v>
                </c:pt>
                <c:pt idx="85">
                  <c:v>0.45500000000000002</c:v>
                </c:pt>
                <c:pt idx="86">
                  <c:v>0.45500000000000002</c:v>
                </c:pt>
                <c:pt idx="87">
                  <c:v>0.45500000000000002</c:v>
                </c:pt>
                <c:pt idx="88">
                  <c:v>0.45500000000000002</c:v>
                </c:pt>
                <c:pt idx="89">
                  <c:v>0.45500000000000002</c:v>
                </c:pt>
                <c:pt idx="90">
                  <c:v>0.45500000000000002</c:v>
                </c:pt>
                <c:pt idx="91">
                  <c:v>0.45500000000000002</c:v>
                </c:pt>
                <c:pt idx="92">
                  <c:v>0.45500000000000002</c:v>
                </c:pt>
                <c:pt idx="93">
                  <c:v>0.45500000000000002</c:v>
                </c:pt>
                <c:pt idx="94">
                  <c:v>0.45500000000000002</c:v>
                </c:pt>
                <c:pt idx="95">
                  <c:v>0.45500000000000002</c:v>
                </c:pt>
                <c:pt idx="96">
                  <c:v>0.45500000000000002</c:v>
                </c:pt>
                <c:pt idx="97">
                  <c:v>0.45500000000000002</c:v>
                </c:pt>
                <c:pt idx="98">
                  <c:v>0.45500000000000002</c:v>
                </c:pt>
                <c:pt idx="99">
                  <c:v>0.45500000000000002</c:v>
                </c:pt>
                <c:pt idx="100">
                  <c:v>0.45500000000000002</c:v>
                </c:pt>
                <c:pt idx="101">
                  <c:v>0.45500000000000002</c:v>
                </c:pt>
                <c:pt idx="102">
                  <c:v>0.45500000000000002</c:v>
                </c:pt>
                <c:pt idx="103">
                  <c:v>0.45500000000000002</c:v>
                </c:pt>
                <c:pt idx="104">
                  <c:v>0.45500000000000002</c:v>
                </c:pt>
                <c:pt idx="105">
                  <c:v>0.45500000000000002</c:v>
                </c:pt>
                <c:pt idx="106">
                  <c:v>0.45500000000000002</c:v>
                </c:pt>
                <c:pt idx="107">
                  <c:v>0.45500000000000002</c:v>
                </c:pt>
                <c:pt idx="108">
                  <c:v>0.45500000000000002</c:v>
                </c:pt>
                <c:pt idx="109">
                  <c:v>0.45500000000000002</c:v>
                </c:pt>
                <c:pt idx="110">
                  <c:v>0.45500000000000002</c:v>
                </c:pt>
                <c:pt idx="111">
                  <c:v>0.45500000000000002</c:v>
                </c:pt>
                <c:pt idx="112">
                  <c:v>0.45500000000000002</c:v>
                </c:pt>
                <c:pt idx="113">
                  <c:v>0.45500000000000002</c:v>
                </c:pt>
                <c:pt idx="114">
                  <c:v>0.45500000000000002</c:v>
                </c:pt>
                <c:pt idx="115">
                  <c:v>0.45500000000000002</c:v>
                </c:pt>
                <c:pt idx="116">
                  <c:v>0.45500000000000002</c:v>
                </c:pt>
                <c:pt idx="117">
                  <c:v>0.45500000000000002</c:v>
                </c:pt>
                <c:pt idx="118">
                  <c:v>0.45500000000000002</c:v>
                </c:pt>
                <c:pt idx="119">
                  <c:v>0.45500000000000002</c:v>
                </c:pt>
                <c:pt idx="120">
                  <c:v>0.45500000000000002</c:v>
                </c:pt>
                <c:pt idx="121">
                  <c:v>0.45500000000000002</c:v>
                </c:pt>
                <c:pt idx="122">
                  <c:v>0.45500000000000002</c:v>
                </c:pt>
                <c:pt idx="123">
                  <c:v>0.45500000000000002</c:v>
                </c:pt>
                <c:pt idx="124">
                  <c:v>0.45500000000000002</c:v>
                </c:pt>
                <c:pt idx="125">
                  <c:v>0.45500000000000002</c:v>
                </c:pt>
                <c:pt idx="126">
                  <c:v>0.45500000000000002</c:v>
                </c:pt>
                <c:pt idx="127">
                  <c:v>0.45500000000000002</c:v>
                </c:pt>
                <c:pt idx="128">
                  <c:v>0.45500000000000002</c:v>
                </c:pt>
                <c:pt idx="129">
                  <c:v>0.45500000000000002</c:v>
                </c:pt>
                <c:pt idx="130">
                  <c:v>0.45500000000000002</c:v>
                </c:pt>
                <c:pt idx="131">
                  <c:v>0.45500000000000002</c:v>
                </c:pt>
                <c:pt idx="132">
                  <c:v>0.45500000000000002</c:v>
                </c:pt>
                <c:pt idx="133">
                  <c:v>0.45500000000000002</c:v>
                </c:pt>
                <c:pt idx="134">
                  <c:v>0.45500000000000002</c:v>
                </c:pt>
                <c:pt idx="135">
                  <c:v>0.45500000000000002</c:v>
                </c:pt>
                <c:pt idx="136">
                  <c:v>0.45500000000000002</c:v>
                </c:pt>
                <c:pt idx="137">
                  <c:v>0.45500000000000002</c:v>
                </c:pt>
                <c:pt idx="138">
                  <c:v>0.45500000000000002</c:v>
                </c:pt>
                <c:pt idx="139">
                  <c:v>0.45500000000000002</c:v>
                </c:pt>
                <c:pt idx="140">
                  <c:v>0.45500000000000002</c:v>
                </c:pt>
                <c:pt idx="141">
                  <c:v>0.45500000000000002</c:v>
                </c:pt>
                <c:pt idx="142">
                  <c:v>0.45500000000000002</c:v>
                </c:pt>
                <c:pt idx="143">
                  <c:v>0.45500000000000002</c:v>
                </c:pt>
                <c:pt idx="144">
                  <c:v>0.45500000000000002</c:v>
                </c:pt>
                <c:pt idx="145">
                  <c:v>0.45500000000000002</c:v>
                </c:pt>
                <c:pt idx="146">
                  <c:v>0.45500000000000002</c:v>
                </c:pt>
                <c:pt idx="147">
                  <c:v>0.45500000000000002</c:v>
                </c:pt>
                <c:pt idx="148">
                  <c:v>0.45500000000000002</c:v>
                </c:pt>
                <c:pt idx="149">
                  <c:v>0.45500000000000002</c:v>
                </c:pt>
                <c:pt idx="150">
                  <c:v>0.45500000000000002</c:v>
                </c:pt>
                <c:pt idx="151">
                  <c:v>0.45500000000000002</c:v>
                </c:pt>
                <c:pt idx="152">
                  <c:v>0.45500000000000002</c:v>
                </c:pt>
                <c:pt idx="153">
                  <c:v>0.45500000000000002</c:v>
                </c:pt>
                <c:pt idx="154">
                  <c:v>0.45500000000000002</c:v>
                </c:pt>
                <c:pt idx="155">
                  <c:v>0.45500000000000002</c:v>
                </c:pt>
                <c:pt idx="156">
                  <c:v>0.45500000000000002</c:v>
                </c:pt>
                <c:pt idx="157">
                  <c:v>0.45500000000000002</c:v>
                </c:pt>
                <c:pt idx="158">
                  <c:v>0.45500000000000002</c:v>
                </c:pt>
                <c:pt idx="159">
                  <c:v>0.45500000000000002</c:v>
                </c:pt>
                <c:pt idx="160">
                  <c:v>0.45500000000000002</c:v>
                </c:pt>
                <c:pt idx="161">
                  <c:v>0.45500000000000002</c:v>
                </c:pt>
                <c:pt idx="162">
                  <c:v>0.45500000000000002</c:v>
                </c:pt>
                <c:pt idx="163">
                  <c:v>0.45500000000000002</c:v>
                </c:pt>
                <c:pt idx="164">
                  <c:v>0.45500000000000002</c:v>
                </c:pt>
                <c:pt idx="165">
                  <c:v>0.45500000000000002</c:v>
                </c:pt>
                <c:pt idx="166">
                  <c:v>0.45500000000000002</c:v>
                </c:pt>
                <c:pt idx="167">
                  <c:v>0.45500000000000002</c:v>
                </c:pt>
                <c:pt idx="168">
                  <c:v>0.45500000000000002</c:v>
                </c:pt>
                <c:pt idx="169">
                  <c:v>0.45500000000000002</c:v>
                </c:pt>
                <c:pt idx="170">
                  <c:v>0.45500000000000002</c:v>
                </c:pt>
                <c:pt idx="171">
                  <c:v>0.45500000000000002</c:v>
                </c:pt>
                <c:pt idx="172">
                  <c:v>0.45500000000000002</c:v>
                </c:pt>
                <c:pt idx="173">
                  <c:v>0.45500000000000002</c:v>
                </c:pt>
                <c:pt idx="174">
                  <c:v>0.45500000000000002</c:v>
                </c:pt>
                <c:pt idx="175">
                  <c:v>0.45500000000000002</c:v>
                </c:pt>
                <c:pt idx="176">
                  <c:v>0.45500000000000002</c:v>
                </c:pt>
                <c:pt idx="177">
                  <c:v>0.45500000000000002</c:v>
                </c:pt>
                <c:pt idx="178">
                  <c:v>0.45500000000000002</c:v>
                </c:pt>
                <c:pt idx="179">
                  <c:v>0.45500000000000002</c:v>
                </c:pt>
                <c:pt idx="180">
                  <c:v>0.45500000000000002</c:v>
                </c:pt>
                <c:pt idx="181">
                  <c:v>0.45500000000000002</c:v>
                </c:pt>
                <c:pt idx="182">
                  <c:v>0.45500000000000002</c:v>
                </c:pt>
                <c:pt idx="183">
                  <c:v>0.45500000000000002</c:v>
                </c:pt>
                <c:pt idx="184">
                  <c:v>0.45500000000000002</c:v>
                </c:pt>
                <c:pt idx="185">
                  <c:v>0.45500000000000002</c:v>
                </c:pt>
                <c:pt idx="186">
                  <c:v>0.45500000000000002</c:v>
                </c:pt>
                <c:pt idx="187">
                  <c:v>0.45500000000000002</c:v>
                </c:pt>
                <c:pt idx="188">
                  <c:v>0.45500000000000002</c:v>
                </c:pt>
                <c:pt idx="189">
                  <c:v>0.45500000000000002</c:v>
                </c:pt>
                <c:pt idx="190">
                  <c:v>0.45500000000000002</c:v>
                </c:pt>
                <c:pt idx="191">
                  <c:v>0.45500000000000002</c:v>
                </c:pt>
                <c:pt idx="192">
                  <c:v>0.45500000000000002</c:v>
                </c:pt>
                <c:pt idx="193">
                  <c:v>0.45500000000000002</c:v>
                </c:pt>
                <c:pt idx="194">
                  <c:v>0.45500000000000002</c:v>
                </c:pt>
                <c:pt idx="195">
                  <c:v>0.45500000000000002</c:v>
                </c:pt>
                <c:pt idx="196">
                  <c:v>0.45500000000000002</c:v>
                </c:pt>
                <c:pt idx="197">
                  <c:v>0.45500000000000002</c:v>
                </c:pt>
                <c:pt idx="198">
                  <c:v>0.45500000000000002</c:v>
                </c:pt>
                <c:pt idx="199">
                  <c:v>0.45500000000000002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430080"/>
        <c:axId val="70448256"/>
      </c:lineChart>
      <c:catAx>
        <c:axId val="7043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0448256"/>
        <c:crosses val="autoZero"/>
        <c:auto val="1"/>
        <c:lblAlgn val="ctr"/>
        <c:lblOffset val="100"/>
        <c:noMultiLvlLbl val="0"/>
      </c:catAx>
      <c:valAx>
        <c:axId val="70448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430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Лист3!$B$1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Лист3!$A$2:$A$201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Лист3!$B$2:$B$201</c:f>
              <c:numCache>
                <c:formatCode>General</c:formatCode>
                <c:ptCount val="200"/>
                <c:pt idx="0">
                  <c:v>6.9999999999999994E-5</c:v>
                </c:pt>
                <c:pt idx="1">
                  <c:v>2.5999999999999998E-4</c:v>
                </c:pt>
                <c:pt idx="2">
                  <c:v>5.9000000000000003E-4</c:v>
                </c:pt>
                <c:pt idx="3">
                  <c:v>1.0399999999999999E-3</c:v>
                </c:pt>
                <c:pt idx="4">
                  <c:v>1.6299999999999999E-3</c:v>
                </c:pt>
                <c:pt idx="5">
                  <c:v>2.3500000000000001E-3</c:v>
                </c:pt>
                <c:pt idx="6">
                  <c:v>3.1900000000000001E-3</c:v>
                </c:pt>
                <c:pt idx="7">
                  <c:v>4.1599999999999996E-3</c:v>
                </c:pt>
                <c:pt idx="8">
                  <c:v>5.2599999999999999E-3</c:v>
                </c:pt>
                <c:pt idx="9">
                  <c:v>6.4799999999999996E-3</c:v>
                </c:pt>
                <c:pt idx="10">
                  <c:v>7.8300000000000002E-3</c:v>
                </c:pt>
                <c:pt idx="11">
                  <c:v>9.2899999999999996E-3</c:v>
                </c:pt>
                <c:pt idx="12">
                  <c:v>1.0880000000000001E-2</c:v>
                </c:pt>
                <c:pt idx="13">
                  <c:v>1.259E-2</c:v>
                </c:pt>
                <c:pt idx="14">
                  <c:v>1.4409999999999999E-2</c:v>
                </c:pt>
                <c:pt idx="15">
                  <c:v>1.635E-2</c:v>
                </c:pt>
                <c:pt idx="16">
                  <c:v>1.84E-2</c:v>
                </c:pt>
                <c:pt idx="17">
                  <c:v>2.0559999999999998E-2</c:v>
                </c:pt>
                <c:pt idx="18">
                  <c:v>2.283E-2</c:v>
                </c:pt>
                <c:pt idx="19">
                  <c:v>2.52E-2</c:v>
                </c:pt>
                <c:pt idx="20">
                  <c:v>2.768E-2</c:v>
                </c:pt>
                <c:pt idx="21">
                  <c:v>3.0259999999999999E-2</c:v>
                </c:pt>
                <c:pt idx="22">
                  <c:v>3.2930000000000001E-2</c:v>
                </c:pt>
                <c:pt idx="23">
                  <c:v>3.569E-2</c:v>
                </c:pt>
                <c:pt idx="24">
                  <c:v>3.8550000000000001E-2</c:v>
                </c:pt>
                <c:pt idx="25">
                  <c:v>4.1500000000000002E-2</c:v>
                </c:pt>
                <c:pt idx="26">
                  <c:v>4.453E-2</c:v>
                </c:pt>
                <c:pt idx="27">
                  <c:v>4.7629999999999999E-2</c:v>
                </c:pt>
                <c:pt idx="28">
                  <c:v>5.0819999999999997E-2</c:v>
                </c:pt>
                <c:pt idx="29">
                  <c:v>5.4080000000000003E-2</c:v>
                </c:pt>
                <c:pt idx="30">
                  <c:v>5.7410000000000003E-2</c:v>
                </c:pt>
                <c:pt idx="31">
                  <c:v>6.0810000000000003E-2</c:v>
                </c:pt>
                <c:pt idx="32">
                  <c:v>6.4269999999999994E-2</c:v>
                </c:pt>
                <c:pt idx="33">
                  <c:v>6.7790000000000003E-2</c:v>
                </c:pt>
                <c:pt idx="34">
                  <c:v>7.1360000000000007E-2</c:v>
                </c:pt>
                <c:pt idx="35">
                  <c:v>7.4980000000000005E-2</c:v>
                </c:pt>
                <c:pt idx="36">
                  <c:v>7.8649999999999998E-2</c:v>
                </c:pt>
                <c:pt idx="37">
                  <c:v>8.2360000000000003E-2</c:v>
                </c:pt>
                <c:pt idx="38">
                  <c:v>8.6110000000000006E-2</c:v>
                </c:pt>
                <c:pt idx="39">
                  <c:v>8.9899999999999994E-2</c:v>
                </c:pt>
                <c:pt idx="40">
                  <c:v>9.3710000000000002E-2</c:v>
                </c:pt>
                <c:pt idx="41">
                  <c:v>9.7549999999999998E-2</c:v>
                </c:pt>
                <c:pt idx="42">
                  <c:v>0.1014</c:v>
                </c:pt>
                <c:pt idx="43">
                  <c:v>0.10528</c:v>
                </c:pt>
                <c:pt idx="44">
                  <c:v>0.10917</c:v>
                </c:pt>
                <c:pt idx="45">
                  <c:v>0.11305</c:v>
                </c:pt>
                <c:pt idx="46">
                  <c:v>0.11695</c:v>
                </c:pt>
                <c:pt idx="47">
                  <c:v>0.12086</c:v>
                </c:pt>
                <c:pt idx="48">
                  <c:v>0.12472999999999999</c:v>
                </c:pt>
                <c:pt idx="49">
                  <c:v>0.12861</c:v>
                </c:pt>
                <c:pt idx="50">
                  <c:v>0.13247</c:v>
                </c:pt>
                <c:pt idx="51">
                  <c:v>0.13632</c:v>
                </c:pt>
                <c:pt idx="52">
                  <c:v>0.14013999999999999</c:v>
                </c:pt>
                <c:pt idx="53">
                  <c:v>0.14393</c:v>
                </c:pt>
                <c:pt idx="54">
                  <c:v>0.14768999999999999</c:v>
                </c:pt>
                <c:pt idx="55">
                  <c:v>0.15142</c:v>
                </c:pt>
                <c:pt idx="56">
                  <c:v>0.15509999999999999</c:v>
                </c:pt>
                <c:pt idx="57">
                  <c:v>0.15873999999999999</c:v>
                </c:pt>
                <c:pt idx="58">
                  <c:v>0.16233</c:v>
                </c:pt>
                <c:pt idx="59">
                  <c:v>0.16586000000000001</c:v>
                </c:pt>
                <c:pt idx="60">
                  <c:v>0.16933999999999999</c:v>
                </c:pt>
                <c:pt idx="61">
                  <c:v>0.17274999999999999</c:v>
                </c:pt>
                <c:pt idx="62">
                  <c:v>0.17610000000000001</c:v>
                </c:pt>
                <c:pt idx="63">
                  <c:v>0.17938000000000001</c:v>
                </c:pt>
                <c:pt idx="64">
                  <c:v>0.18259</c:v>
                </c:pt>
                <c:pt idx="65">
                  <c:v>0.18570999999999999</c:v>
                </c:pt>
                <c:pt idx="66">
                  <c:v>0.18876000000000001</c:v>
                </c:pt>
                <c:pt idx="67">
                  <c:v>0.19172</c:v>
                </c:pt>
                <c:pt idx="68">
                  <c:v>0.1946</c:v>
                </c:pt>
                <c:pt idx="69">
                  <c:v>0.19736999999999999</c:v>
                </c:pt>
                <c:pt idx="70">
                  <c:v>0.20005999999999999</c:v>
                </c:pt>
                <c:pt idx="71">
                  <c:v>0.20265</c:v>
                </c:pt>
                <c:pt idx="72">
                  <c:v>0.20513999999999999</c:v>
                </c:pt>
                <c:pt idx="73">
                  <c:v>0.20752000000000001</c:v>
                </c:pt>
                <c:pt idx="74">
                  <c:v>0.20979</c:v>
                </c:pt>
                <c:pt idx="75">
                  <c:v>0.21196000000000001</c:v>
                </c:pt>
                <c:pt idx="76">
                  <c:v>0.21401000000000001</c:v>
                </c:pt>
                <c:pt idx="77">
                  <c:v>0.21593999999999999</c:v>
                </c:pt>
                <c:pt idx="78">
                  <c:v>0.21776000000000001</c:v>
                </c:pt>
                <c:pt idx="79">
                  <c:v>0.21945999999999999</c:v>
                </c:pt>
                <c:pt idx="80">
                  <c:v>0.22103</c:v>
                </c:pt>
                <c:pt idx="81">
                  <c:v>0.22248000000000001</c:v>
                </c:pt>
                <c:pt idx="82">
                  <c:v>0.22381000000000001</c:v>
                </c:pt>
                <c:pt idx="83">
                  <c:v>0.22500000000000001</c:v>
                </c:pt>
                <c:pt idx="84">
                  <c:v>0.22606000000000001</c:v>
                </c:pt>
                <c:pt idx="85">
                  <c:v>0.22700000000000001</c:v>
                </c:pt>
                <c:pt idx="86">
                  <c:v>0.2278</c:v>
                </c:pt>
                <c:pt idx="87">
                  <c:v>0.22846</c:v>
                </c:pt>
                <c:pt idx="88">
                  <c:v>0.22899</c:v>
                </c:pt>
                <c:pt idx="89">
                  <c:v>0.22939000000000001</c:v>
                </c:pt>
                <c:pt idx="90">
                  <c:v>0.22964999999999999</c:v>
                </c:pt>
                <c:pt idx="91">
                  <c:v>0.22977</c:v>
                </c:pt>
                <c:pt idx="92">
                  <c:v>0.22975000000000001</c:v>
                </c:pt>
                <c:pt idx="93">
                  <c:v>0.22958999999999999</c:v>
                </c:pt>
                <c:pt idx="94">
                  <c:v>0.2293</c:v>
                </c:pt>
                <c:pt idx="95">
                  <c:v>0.22886000000000001</c:v>
                </c:pt>
                <c:pt idx="96">
                  <c:v>0.22828999999999999</c:v>
                </c:pt>
                <c:pt idx="97">
                  <c:v>0.22758</c:v>
                </c:pt>
                <c:pt idx="98">
                  <c:v>0.22672999999999999</c:v>
                </c:pt>
                <c:pt idx="99">
                  <c:v>0.22574</c:v>
                </c:pt>
                <c:pt idx="100">
                  <c:v>0.22461999999999999</c:v>
                </c:pt>
                <c:pt idx="101">
                  <c:v>0.22336</c:v>
                </c:pt>
                <c:pt idx="102">
                  <c:v>0.22197</c:v>
                </c:pt>
                <c:pt idx="103">
                  <c:v>0.22044</c:v>
                </c:pt>
                <c:pt idx="104">
                  <c:v>0.21878</c:v>
                </c:pt>
                <c:pt idx="105">
                  <c:v>0.21698999999999999</c:v>
                </c:pt>
                <c:pt idx="106">
                  <c:v>0.21507000000000001</c:v>
                </c:pt>
                <c:pt idx="107">
                  <c:v>0.21301999999999999</c:v>
                </c:pt>
                <c:pt idx="108">
                  <c:v>0.21084</c:v>
                </c:pt>
                <c:pt idx="109">
                  <c:v>0.20855000000000001</c:v>
                </c:pt>
                <c:pt idx="110">
                  <c:v>0.20613000000000001</c:v>
                </c:pt>
                <c:pt idx="111">
                  <c:v>0.20358999999999999</c:v>
                </c:pt>
                <c:pt idx="112">
                  <c:v>0.20093</c:v>
                </c:pt>
                <c:pt idx="113">
                  <c:v>0.19816</c:v>
                </c:pt>
                <c:pt idx="114">
                  <c:v>0.19528000000000001</c:v>
                </c:pt>
                <c:pt idx="115">
                  <c:v>0.19228999999999999</c:v>
                </c:pt>
                <c:pt idx="116">
                  <c:v>0.18920000000000001</c:v>
                </c:pt>
                <c:pt idx="117">
                  <c:v>0.186</c:v>
                </c:pt>
                <c:pt idx="118">
                  <c:v>0.1827</c:v>
                </c:pt>
                <c:pt idx="119">
                  <c:v>0.17929999999999999</c:v>
                </c:pt>
                <c:pt idx="120">
                  <c:v>0.17580999999999999</c:v>
                </c:pt>
                <c:pt idx="121">
                  <c:v>0.17224</c:v>
                </c:pt>
                <c:pt idx="122">
                  <c:v>0.16857</c:v>
                </c:pt>
                <c:pt idx="123">
                  <c:v>0.16483</c:v>
                </c:pt>
                <c:pt idx="124">
                  <c:v>0.161</c:v>
                </c:pt>
                <c:pt idx="125">
                  <c:v>0.15711</c:v>
                </c:pt>
                <c:pt idx="126">
                  <c:v>0.15314</c:v>
                </c:pt>
                <c:pt idx="127">
                  <c:v>0.14910000000000001</c:v>
                </c:pt>
                <c:pt idx="128">
                  <c:v>0.14499999999999999</c:v>
                </c:pt>
                <c:pt idx="129">
                  <c:v>0.14085</c:v>
                </c:pt>
                <c:pt idx="130">
                  <c:v>0.13664000000000001</c:v>
                </c:pt>
                <c:pt idx="131">
                  <c:v>0.13238</c:v>
                </c:pt>
                <c:pt idx="132">
                  <c:v>0.12808</c:v>
                </c:pt>
                <c:pt idx="133">
                  <c:v>0.12373000000000001</c:v>
                </c:pt>
                <c:pt idx="134">
                  <c:v>0.11935</c:v>
                </c:pt>
                <c:pt idx="135">
                  <c:v>0.11494</c:v>
                </c:pt>
                <c:pt idx="136">
                  <c:v>0.1105</c:v>
                </c:pt>
                <c:pt idx="137">
                  <c:v>0.10604</c:v>
                </c:pt>
                <c:pt idx="138">
                  <c:v>0.10156</c:v>
                </c:pt>
                <c:pt idx="139">
                  <c:v>9.7070000000000004E-2</c:v>
                </c:pt>
                <c:pt idx="140">
                  <c:v>9.257E-2</c:v>
                </c:pt>
                <c:pt idx="141">
                  <c:v>8.8069999999999996E-2</c:v>
                </c:pt>
                <c:pt idx="142">
                  <c:v>8.3570000000000005E-2</c:v>
                </c:pt>
                <c:pt idx="143">
                  <c:v>7.9079999999999998E-2</c:v>
                </c:pt>
                <c:pt idx="144">
                  <c:v>7.46E-2</c:v>
                </c:pt>
                <c:pt idx="145">
                  <c:v>7.0139999999999994E-2</c:v>
                </c:pt>
                <c:pt idx="146">
                  <c:v>6.5670000000000006E-2</c:v>
                </c:pt>
                <c:pt idx="147">
                  <c:v>6.1219999999999997E-2</c:v>
                </c:pt>
                <c:pt idx="148">
                  <c:v>5.6840000000000002E-2</c:v>
                </c:pt>
                <c:pt idx="149">
                  <c:v>5.2470000000000003E-2</c:v>
                </c:pt>
                <c:pt idx="150">
                  <c:v>4.8160000000000001E-2</c:v>
                </c:pt>
                <c:pt idx="151">
                  <c:v>4.3889999999999998E-2</c:v>
                </c:pt>
                <c:pt idx="152">
                  <c:v>3.9669999999999997E-2</c:v>
                </c:pt>
                <c:pt idx="153">
                  <c:v>3.551E-2</c:v>
                </c:pt>
                <c:pt idx="154">
                  <c:v>3.1399999999999997E-2</c:v>
                </c:pt>
                <c:pt idx="155">
                  <c:v>2.7349999999999999E-2</c:v>
                </c:pt>
                <c:pt idx="156">
                  <c:v>2.3380000000000001E-2</c:v>
                </c:pt>
                <c:pt idx="157">
                  <c:v>1.9470000000000001E-2</c:v>
                </c:pt>
                <c:pt idx="158">
                  <c:v>1.5640000000000001E-2</c:v>
                </c:pt>
                <c:pt idx="159">
                  <c:v>1.189E-2</c:v>
                </c:pt>
                <c:pt idx="160">
                  <c:v>8.2299999999999995E-3</c:v>
                </c:pt>
                <c:pt idx="161">
                  <c:v>4.6499999999999996E-3</c:v>
                </c:pt>
                <c:pt idx="162">
                  <c:v>1.17E-3</c:v>
                </c:pt>
                <c:pt idx="163">
                  <c:v>-2.2200000000000002E-3</c:v>
                </c:pt>
                <c:pt idx="164">
                  <c:v>-5.4999999999999997E-3</c:v>
                </c:pt>
                <c:pt idx="165">
                  <c:v>-8.6899999999999998E-3</c:v>
                </c:pt>
                <c:pt idx="166">
                  <c:v>-1.176E-2</c:v>
                </c:pt>
                <c:pt idx="167">
                  <c:v>-1.472E-2</c:v>
                </c:pt>
                <c:pt idx="168">
                  <c:v>-1.7569999999999999E-2</c:v>
                </c:pt>
                <c:pt idx="169">
                  <c:v>-2.0299999999999999E-2</c:v>
                </c:pt>
                <c:pt idx="170">
                  <c:v>-2.291E-2</c:v>
                </c:pt>
                <c:pt idx="171">
                  <c:v>-2.5389999999999999E-2</c:v>
                </c:pt>
                <c:pt idx="172">
                  <c:v>-2.775E-2</c:v>
                </c:pt>
                <c:pt idx="173">
                  <c:v>-2.997E-2</c:v>
                </c:pt>
                <c:pt idx="174">
                  <c:v>-3.2059999999999998E-2</c:v>
                </c:pt>
                <c:pt idx="175">
                  <c:v>-3.4020000000000002E-2</c:v>
                </c:pt>
                <c:pt idx="176">
                  <c:v>-3.5839999999999997E-2</c:v>
                </c:pt>
                <c:pt idx="177">
                  <c:v>-3.7519999999999998E-2</c:v>
                </c:pt>
                <c:pt idx="178">
                  <c:v>-3.9050000000000001E-2</c:v>
                </c:pt>
                <c:pt idx="179">
                  <c:v>-4.0439999999999997E-2</c:v>
                </c:pt>
                <c:pt idx="180">
                  <c:v>-4.1689999999999998E-2</c:v>
                </c:pt>
                <c:pt idx="181">
                  <c:v>-4.2790000000000002E-2</c:v>
                </c:pt>
                <c:pt idx="182">
                  <c:v>-4.3729999999999998E-2</c:v>
                </c:pt>
                <c:pt idx="183">
                  <c:v>-4.453E-2</c:v>
                </c:pt>
                <c:pt idx="184">
                  <c:v>-4.5170000000000002E-2</c:v>
                </c:pt>
                <c:pt idx="185">
                  <c:v>-4.5659999999999999E-2</c:v>
                </c:pt>
                <c:pt idx="186">
                  <c:v>-4.5999999999999999E-2</c:v>
                </c:pt>
                <c:pt idx="187">
                  <c:v>-4.6179999999999999E-2</c:v>
                </c:pt>
                <c:pt idx="188">
                  <c:v>-4.6199999999999998E-2</c:v>
                </c:pt>
                <c:pt idx="189">
                  <c:v>-4.607E-2</c:v>
                </c:pt>
                <c:pt idx="190">
                  <c:v>-4.5780000000000001E-2</c:v>
                </c:pt>
                <c:pt idx="191">
                  <c:v>-4.5330000000000002E-2</c:v>
                </c:pt>
                <c:pt idx="192">
                  <c:v>-4.4729999999999999E-2</c:v>
                </c:pt>
                <c:pt idx="193">
                  <c:v>-4.3970000000000002E-2</c:v>
                </c:pt>
                <c:pt idx="194">
                  <c:v>-4.3049999999999998E-2</c:v>
                </c:pt>
                <c:pt idx="195">
                  <c:v>-4.1980000000000003E-2</c:v>
                </c:pt>
                <c:pt idx="196">
                  <c:v>-4.0750000000000001E-2</c:v>
                </c:pt>
                <c:pt idx="197">
                  <c:v>-3.9370000000000002E-2</c:v>
                </c:pt>
                <c:pt idx="198">
                  <c:v>-3.7830000000000003E-2</c:v>
                </c:pt>
                <c:pt idx="199">
                  <c:v>-3.6139999999999999E-2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Лист3!$C$1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Лист3!$A$2:$A$201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Лист3!$C$2:$C$201</c:f>
              <c:numCache>
                <c:formatCode>General</c:formatCode>
                <c:ptCount val="200"/>
                <c:pt idx="0">
                  <c:v>0.1217</c:v>
                </c:pt>
                <c:pt idx="1">
                  <c:v>0.1217</c:v>
                </c:pt>
                <c:pt idx="2">
                  <c:v>0.1217</c:v>
                </c:pt>
                <c:pt idx="3">
                  <c:v>0.1217</c:v>
                </c:pt>
                <c:pt idx="4">
                  <c:v>0.1217</c:v>
                </c:pt>
                <c:pt idx="5">
                  <c:v>0.1217</c:v>
                </c:pt>
                <c:pt idx="6">
                  <c:v>0.1217</c:v>
                </c:pt>
                <c:pt idx="7">
                  <c:v>0.1217</c:v>
                </c:pt>
                <c:pt idx="8">
                  <c:v>0.1217</c:v>
                </c:pt>
                <c:pt idx="9">
                  <c:v>0.1217</c:v>
                </c:pt>
                <c:pt idx="10">
                  <c:v>0.1217</c:v>
                </c:pt>
                <c:pt idx="11">
                  <c:v>0.1217</c:v>
                </c:pt>
                <c:pt idx="12">
                  <c:v>0.1217</c:v>
                </c:pt>
                <c:pt idx="13">
                  <c:v>0.1217</c:v>
                </c:pt>
                <c:pt idx="14">
                  <c:v>0.1217</c:v>
                </c:pt>
                <c:pt idx="15">
                  <c:v>0.1217</c:v>
                </c:pt>
                <c:pt idx="16">
                  <c:v>0.1217</c:v>
                </c:pt>
                <c:pt idx="17">
                  <c:v>0.1217</c:v>
                </c:pt>
                <c:pt idx="18">
                  <c:v>0.1217</c:v>
                </c:pt>
                <c:pt idx="19">
                  <c:v>0.1217</c:v>
                </c:pt>
                <c:pt idx="20">
                  <c:v>0.1217</c:v>
                </c:pt>
                <c:pt idx="21">
                  <c:v>0.1217</c:v>
                </c:pt>
                <c:pt idx="22">
                  <c:v>0.1217</c:v>
                </c:pt>
                <c:pt idx="23">
                  <c:v>0.1217</c:v>
                </c:pt>
                <c:pt idx="24">
                  <c:v>0.1217</c:v>
                </c:pt>
                <c:pt idx="25">
                  <c:v>0.1217</c:v>
                </c:pt>
                <c:pt idx="26">
                  <c:v>0.1217</c:v>
                </c:pt>
                <c:pt idx="27">
                  <c:v>0.1217</c:v>
                </c:pt>
                <c:pt idx="28">
                  <c:v>0.1217</c:v>
                </c:pt>
                <c:pt idx="29">
                  <c:v>0.1217</c:v>
                </c:pt>
                <c:pt idx="30">
                  <c:v>0.1217</c:v>
                </c:pt>
                <c:pt idx="31">
                  <c:v>0.1217</c:v>
                </c:pt>
                <c:pt idx="32">
                  <c:v>0.1217</c:v>
                </c:pt>
                <c:pt idx="33">
                  <c:v>0.1217</c:v>
                </c:pt>
                <c:pt idx="34">
                  <c:v>0.1217</c:v>
                </c:pt>
                <c:pt idx="35">
                  <c:v>0.1217</c:v>
                </c:pt>
                <c:pt idx="36">
                  <c:v>0.1217</c:v>
                </c:pt>
                <c:pt idx="37">
                  <c:v>0.1217</c:v>
                </c:pt>
                <c:pt idx="38">
                  <c:v>0.1217</c:v>
                </c:pt>
                <c:pt idx="39">
                  <c:v>0.1217</c:v>
                </c:pt>
                <c:pt idx="40">
                  <c:v>0.1217</c:v>
                </c:pt>
                <c:pt idx="41">
                  <c:v>0.1217</c:v>
                </c:pt>
                <c:pt idx="42">
                  <c:v>0.1217</c:v>
                </c:pt>
                <c:pt idx="43">
                  <c:v>0.1217</c:v>
                </c:pt>
                <c:pt idx="44">
                  <c:v>0.1217</c:v>
                </c:pt>
                <c:pt idx="45">
                  <c:v>0.1217</c:v>
                </c:pt>
                <c:pt idx="46">
                  <c:v>0.1217</c:v>
                </c:pt>
                <c:pt idx="47">
                  <c:v>0.1217</c:v>
                </c:pt>
                <c:pt idx="48">
                  <c:v>0.1217</c:v>
                </c:pt>
                <c:pt idx="49">
                  <c:v>0.1217</c:v>
                </c:pt>
                <c:pt idx="50">
                  <c:v>0.1217</c:v>
                </c:pt>
                <c:pt idx="51">
                  <c:v>0.1217</c:v>
                </c:pt>
                <c:pt idx="52">
                  <c:v>0.1217</c:v>
                </c:pt>
                <c:pt idx="53">
                  <c:v>0.1217</c:v>
                </c:pt>
                <c:pt idx="54">
                  <c:v>0.1217</c:v>
                </c:pt>
                <c:pt idx="55">
                  <c:v>0.1217</c:v>
                </c:pt>
                <c:pt idx="56">
                  <c:v>0.1217</c:v>
                </c:pt>
                <c:pt idx="57">
                  <c:v>0.1217</c:v>
                </c:pt>
                <c:pt idx="58">
                  <c:v>0.1217</c:v>
                </c:pt>
                <c:pt idx="59">
                  <c:v>0.1217</c:v>
                </c:pt>
                <c:pt idx="60">
                  <c:v>0.1217</c:v>
                </c:pt>
                <c:pt idx="61">
                  <c:v>0.1217</c:v>
                </c:pt>
                <c:pt idx="62">
                  <c:v>0.1217</c:v>
                </c:pt>
                <c:pt idx="63">
                  <c:v>0.1217</c:v>
                </c:pt>
                <c:pt idx="64">
                  <c:v>0.1217</c:v>
                </c:pt>
                <c:pt idx="65">
                  <c:v>0.1217</c:v>
                </c:pt>
                <c:pt idx="66">
                  <c:v>0.1217</c:v>
                </c:pt>
                <c:pt idx="67">
                  <c:v>0.1217</c:v>
                </c:pt>
                <c:pt idx="68">
                  <c:v>0.1217</c:v>
                </c:pt>
                <c:pt idx="69">
                  <c:v>0.1217</c:v>
                </c:pt>
                <c:pt idx="70">
                  <c:v>0.1217</c:v>
                </c:pt>
                <c:pt idx="71">
                  <c:v>0.1217</c:v>
                </c:pt>
                <c:pt idx="72">
                  <c:v>0.1217</c:v>
                </c:pt>
                <c:pt idx="73">
                  <c:v>0.1217</c:v>
                </c:pt>
                <c:pt idx="74">
                  <c:v>0.1217</c:v>
                </c:pt>
                <c:pt idx="75">
                  <c:v>0.1217</c:v>
                </c:pt>
                <c:pt idx="76">
                  <c:v>0.1217</c:v>
                </c:pt>
                <c:pt idx="77">
                  <c:v>0.1217</c:v>
                </c:pt>
                <c:pt idx="78">
                  <c:v>0.1217</c:v>
                </c:pt>
                <c:pt idx="79">
                  <c:v>0.1217</c:v>
                </c:pt>
                <c:pt idx="80">
                  <c:v>0.1217</c:v>
                </c:pt>
                <c:pt idx="81">
                  <c:v>0.1217</c:v>
                </c:pt>
                <c:pt idx="82">
                  <c:v>0.1217</c:v>
                </c:pt>
                <c:pt idx="83">
                  <c:v>0.1217</c:v>
                </c:pt>
                <c:pt idx="84">
                  <c:v>0.1217</c:v>
                </c:pt>
                <c:pt idx="85">
                  <c:v>0.1217</c:v>
                </c:pt>
                <c:pt idx="86">
                  <c:v>0.1217</c:v>
                </c:pt>
                <c:pt idx="87">
                  <c:v>0.1217</c:v>
                </c:pt>
                <c:pt idx="88">
                  <c:v>0.1217</c:v>
                </c:pt>
                <c:pt idx="89">
                  <c:v>0.1217</c:v>
                </c:pt>
                <c:pt idx="90">
                  <c:v>0.1217</c:v>
                </c:pt>
                <c:pt idx="91">
                  <c:v>0.1217</c:v>
                </c:pt>
                <c:pt idx="92">
                  <c:v>0.1217</c:v>
                </c:pt>
                <c:pt idx="93">
                  <c:v>0.1217</c:v>
                </c:pt>
                <c:pt idx="94">
                  <c:v>0.1217</c:v>
                </c:pt>
                <c:pt idx="95">
                  <c:v>0.1217</c:v>
                </c:pt>
                <c:pt idx="96">
                  <c:v>0.1217</c:v>
                </c:pt>
                <c:pt idx="97">
                  <c:v>0.1217</c:v>
                </c:pt>
                <c:pt idx="98">
                  <c:v>0.1217</c:v>
                </c:pt>
                <c:pt idx="99">
                  <c:v>0.1217</c:v>
                </c:pt>
                <c:pt idx="100">
                  <c:v>0.1217</c:v>
                </c:pt>
                <c:pt idx="101">
                  <c:v>0.1217</c:v>
                </c:pt>
                <c:pt idx="102">
                  <c:v>0.1217</c:v>
                </c:pt>
                <c:pt idx="103">
                  <c:v>0.1217</c:v>
                </c:pt>
                <c:pt idx="104">
                  <c:v>0.1217</c:v>
                </c:pt>
                <c:pt idx="105">
                  <c:v>0.1217</c:v>
                </c:pt>
                <c:pt idx="106">
                  <c:v>0.1217</c:v>
                </c:pt>
                <c:pt idx="107">
                  <c:v>0.1217</c:v>
                </c:pt>
                <c:pt idx="108">
                  <c:v>0.1217</c:v>
                </c:pt>
                <c:pt idx="109">
                  <c:v>0.1217</c:v>
                </c:pt>
                <c:pt idx="110">
                  <c:v>0.1217</c:v>
                </c:pt>
                <c:pt idx="111">
                  <c:v>0.1217</c:v>
                </c:pt>
                <c:pt idx="112">
                  <c:v>0.1217</c:v>
                </c:pt>
                <c:pt idx="113">
                  <c:v>0.1217</c:v>
                </c:pt>
                <c:pt idx="114">
                  <c:v>0.1217</c:v>
                </c:pt>
                <c:pt idx="115">
                  <c:v>0.1217</c:v>
                </c:pt>
                <c:pt idx="116">
                  <c:v>0.1217</c:v>
                </c:pt>
                <c:pt idx="117">
                  <c:v>0.1217</c:v>
                </c:pt>
                <c:pt idx="118">
                  <c:v>0.1217</c:v>
                </c:pt>
                <c:pt idx="119">
                  <c:v>0.1217</c:v>
                </c:pt>
                <c:pt idx="120">
                  <c:v>0.1217</c:v>
                </c:pt>
                <c:pt idx="121">
                  <c:v>0.1217</c:v>
                </c:pt>
                <c:pt idx="122">
                  <c:v>0.1217</c:v>
                </c:pt>
                <c:pt idx="123">
                  <c:v>0.1217</c:v>
                </c:pt>
                <c:pt idx="124">
                  <c:v>0.1217</c:v>
                </c:pt>
                <c:pt idx="125">
                  <c:v>0.1217</c:v>
                </c:pt>
                <c:pt idx="126">
                  <c:v>0.1217</c:v>
                </c:pt>
                <c:pt idx="127">
                  <c:v>0.1217</c:v>
                </c:pt>
                <c:pt idx="128">
                  <c:v>0.1217</c:v>
                </c:pt>
                <c:pt idx="129">
                  <c:v>0.1217</c:v>
                </c:pt>
                <c:pt idx="130">
                  <c:v>0.1217</c:v>
                </c:pt>
                <c:pt idx="131">
                  <c:v>0.1217</c:v>
                </c:pt>
                <c:pt idx="132">
                  <c:v>0.1217</c:v>
                </c:pt>
                <c:pt idx="133">
                  <c:v>0.1217</c:v>
                </c:pt>
                <c:pt idx="134">
                  <c:v>0.1217</c:v>
                </c:pt>
                <c:pt idx="135">
                  <c:v>0.1217</c:v>
                </c:pt>
                <c:pt idx="136">
                  <c:v>0.1217</c:v>
                </c:pt>
                <c:pt idx="137">
                  <c:v>0.1217</c:v>
                </c:pt>
                <c:pt idx="138">
                  <c:v>0.1217</c:v>
                </c:pt>
                <c:pt idx="139">
                  <c:v>0.1217</c:v>
                </c:pt>
                <c:pt idx="140">
                  <c:v>0.1217</c:v>
                </c:pt>
                <c:pt idx="141">
                  <c:v>0.1217</c:v>
                </c:pt>
                <c:pt idx="142">
                  <c:v>0.1217</c:v>
                </c:pt>
                <c:pt idx="143">
                  <c:v>0.1217</c:v>
                </c:pt>
                <c:pt idx="144">
                  <c:v>0.1217</c:v>
                </c:pt>
                <c:pt idx="145">
                  <c:v>0.1217</c:v>
                </c:pt>
                <c:pt idx="146">
                  <c:v>0.1217</c:v>
                </c:pt>
                <c:pt idx="147">
                  <c:v>0.1217</c:v>
                </c:pt>
                <c:pt idx="148">
                  <c:v>0.1217</c:v>
                </c:pt>
                <c:pt idx="149">
                  <c:v>0.1217</c:v>
                </c:pt>
                <c:pt idx="150">
                  <c:v>0.1217</c:v>
                </c:pt>
                <c:pt idx="151">
                  <c:v>0.1217</c:v>
                </c:pt>
                <c:pt idx="152">
                  <c:v>0.1217</c:v>
                </c:pt>
                <c:pt idx="153">
                  <c:v>0.1217</c:v>
                </c:pt>
                <c:pt idx="154">
                  <c:v>0.1217</c:v>
                </c:pt>
                <c:pt idx="155">
                  <c:v>0.1217</c:v>
                </c:pt>
                <c:pt idx="156">
                  <c:v>0.1217</c:v>
                </c:pt>
                <c:pt idx="157">
                  <c:v>0.1217</c:v>
                </c:pt>
                <c:pt idx="158">
                  <c:v>0.1217</c:v>
                </c:pt>
                <c:pt idx="159">
                  <c:v>0.1217</c:v>
                </c:pt>
                <c:pt idx="160">
                  <c:v>0.1217</c:v>
                </c:pt>
                <c:pt idx="161">
                  <c:v>0.1217</c:v>
                </c:pt>
                <c:pt idx="162">
                  <c:v>0.1217</c:v>
                </c:pt>
                <c:pt idx="163">
                  <c:v>0.1217</c:v>
                </c:pt>
                <c:pt idx="164">
                  <c:v>0.1217</c:v>
                </c:pt>
                <c:pt idx="165">
                  <c:v>0.1217</c:v>
                </c:pt>
                <c:pt idx="166">
                  <c:v>0.1217</c:v>
                </c:pt>
                <c:pt idx="167">
                  <c:v>0.1217</c:v>
                </c:pt>
                <c:pt idx="168">
                  <c:v>0.1217</c:v>
                </c:pt>
                <c:pt idx="169">
                  <c:v>0.1217</c:v>
                </c:pt>
                <c:pt idx="170">
                  <c:v>0.1217</c:v>
                </c:pt>
                <c:pt idx="171">
                  <c:v>0.1217</c:v>
                </c:pt>
                <c:pt idx="172">
                  <c:v>0.1217</c:v>
                </c:pt>
                <c:pt idx="173">
                  <c:v>0.1217</c:v>
                </c:pt>
                <c:pt idx="174">
                  <c:v>0.1217</c:v>
                </c:pt>
                <c:pt idx="175">
                  <c:v>0.1217</c:v>
                </c:pt>
                <c:pt idx="176">
                  <c:v>0.1217</c:v>
                </c:pt>
                <c:pt idx="177">
                  <c:v>0.1217</c:v>
                </c:pt>
                <c:pt idx="178">
                  <c:v>0.1217</c:v>
                </c:pt>
                <c:pt idx="179">
                  <c:v>0.1217</c:v>
                </c:pt>
                <c:pt idx="180">
                  <c:v>0.1217</c:v>
                </c:pt>
                <c:pt idx="181">
                  <c:v>0.1217</c:v>
                </c:pt>
                <c:pt idx="182">
                  <c:v>0.1217</c:v>
                </c:pt>
                <c:pt idx="183">
                  <c:v>0.1217</c:v>
                </c:pt>
                <c:pt idx="184">
                  <c:v>0.1217</c:v>
                </c:pt>
                <c:pt idx="185">
                  <c:v>0.1217</c:v>
                </c:pt>
                <c:pt idx="186">
                  <c:v>0.1217</c:v>
                </c:pt>
                <c:pt idx="187">
                  <c:v>0.1217</c:v>
                </c:pt>
                <c:pt idx="188">
                  <c:v>0.1217</c:v>
                </c:pt>
                <c:pt idx="189">
                  <c:v>0.1217</c:v>
                </c:pt>
                <c:pt idx="190">
                  <c:v>0.1217</c:v>
                </c:pt>
                <c:pt idx="191">
                  <c:v>0.1217</c:v>
                </c:pt>
                <c:pt idx="192">
                  <c:v>0.1217</c:v>
                </c:pt>
                <c:pt idx="193">
                  <c:v>0.1217</c:v>
                </c:pt>
                <c:pt idx="194">
                  <c:v>0.1217</c:v>
                </c:pt>
                <c:pt idx="195">
                  <c:v>0.1217</c:v>
                </c:pt>
                <c:pt idx="196">
                  <c:v>0.1217</c:v>
                </c:pt>
                <c:pt idx="197">
                  <c:v>0.1217</c:v>
                </c:pt>
                <c:pt idx="198">
                  <c:v>0.1217</c:v>
                </c:pt>
                <c:pt idx="199">
                  <c:v>0.1217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81152"/>
        <c:axId val="78882688"/>
      </c:lineChart>
      <c:catAx>
        <c:axId val="7888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882688"/>
        <c:crosses val="autoZero"/>
        <c:auto val="1"/>
        <c:lblAlgn val="ctr"/>
        <c:lblOffset val="100"/>
        <c:noMultiLvlLbl val="0"/>
      </c:catAx>
      <c:valAx>
        <c:axId val="7888268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881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Лист4!$B$1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Лист4!$A$2:$A$201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Лист4!$B$2:$B$201</c:f>
              <c:numCache>
                <c:formatCode>General</c:formatCode>
                <c:ptCount val="200"/>
                <c:pt idx="0">
                  <c:v>2.0000000000000002E-5</c:v>
                </c:pt>
                <c:pt idx="1">
                  <c:v>1E-4</c:v>
                </c:pt>
                <c:pt idx="2">
                  <c:v>2.2000000000000001E-4</c:v>
                </c:pt>
                <c:pt idx="3">
                  <c:v>3.8999999999999999E-4</c:v>
                </c:pt>
                <c:pt idx="4">
                  <c:v>6.0999999999999997E-4</c:v>
                </c:pt>
                <c:pt idx="5">
                  <c:v>8.7000000000000001E-4</c:v>
                </c:pt>
                <c:pt idx="6">
                  <c:v>1.1900000000000001E-3</c:v>
                </c:pt>
                <c:pt idx="7">
                  <c:v>1.5499999999999999E-3</c:v>
                </c:pt>
                <c:pt idx="8">
                  <c:v>1.9599999999999999E-3</c:v>
                </c:pt>
                <c:pt idx="9">
                  <c:v>2.4199999999999998E-3</c:v>
                </c:pt>
                <c:pt idx="10">
                  <c:v>2.9199999999999999E-3</c:v>
                </c:pt>
                <c:pt idx="11">
                  <c:v>3.47E-3</c:v>
                </c:pt>
                <c:pt idx="12">
                  <c:v>4.0699999999999998E-3</c:v>
                </c:pt>
                <c:pt idx="13">
                  <c:v>4.7099999999999998E-3</c:v>
                </c:pt>
                <c:pt idx="14">
                  <c:v>5.4000000000000003E-3</c:v>
                </c:pt>
                <c:pt idx="15">
                  <c:v>6.13E-3</c:v>
                </c:pt>
                <c:pt idx="16">
                  <c:v>6.9100000000000003E-3</c:v>
                </c:pt>
                <c:pt idx="17">
                  <c:v>7.7299999999999999E-3</c:v>
                </c:pt>
                <c:pt idx="18">
                  <c:v>8.5900000000000004E-3</c:v>
                </c:pt>
                <c:pt idx="19">
                  <c:v>9.4999999999999998E-3</c:v>
                </c:pt>
                <c:pt idx="20">
                  <c:v>1.0449999999999999E-2</c:v>
                </c:pt>
                <c:pt idx="21">
                  <c:v>1.1429999999999999E-2</c:v>
                </c:pt>
                <c:pt idx="22">
                  <c:v>1.2460000000000001E-2</c:v>
                </c:pt>
                <c:pt idx="23">
                  <c:v>1.353E-2</c:v>
                </c:pt>
                <c:pt idx="24">
                  <c:v>1.464E-2</c:v>
                </c:pt>
                <c:pt idx="25">
                  <c:v>1.5789999999999998E-2</c:v>
                </c:pt>
                <c:pt idx="26">
                  <c:v>1.6969999999999999E-2</c:v>
                </c:pt>
                <c:pt idx="27">
                  <c:v>1.8190000000000001E-2</c:v>
                </c:pt>
                <c:pt idx="28">
                  <c:v>1.9449999999999999E-2</c:v>
                </c:pt>
                <c:pt idx="29">
                  <c:v>2.0740000000000001E-2</c:v>
                </c:pt>
                <c:pt idx="30">
                  <c:v>2.206E-2</c:v>
                </c:pt>
                <c:pt idx="31">
                  <c:v>2.342E-2</c:v>
                </c:pt>
                <c:pt idx="32">
                  <c:v>2.4809999999999999E-2</c:v>
                </c:pt>
                <c:pt idx="33">
                  <c:v>2.623E-2</c:v>
                </c:pt>
                <c:pt idx="34">
                  <c:v>2.7689999999999999E-2</c:v>
                </c:pt>
                <c:pt idx="35">
                  <c:v>2.9170000000000001E-2</c:v>
                </c:pt>
                <c:pt idx="36">
                  <c:v>3.0669999999999999E-2</c:v>
                </c:pt>
                <c:pt idx="37">
                  <c:v>3.2210000000000003E-2</c:v>
                </c:pt>
                <c:pt idx="38">
                  <c:v>3.3770000000000001E-2</c:v>
                </c:pt>
                <c:pt idx="39">
                  <c:v>3.5360000000000003E-2</c:v>
                </c:pt>
                <c:pt idx="40">
                  <c:v>3.6970000000000003E-2</c:v>
                </c:pt>
                <c:pt idx="41">
                  <c:v>3.8600000000000002E-2</c:v>
                </c:pt>
                <c:pt idx="42">
                  <c:v>4.0250000000000001E-2</c:v>
                </c:pt>
                <c:pt idx="43">
                  <c:v>4.1930000000000002E-2</c:v>
                </c:pt>
                <c:pt idx="44">
                  <c:v>4.3619999999999999E-2</c:v>
                </c:pt>
                <c:pt idx="45">
                  <c:v>4.5339999999999998E-2</c:v>
                </c:pt>
                <c:pt idx="46">
                  <c:v>4.7070000000000001E-2</c:v>
                </c:pt>
                <c:pt idx="47">
                  <c:v>4.8809999999999999E-2</c:v>
                </c:pt>
                <c:pt idx="48">
                  <c:v>5.058E-2</c:v>
                </c:pt>
                <c:pt idx="49">
                  <c:v>5.2339999999999998E-2</c:v>
                </c:pt>
                <c:pt idx="50">
                  <c:v>5.4120000000000001E-2</c:v>
                </c:pt>
                <c:pt idx="51">
                  <c:v>5.5910000000000001E-2</c:v>
                </c:pt>
                <c:pt idx="52">
                  <c:v>5.7729999999999997E-2</c:v>
                </c:pt>
                <c:pt idx="53">
                  <c:v>5.953E-2</c:v>
                </c:pt>
                <c:pt idx="54">
                  <c:v>6.1359999999999998E-2</c:v>
                </c:pt>
                <c:pt idx="55">
                  <c:v>6.3189999999999996E-2</c:v>
                </c:pt>
                <c:pt idx="56">
                  <c:v>6.5019999999999994E-2</c:v>
                </c:pt>
                <c:pt idx="57">
                  <c:v>6.6860000000000003E-2</c:v>
                </c:pt>
                <c:pt idx="58">
                  <c:v>6.8699999999999997E-2</c:v>
                </c:pt>
                <c:pt idx="59">
                  <c:v>7.0540000000000005E-2</c:v>
                </c:pt>
                <c:pt idx="60">
                  <c:v>7.2389999999999996E-2</c:v>
                </c:pt>
                <c:pt idx="61">
                  <c:v>7.4230000000000004E-2</c:v>
                </c:pt>
                <c:pt idx="62">
                  <c:v>7.6069999999999999E-2</c:v>
                </c:pt>
                <c:pt idx="63">
                  <c:v>7.7909999999999993E-2</c:v>
                </c:pt>
                <c:pt idx="64">
                  <c:v>7.9740000000000005E-2</c:v>
                </c:pt>
                <c:pt idx="65">
                  <c:v>8.1559999999999994E-2</c:v>
                </c:pt>
                <c:pt idx="66">
                  <c:v>8.3379999999999996E-2</c:v>
                </c:pt>
                <c:pt idx="67">
                  <c:v>8.5199999999999998E-2</c:v>
                </c:pt>
                <c:pt idx="68">
                  <c:v>8.6999999999999994E-2</c:v>
                </c:pt>
                <c:pt idx="69">
                  <c:v>8.8789999999999994E-2</c:v>
                </c:pt>
                <c:pt idx="70">
                  <c:v>9.0579999999999994E-2</c:v>
                </c:pt>
                <c:pt idx="71">
                  <c:v>9.2350000000000002E-2</c:v>
                </c:pt>
                <c:pt idx="72">
                  <c:v>9.4109999999999999E-2</c:v>
                </c:pt>
                <c:pt idx="73">
                  <c:v>9.5850000000000005E-2</c:v>
                </c:pt>
                <c:pt idx="74">
                  <c:v>9.758E-2</c:v>
                </c:pt>
                <c:pt idx="75">
                  <c:v>9.9290000000000003E-2</c:v>
                </c:pt>
                <c:pt idx="76">
                  <c:v>0.10098</c:v>
                </c:pt>
                <c:pt idx="77">
                  <c:v>0.10266</c:v>
                </c:pt>
                <c:pt idx="78">
                  <c:v>0.10432</c:v>
                </c:pt>
                <c:pt idx="79">
                  <c:v>0.10595</c:v>
                </c:pt>
                <c:pt idx="80">
                  <c:v>0.10757</c:v>
                </c:pt>
                <c:pt idx="81">
                  <c:v>0.10915999999999999</c:v>
                </c:pt>
                <c:pt idx="82">
                  <c:v>0.11073</c:v>
                </c:pt>
                <c:pt idx="83">
                  <c:v>0.11228</c:v>
                </c:pt>
                <c:pt idx="84">
                  <c:v>0.1138</c:v>
                </c:pt>
                <c:pt idx="85">
                  <c:v>0.11531</c:v>
                </c:pt>
                <c:pt idx="86">
                  <c:v>0.11677999999999999</c:v>
                </c:pt>
                <c:pt idx="87">
                  <c:v>0.11822000000000001</c:v>
                </c:pt>
                <c:pt idx="88">
                  <c:v>0.11964</c:v>
                </c:pt>
                <c:pt idx="89">
                  <c:v>0.12103999999999999</c:v>
                </c:pt>
                <c:pt idx="90">
                  <c:v>0.12239999999999999</c:v>
                </c:pt>
                <c:pt idx="91">
                  <c:v>0.12373000000000001</c:v>
                </c:pt>
                <c:pt idx="92">
                  <c:v>0.12503</c:v>
                </c:pt>
                <c:pt idx="93">
                  <c:v>0.12631000000000001</c:v>
                </c:pt>
                <c:pt idx="94">
                  <c:v>0.12755</c:v>
                </c:pt>
                <c:pt idx="95">
                  <c:v>0.12876000000000001</c:v>
                </c:pt>
                <c:pt idx="96">
                  <c:v>0.12994</c:v>
                </c:pt>
                <c:pt idx="97">
                  <c:v>0.13109000000000001</c:v>
                </c:pt>
                <c:pt idx="98">
                  <c:v>0.13220000000000001</c:v>
                </c:pt>
                <c:pt idx="99">
                  <c:v>0.13328000000000001</c:v>
                </c:pt>
                <c:pt idx="100">
                  <c:v>0.13431999999999999</c:v>
                </c:pt>
                <c:pt idx="101">
                  <c:v>0.13533999999999999</c:v>
                </c:pt>
                <c:pt idx="102">
                  <c:v>0.13632</c:v>
                </c:pt>
                <c:pt idx="103">
                  <c:v>0.13725999999999999</c:v>
                </c:pt>
                <c:pt idx="104">
                  <c:v>0.13816999999999999</c:v>
                </c:pt>
                <c:pt idx="105">
                  <c:v>0.13904</c:v>
                </c:pt>
                <c:pt idx="106">
                  <c:v>0.13988</c:v>
                </c:pt>
                <c:pt idx="107">
                  <c:v>0.14069000000000001</c:v>
                </c:pt>
                <c:pt idx="108">
                  <c:v>0.14146</c:v>
                </c:pt>
                <c:pt idx="109">
                  <c:v>0.14219000000000001</c:v>
                </c:pt>
                <c:pt idx="110">
                  <c:v>0.14288999999999999</c:v>
                </c:pt>
                <c:pt idx="111">
                  <c:v>0.14355000000000001</c:v>
                </c:pt>
                <c:pt idx="112">
                  <c:v>0.14418</c:v>
                </c:pt>
                <c:pt idx="113">
                  <c:v>0.14477000000000001</c:v>
                </c:pt>
                <c:pt idx="114">
                  <c:v>0.14532</c:v>
                </c:pt>
                <c:pt idx="115">
                  <c:v>0.14585000000000001</c:v>
                </c:pt>
                <c:pt idx="116">
                  <c:v>0.14632999999999999</c:v>
                </c:pt>
                <c:pt idx="117">
                  <c:v>0.14679</c:v>
                </c:pt>
                <c:pt idx="118">
                  <c:v>0.1472</c:v>
                </c:pt>
                <c:pt idx="119">
                  <c:v>0.14757999999999999</c:v>
                </c:pt>
                <c:pt idx="120">
                  <c:v>0.14793000000000001</c:v>
                </c:pt>
                <c:pt idx="121">
                  <c:v>0.14824000000000001</c:v>
                </c:pt>
                <c:pt idx="122">
                  <c:v>0.14852000000000001</c:v>
                </c:pt>
                <c:pt idx="123">
                  <c:v>0.14877000000000001</c:v>
                </c:pt>
                <c:pt idx="124">
                  <c:v>0.14899000000000001</c:v>
                </c:pt>
                <c:pt idx="125">
                  <c:v>0.14917</c:v>
                </c:pt>
                <c:pt idx="126">
                  <c:v>0.14932000000000001</c:v>
                </c:pt>
                <c:pt idx="127">
                  <c:v>0.14943000000000001</c:v>
                </c:pt>
                <c:pt idx="128">
                  <c:v>0.14951999999999999</c:v>
                </c:pt>
                <c:pt idx="129">
                  <c:v>0.14957000000000001</c:v>
                </c:pt>
                <c:pt idx="130">
                  <c:v>0.14959</c:v>
                </c:pt>
                <c:pt idx="131">
                  <c:v>0.14959</c:v>
                </c:pt>
                <c:pt idx="132">
                  <c:v>0.14954999999999999</c:v>
                </c:pt>
                <c:pt idx="133">
                  <c:v>0.14949000000000001</c:v>
                </c:pt>
                <c:pt idx="134">
                  <c:v>0.14940000000000001</c:v>
                </c:pt>
                <c:pt idx="135">
                  <c:v>0.14928</c:v>
                </c:pt>
                <c:pt idx="136">
                  <c:v>0.14913999999999999</c:v>
                </c:pt>
                <c:pt idx="137">
                  <c:v>0.14896000000000001</c:v>
                </c:pt>
                <c:pt idx="138">
                  <c:v>0.14877000000000001</c:v>
                </c:pt>
                <c:pt idx="139">
                  <c:v>0.14854000000000001</c:v>
                </c:pt>
                <c:pt idx="140">
                  <c:v>0.14829999999999999</c:v>
                </c:pt>
                <c:pt idx="141">
                  <c:v>0.14802999999999999</c:v>
                </c:pt>
                <c:pt idx="142">
                  <c:v>0.14774000000000001</c:v>
                </c:pt>
                <c:pt idx="143">
                  <c:v>0.14742</c:v>
                </c:pt>
                <c:pt idx="144">
                  <c:v>0.14709</c:v>
                </c:pt>
                <c:pt idx="145">
                  <c:v>0.14673</c:v>
                </c:pt>
                <c:pt idx="146">
                  <c:v>0.14635000000000001</c:v>
                </c:pt>
                <c:pt idx="147">
                  <c:v>0.14596000000000001</c:v>
                </c:pt>
                <c:pt idx="148">
                  <c:v>0.14554</c:v>
                </c:pt>
                <c:pt idx="149">
                  <c:v>0.14510999999999999</c:v>
                </c:pt>
                <c:pt idx="150">
                  <c:v>0.14466000000000001</c:v>
                </c:pt>
                <c:pt idx="151">
                  <c:v>0.14421</c:v>
                </c:pt>
                <c:pt idx="152">
                  <c:v>0.14373</c:v>
                </c:pt>
                <c:pt idx="153">
                  <c:v>0.14324999999999999</c:v>
                </c:pt>
                <c:pt idx="154">
                  <c:v>0.14277999999999999</c:v>
                </c:pt>
                <c:pt idx="155">
                  <c:v>0.14226</c:v>
                </c:pt>
                <c:pt idx="156">
                  <c:v>0.14172999999999999</c:v>
                </c:pt>
                <c:pt idx="157">
                  <c:v>0.14119999999999999</c:v>
                </c:pt>
                <c:pt idx="158">
                  <c:v>0.14063999999999999</c:v>
                </c:pt>
                <c:pt idx="159">
                  <c:v>0.14008999999999999</c:v>
                </c:pt>
                <c:pt idx="160">
                  <c:v>0.13952000000000001</c:v>
                </c:pt>
                <c:pt idx="161">
                  <c:v>0.13894999999999999</c:v>
                </c:pt>
                <c:pt idx="162">
                  <c:v>0.13836999999999999</c:v>
                </c:pt>
                <c:pt idx="163">
                  <c:v>0.13778000000000001</c:v>
                </c:pt>
                <c:pt idx="164">
                  <c:v>0.13719000000000001</c:v>
                </c:pt>
                <c:pt idx="165">
                  <c:v>0.1366</c:v>
                </c:pt>
                <c:pt idx="166">
                  <c:v>0.13600000000000001</c:v>
                </c:pt>
                <c:pt idx="167">
                  <c:v>0.13541</c:v>
                </c:pt>
                <c:pt idx="168">
                  <c:v>0.13481000000000001</c:v>
                </c:pt>
                <c:pt idx="169">
                  <c:v>0.13420000000000001</c:v>
                </c:pt>
                <c:pt idx="170">
                  <c:v>0.1336</c:v>
                </c:pt>
                <c:pt idx="171">
                  <c:v>0.13300000000000001</c:v>
                </c:pt>
                <c:pt idx="172">
                  <c:v>0.13241</c:v>
                </c:pt>
                <c:pt idx="173">
                  <c:v>0.13181000000000001</c:v>
                </c:pt>
                <c:pt idx="174">
                  <c:v>0.13122</c:v>
                </c:pt>
                <c:pt idx="175">
                  <c:v>0.13063</c:v>
                </c:pt>
                <c:pt idx="176">
                  <c:v>0.13003999999999999</c:v>
                </c:pt>
                <c:pt idx="177">
                  <c:v>0.12945999999999999</c:v>
                </c:pt>
                <c:pt idx="178">
                  <c:v>0.12889</c:v>
                </c:pt>
                <c:pt idx="179">
                  <c:v>0.12831999999999999</c:v>
                </c:pt>
                <c:pt idx="180">
                  <c:v>0.12776999999999999</c:v>
                </c:pt>
                <c:pt idx="181">
                  <c:v>0.12720999999999999</c:v>
                </c:pt>
                <c:pt idx="182">
                  <c:v>0.12667</c:v>
                </c:pt>
                <c:pt idx="183">
                  <c:v>0.12614</c:v>
                </c:pt>
                <c:pt idx="184">
                  <c:v>0.12561</c:v>
                </c:pt>
                <c:pt idx="185">
                  <c:v>0.12509999999999999</c:v>
                </c:pt>
                <c:pt idx="186">
                  <c:v>0.1246</c:v>
                </c:pt>
                <c:pt idx="187">
                  <c:v>0.12411</c:v>
                </c:pt>
                <c:pt idx="188">
                  <c:v>0.12363</c:v>
                </c:pt>
                <c:pt idx="189">
                  <c:v>0.12316000000000001</c:v>
                </c:pt>
                <c:pt idx="190">
                  <c:v>0.12271</c:v>
                </c:pt>
                <c:pt idx="191">
                  <c:v>0.12227</c:v>
                </c:pt>
                <c:pt idx="192">
                  <c:v>0.12184</c:v>
                </c:pt>
                <c:pt idx="193">
                  <c:v>0.12142</c:v>
                </c:pt>
                <c:pt idx="194">
                  <c:v>0.12102</c:v>
                </c:pt>
                <c:pt idx="195">
                  <c:v>0.12064</c:v>
                </c:pt>
                <c:pt idx="196">
                  <c:v>0.12027</c:v>
                </c:pt>
                <c:pt idx="197">
                  <c:v>0.11992</c:v>
                </c:pt>
                <c:pt idx="198">
                  <c:v>0.11958000000000001</c:v>
                </c:pt>
                <c:pt idx="199">
                  <c:v>0.11924999999999999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Лист4!$C$1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Лист4!$A$2:$A$201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Лист4!$C$2:$C$201</c:f>
              <c:numCache>
                <c:formatCode>General</c:formatCode>
                <c:ptCount val="200"/>
                <c:pt idx="0">
                  <c:v>9.4630000000000006E-2</c:v>
                </c:pt>
                <c:pt idx="1">
                  <c:v>9.4630000000000006E-2</c:v>
                </c:pt>
                <c:pt idx="2">
                  <c:v>9.4630000000000006E-2</c:v>
                </c:pt>
                <c:pt idx="3">
                  <c:v>9.4630000000000006E-2</c:v>
                </c:pt>
                <c:pt idx="4">
                  <c:v>9.4630000000000006E-2</c:v>
                </c:pt>
                <c:pt idx="5">
                  <c:v>9.4630000000000006E-2</c:v>
                </c:pt>
                <c:pt idx="6">
                  <c:v>9.4630000000000006E-2</c:v>
                </c:pt>
                <c:pt idx="7">
                  <c:v>9.4630000000000006E-2</c:v>
                </c:pt>
                <c:pt idx="8">
                  <c:v>9.4630000000000006E-2</c:v>
                </c:pt>
                <c:pt idx="9">
                  <c:v>9.4630000000000006E-2</c:v>
                </c:pt>
                <c:pt idx="10">
                  <c:v>9.4630000000000006E-2</c:v>
                </c:pt>
                <c:pt idx="11">
                  <c:v>9.4630000000000006E-2</c:v>
                </c:pt>
                <c:pt idx="12">
                  <c:v>9.4630000000000006E-2</c:v>
                </c:pt>
                <c:pt idx="13">
                  <c:v>9.4630000000000006E-2</c:v>
                </c:pt>
                <c:pt idx="14">
                  <c:v>9.4630000000000006E-2</c:v>
                </c:pt>
                <c:pt idx="15">
                  <c:v>9.4630000000000006E-2</c:v>
                </c:pt>
                <c:pt idx="16">
                  <c:v>9.4630000000000006E-2</c:v>
                </c:pt>
                <c:pt idx="17">
                  <c:v>9.4630000000000006E-2</c:v>
                </c:pt>
                <c:pt idx="18">
                  <c:v>9.4630000000000006E-2</c:v>
                </c:pt>
                <c:pt idx="19">
                  <c:v>9.4630000000000006E-2</c:v>
                </c:pt>
                <c:pt idx="20">
                  <c:v>9.4630000000000006E-2</c:v>
                </c:pt>
                <c:pt idx="21">
                  <c:v>9.4630000000000006E-2</c:v>
                </c:pt>
                <c:pt idx="22">
                  <c:v>9.4630000000000006E-2</c:v>
                </c:pt>
                <c:pt idx="23">
                  <c:v>9.4630000000000006E-2</c:v>
                </c:pt>
                <c:pt idx="24">
                  <c:v>9.4630000000000006E-2</c:v>
                </c:pt>
                <c:pt idx="25">
                  <c:v>9.4630000000000006E-2</c:v>
                </c:pt>
                <c:pt idx="26">
                  <c:v>9.4630000000000006E-2</c:v>
                </c:pt>
                <c:pt idx="27">
                  <c:v>9.4630000000000006E-2</c:v>
                </c:pt>
                <c:pt idx="28">
                  <c:v>9.4630000000000006E-2</c:v>
                </c:pt>
                <c:pt idx="29">
                  <c:v>9.4630000000000006E-2</c:v>
                </c:pt>
                <c:pt idx="30">
                  <c:v>9.4630000000000006E-2</c:v>
                </c:pt>
                <c:pt idx="31">
                  <c:v>9.4630000000000006E-2</c:v>
                </c:pt>
                <c:pt idx="32">
                  <c:v>9.4630000000000006E-2</c:v>
                </c:pt>
                <c:pt idx="33">
                  <c:v>9.4630000000000006E-2</c:v>
                </c:pt>
                <c:pt idx="34">
                  <c:v>9.4630000000000006E-2</c:v>
                </c:pt>
                <c:pt idx="35">
                  <c:v>9.4630000000000006E-2</c:v>
                </c:pt>
                <c:pt idx="36">
                  <c:v>9.4630000000000006E-2</c:v>
                </c:pt>
                <c:pt idx="37">
                  <c:v>9.4630000000000006E-2</c:v>
                </c:pt>
                <c:pt idx="38">
                  <c:v>9.4630000000000006E-2</c:v>
                </c:pt>
                <c:pt idx="39">
                  <c:v>9.4630000000000006E-2</c:v>
                </c:pt>
                <c:pt idx="40">
                  <c:v>9.4630000000000006E-2</c:v>
                </c:pt>
                <c:pt idx="41">
                  <c:v>9.4630000000000006E-2</c:v>
                </c:pt>
                <c:pt idx="42">
                  <c:v>9.4630000000000006E-2</c:v>
                </c:pt>
                <c:pt idx="43">
                  <c:v>9.4630000000000006E-2</c:v>
                </c:pt>
                <c:pt idx="44">
                  <c:v>9.4630000000000006E-2</c:v>
                </c:pt>
                <c:pt idx="45">
                  <c:v>9.4630000000000006E-2</c:v>
                </c:pt>
                <c:pt idx="46">
                  <c:v>9.4630000000000006E-2</c:v>
                </c:pt>
                <c:pt idx="47">
                  <c:v>9.4630000000000006E-2</c:v>
                </c:pt>
                <c:pt idx="48">
                  <c:v>9.4630000000000006E-2</c:v>
                </c:pt>
                <c:pt idx="49">
                  <c:v>9.4630000000000006E-2</c:v>
                </c:pt>
                <c:pt idx="50">
                  <c:v>9.4630000000000006E-2</c:v>
                </c:pt>
                <c:pt idx="51">
                  <c:v>9.4630000000000006E-2</c:v>
                </c:pt>
                <c:pt idx="52">
                  <c:v>9.4630000000000006E-2</c:v>
                </c:pt>
                <c:pt idx="53">
                  <c:v>9.4630000000000006E-2</c:v>
                </c:pt>
                <c:pt idx="54">
                  <c:v>9.4630000000000006E-2</c:v>
                </c:pt>
                <c:pt idx="55">
                  <c:v>9.4630000000000006E-2</c:v>
                </c:pt>
                <c:pt idx="56">
                  <c:v>9.4630000000000006E-2</c:v>
                </c:pt>
                <c:pt idx="57">
                  <c:v>9.4630000000000006E-2</c:v>
                </c:pt>
                <c:pt idx="58">
                  <c:v>9.4630000000000006E-2</c:v>
                </c:pt>
                <c:pt idx="59">
                  <c:v>9.4630000000000006E-2</c:v>
                </c:pt>
                <c:pt idx="60">
                  <c:v>9.4630000000000006E-2</c:v>
                </c:pt>
                <c:pt idx="61">
                  <c:v>9.4630000000000006E-2</c:v>
                </c:pt>
                <c:pt idx="62">
                  <c:v>9.4630000000000006E-2</c:v>
                </c:pt>
                <c:pt idx="63">
                  <c:v>9.4630000000000006E-2</c:v>
                </c:pt>
                <c:pt idx="64">
                  <c:v>9.4630000000000006E-2</c:v>
                </c:pt>
                <c:pt idx="65">
                  <c:v>9.4630000000000006E-2</c:v>
                </c:pt>
                <c:pt idx="66">
                  <c:v>9.4630000000000006E-2</c:v>
                </c:pt>
                <c:pt idx="67">
                  <c:v>9.4630000000000006E-2</c:v>
                </c:pt>
                <c:pt idx="68">
                  <c:v>9.4630000000000006E-2</c:v>
                </c:pt>
                <c:pt idx="69">
                  <c:v>9.4630000000000006E-2</c:v>
                </c:pt>
                <c:pt idx="70">
                  <c:v>9.4630000000000006E-2</c:v>
                </c:pt>
                <c:pt idx="71">
                  <c:v>9.4630000000000006E-2</c:v>
                </c:pt>
                <c:pt idx="72">
                  <c:v>9.4630000000000006E-2</c:v>
                </c:pt>
                <c:pt idx="73">
                  <c:v>9.4630000000000006E-2</c:v>
                </c:pt>
                <c:pt idx="74">
                  <c:v>9.4630000000000006E-2</c:v>
                </c:pt>
                <c:pt idx="75">
                  <c:v>9.4630000000000006E-2</c:v>
                </c:pt>
                <c:pt idx="76">
                  <c:v>9.4630000000000006E-2</c:v>
                </c:pt>
                <c:pt idx="77">
                  <c:v>9.4630000000000006E-2</c:v>
                </c:pt>
                <c:pt idx="78">
                  <c:v>9.4630000000000006E-2</c:v>
                </c:pt>
                <c:pt idx="79">
                  <c:v>9.4630000000000006E-2</c:v>
                </c:pt>
                <c:pt idx="80">
                  <c:v>9.4630000000000006E-2</c:v>
                </c:pt>
                <c:pt idx="81">
                  <c:v>9.4630000000000006E-2</c:v>
                </c:pt>
                <c:pt idx="82">
                  <c:v>9.4630000000000006E-2</c:v>
                </c:pt>
                <c:pt idx="83">
                  <c:v>9.4630000000000006E-2</c:v>
                </c:pt>
                <c:pt idx="84">
                  <c:v>9.4630000000000006E-2</c:v>
                </c:pt>
                <c:pt idx="85">
                  <c:v>9.4630000000000006E-2</c:v>
                </c:pt>
                <c:pt idx="86">
                  <c:v>9.4630000000000006E-2</c:v>
                </c:pt>
                <c:pt idx="87">
                  <c:v>9.4630000000000006E-2</c:v>
                </c:pt>
                <c:pt idx="88">
                  <c:v>9.4630000000000006E-2</c:v>
                </c:pt>
                <c:pt idx="89">
                  <c:v>9.4630000000000006E-2</c:v>
                </c:pt>
                <c:pt idx="90">
                  <c:v>9.4630000000000006E-2</c:v>
                </c:pt>
                <c:pt idx="91">
                  <c:v>9.4630000000000006E-2</c:v>
                </c:pt>
                <c:pt idx="92">
                  <c:v>9.4630000000000006E-2</c:v>
                </c:pt>
                <c:pt idx="93">
                  <c:v>9.4630000000000006E-2</c:v>
                </c:pt>
                <c:pt idx="94">
                  <c:v>9.4630000000000006E-2</c:v>
                </c:pt>
                <c:pt idx="95">
                  <c:v>9.4630000000000006E-2</c:v>
                </c:pt>
                <c:pt idx="96">
                  <c:v>9.4630000000000006E-2</c:v>
                </c:pt>
                <c:pt idx="97">
                  <c:v>9.4630000000000006E-2</c:v>
                </c:pt>
                <c:pt idx="98">
                  <c:v>9.4630000000000006E-2</c:v>
                </c:pt>
                <c:pt idx="99">
                  <c:v>9.4630000000000006E-2</c:v>
                </c:pt>
                <c:pt idx="100">
                  <c:v>9.4630000000000006E-2</c:v>
                </c:pt>
                <c:pt idx="101">
                  <c:v>9.4630000000000006E-2</c:v>
                </c:pt>
                <c:pt idx="102">
                  <c:v>9.4630000000000006E-2</c:v>
                </c:pt>
                <c:pt idx="103">
                  <c:v>9.4630000000000006E-2</c:v>
                </c:pt>
                <c:pt idx="104">
                  <c:v>9.4630000000000006E-2</c:v>
                </c:pt>
                <c:pt idx="105">
                  <c:v>9.4630000000000006E-2</c:v>
                </c:pt>
                <c:pt idx="106">
                  <c:v>9.4630000000000006E-2</c:v>
                </c:pt>
                <c:pt idx="107">
                  <c:v>9.4630000000000006E-2</c:v>
                </c:pt>
                <c:pt idx="108">
                  <c:v>9.4630000000000006E-2</c:v>
                </c:pt>
                <c:pt idx="109">
                  <c:v>9.4630000000000006E-2</c:v>
                </c:pt>
                <c:pt idx="110">
                  <c:v>9.4630000000000006E-2</c:v>
                </c:pt>
                <c:pt idx="111">
                  <c:v>9.4630000000000006E-2</c:v>
                </c:pt>
                <c:pt idx="112">
                  <c:v>9.4630000000000006E-2</c:v>
                </c:pt>
                <c:pt idx="113">
                  <c:v>9.4630000000000006E-2</c:v>
                </c:pt>
                <c:pt idx="114">
                  <c:v>9.4630000000000006E-2</c:v>
                </c:pt>
                <c:pt idx="115">
                  <c:v>9.4630000000000006E-2</c:v>
                </c:pt>
                <c:pt idx="116">
                  <c:v>9.4630000000000006E-2</c:v>
                </c:pt>
                <c:pt idx="117">
                  <c:v>9.4630000000000006E-2</c:v>
                </c:pt>
                <c:pt idx="118">
                  <c:v>9.4630000000000006E-2</c:v>
                </c:pt>
                <c:pt idx="119">
                  <c:v>9.4630000000000006E-2</c:v>
                </c:pt>
                <c:pt idx="120">
                  <c:v>9.4630000000000006E-2</c:v>
                </c:pt>
                <c:pt idx="121">
                  <c:v>9.4630000000000006E-2</c:v>
                </c:pt>
                <c:pt idx="122">
                  <c:v>9.4630000000000006E-2</c:v>
                </c:pt>
                <c:pt idx="123">
                  <c:v>9.4630000000000006E-2</c:v>
                </c:pt>
                <c:pt idx="124">
                  <c:v>9.4630000000000006E-2</c:v>
                </c:pt>
                <c:pt idx="125">
                  <c:v>9.4630000000000006E-2</c:v>
                </c:pt>
                <c:pt idx="126">
                  <c:v>9.4630000000000006E-2</c:v>
                </c:pt>
                <c:pt idx="127">
                  <c:v>9.4630000000000006E-2</c:v>
                </c:pt>
                <c:pt idx="128">
                  <c:v>9.4630000000000006E-2</c:v>
                </c:pt>
                <c:pt idx="129">
                  <c:v>9.4630000000000006E-2</c:v>
                </c:pt>
                <c:pt idx="130">
                  <c:v>9.4630000000000006E-2</c:v>
                </c:pt>
                <c:pt idx="131">
                  <c:v>9.4630000000000006E-2</c:v>
                </c:pt>
                <c:pt idx="132">
                  <c:v>9.4630000000000006E-2</c:v>
                </c:pt>
                <c:pt idx="133">
                  <c:v>9.4630000000000006E-2</c:v>
                </c:pt>
                <c:pt idx="134">
                  <c:v>9.4630000000000006E-2</c:v>
                </c:pt>
                <c:pt idx="135">
                  <c:v>9.4630000000000006E-2</c:v>
                </c:pt>
                <c:pt idx="136">
                  <c:v>9.4630000000000006E-2</c:v>
                </c:pt>
                <c:pt idx="137">
                  <c:v>9.4630000000000006E-2</c:v>
                </c:pt>
                <c:pt idx="138">
                  <c:v>9.4630000000000006E-2</c:v>
                </c:pt>
                <c:pt idx="139">
                  <c:v>9.4630000000000006E-2</c:v>
                </c:pt>
                <c:pt idx="140">
                  <c:v>9.4630000000000006E-2</c:v>
                </c:pt>
                <c:pt idx="141">
                  <c:v>9.4630000000000006E-2</c:v>
                </c:pt>
                <c:pt idx="142">
                  <c:v>9.4630000000000006E-2</c:v>
                </c:pt>
                <c:pt idx="143">
                  <c:v>9.4630000000000006E-2</c:v>
                </c:pt>
                <c:pt idx="144">
                  <c:v>9.4630000000000006E-2</c:v>
                </c:pt>
                <c:pt idx="145">
                  <c:v>9.4630000000000006E-2</c:v>
                </c:pt>
                <c:pt idx="146">
                  <c:v>9.4630000000000006E-2</c:v>
                </c:pt>
                <c:pt idx="147">
                  <c:v>9.4630000000000006E-2</c:v>
                </c:pt>
                <c:pt idx="148">
                  <c:v>9.4630000000000006E-2</c:v>
                </c:pt>
                <c:pt idx="149">
                  <c:v>9.4630000000000006E-2</c:v>
                </c:pt>
                <c:pt idx="150">
                  <c:v>9.4630000000000006E-2</c:v>
                </c:pt>
                <c:pt idx="151">
                  <c:v>9.4630000000000006E-2</c:v>
                </c:pt>
                <c:pt idx="152">
                  <c:v>9.4630000000000006E-2</c:v>
                </c:pt>
                <c:pt idx="153">
                  <c:v>9.4630000000000006E-2</c:v>
                </c:pt>
                <c:pt idx="154">
                  <c:v>9.4630000000000006E-2</c:v>
                </c:pt>
                <c:pt idx="155">
                  <c:v>9.4630000000000006E-2</c:v>
                </c:pt>
                <c:pt idx="156">
                  <c:v>9.4630000000000006E-2</c:v>
                </c:pt>
                <c:pt idx="157">
                  <c:v>9.4630000000000006E-2</c:v>
                </c:pt>
                <c:pt idx="158">
                  <c:v>9.4630000000000006E-2</c:v>
                </c:pt>
                <c:pt idx="159">
                  <c:v>9.4630000000000006E-2</c:v>
                </c:pt>
                <c:pt idx="160">
                  <c:v>9.4630000000000006E-2</c:v>
                </c:pt>
                <c:pt idx="161">
                  <c:v>9.4630000000000006E-2</c:v>
                </c:pt>
                <c:pt idx="162">
                  <c:v>9.4630000000000006E-2</c:v>
                </c:pt>
                <c:pt idx="163">
                  <c:v>9.4630000000000006E-2</c:v>
                </c:pt>
                <c:pt idx="164">
                  <c:v>9.4630000000000006E-2</c:v>
                </c:pt>
                <c:pt idx="165">
                  <c:v>9.4630000000000006E-2</c:v>
                </c:pt>
                <c:pt idx="166">
                  <c:v>9.4630000000000006E-2</c:v>
                </c:pt>
                <c:pt idx="167">
                  <c:v>9.4630000000000006E-2</c:v>
                </c:pt>
                <c:pt idx="168">
                  <c:v>9.4630000000000006E-2</c:v>
                </c:pt>
                <c:pt idx="169">
                  <c:v>9.4630000000000006E-2</c:v>
                </c:pt>
                <c:pt idx="170">
                  <c:v>9.4630000000000006E-2</c:v>
                </c:pt>
                <c:pt idx="171">
                  <c:v>9.4630000000000006E-2</c:v>
                </c:pt>
                <c:pt idx="172">
                  <c:v>9.4630000000000006E-2</c:v>
                </c:pt>
                <c:pt idx="173">
                  <c:v>9.4630000000000006E-2</c:v>
                </c:pt>
                <c:pt idx="174">
                  <c:v>9.4630000000000006E-2</c:v>
                </c:pt>
                <c:pt idx="175">
                  <c:v>9.4630000000000006E-2</c:v>
                </c:pt>
                <c:pt idx="176">
                  <c:v>9.4630000000000006E-2</c:v>
                </c:pt>
                <c:pt idx="177">
                  <c:v>9.4630000000000006E-2</c:v>
                </c:pt>
                <c:pt idx="178">
                  <c:v>9.4630000000000006E-2</c:v>
                </c:pt>
                <c:pt idx="179">
                  <c:v>9.4630000000000006E-2</c:v>
                </c:pt>
                <c:pt idx="180">
                  <c:v>9.4630000000000006E-2</c:v>
                </c:pt>
                <c:pt idx="181">
                  <c:v>9.4630000000000006E-2</c:v>
                </c:pt>
                <c:pt idx="182">
                  <c:v>9.4630000000000006E-2</c:v>
                </c:pt>
                <c:pt idx="183">
                  <c:v>9.4630000000000006E-2</c:v>
                </c:pt>
                <c:pt idx="184">
                  <c:v>9.4630000000000006E-2</c:v>
                </c:pt>
                <c:pt idx="185">
                  <c:v>9.4630000000000006E-2</c:v>
                </c:pt>
                <c:pt idx="186">
                  <c:v>9.4630000000000006E-2</c:v>
                </c:pt>
                <c:pt idx="187">
                  <c:v>9.4630000000000006E-2</c:v>
                </c:pt>
                <c:pt idx="188">
                  <c:v>9.4630000000000006E-2</c:v>
                </c:pt>
                <c:pt idx="189">
                  <c:v>9.4630000000000006E-2</c:v>
                </c:pt>
                <c:pt idx="190">
                  <c:v>9.4630000000000006E-2</c:v>
                </c:pt>
                <c:pt idx="191">
                  <c:v>9.4630000000000006E-2</c:v>
                </c:pt>
                <c:pt idx="192">
                  <c:v>9.4630000000000006E-2</c:v>
                </c:pt>
                <c:pt idx="193">
                  <c:v>9.4630000000000006E-2</c:v>
                </c:pt>
                <c:pt idx="194">
                  <c:v>9.4630000000000006E-2</c:v>
                </c:pt>
                <c:pt idx="195">
                  <c:v>9.4630000000000006E-2</c:v>
                </c:pt>
                <c:pt idx="196">
                  <c:v>9.4630000000000006E-2</c:v>
                </c:pt>
                <c:pt idx="197">
                  <c:v>9.4630000000000006E-2</c:v>
                </c:pt>
                <c:pt idx="198">
                  <c:v>9.4630000000000006E-2</c:v>
                </c:pt>
                <c:pt idx="199">
                  <c:v>9.4630000000000006E-2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100800"/>
        <c:axId val="81102336"/>
      </c:lineChart>
      <c:catAx>
        <c:axId val="81100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1102336"/>
        <c:crosses val="autoZero"/>
        <c:auto val="1"/>
        <c:lblAlgn val="ctr"/>
        <c:lblOffset val="100"/>
        <c:noMultiLvlLbl val="0"/>
      </c:catAx>
      <c:valAx>
        <c:axId val="8110233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100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Лист5!$B$1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Лист5!$A$2:$A$201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Лист5!$B$2:$B$201</c:f>
              <c:numCache>
                <c:formatCode>General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Лист5!$C$1</c:f>
              <c:strCache>
                <c:ptCount val="1"/>
              </c:strCache>
            </c:strRef>
          </c:tx>
          <c:marker>
            <c:symbol val="none"/>
          </c:marker>
          <c:cat>
            <c:numRef>
              <c:f>Лист5!$A$2:$A$201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Лист5!$C$2:$C$201</c:f>
              <c:numCache>
                <c:formatCode>General</c:formatCode>
                <c:ptCount val="200"/>
                <c:pt idx="0">
                  <c:v>9.1980000000000006E-2</c:v>
                </c:pt>
                <c:pt idx="1">
                  <c:v>9.1980000000000006E-2</c:v>
                </c:pt>
                <c:pt idx="2">
                  <c:v>9.1980000000000006E-2</c:v>
                </c:pt>
                <c:pt idx="3">
                  <c:v>9.1980000000000006E-2</c:v>
                </c:pt>
                <c:pt idx="4">
                  <c:v>9.1980000000000006E-2</c:v>
                </c:pt>
                <c:pt idx="5">
                  <c:v>9.1980000000000006E-2</c:v>
                </c:pt>
                <c:pt idx="6">
                  <c:v>9.1980000000000006E-2</c:v>
                </c:pt>
                <c:pt idx="7">
                  <c:v>9.1980000000000006E-2</c:v>
                </c:pt>
                <c:pt idx="8">
                  <c:v>9.1980000000000006E-2</c:v>
                </c:pt>
                <c:pt idx="9">
                  <c:v>9.1980000000000006E-2</c:v>
                </c:pt>
                <c:pt idx="10">
                  <c:v>9.1980000000000006E-2</c:v>
                </c:pt>
                <c:pt idx="11">
                  <c:v>9.1980000000000006E-2</c:v>
                </c:pt>
                <c:pt idx="12">
                  <c:v>9.1980000000000006E-2</c:v>
                </c:pt>
                <c:pt idx="13">
                  <c:v>9.1980000000000006E-2</c:v>
                </c:pt>
                <c:pt idx="14">
                  <c:v>9.1980000000000006E-2</c:v>
                </c:pt>
                <c:pt idx="15">
                  <c:v>9.1980000000000006E-2</c:v>
                </c:pt>
                <c:pt idx="16">
                  <c:v>9.1980000000000006E-2</c:v>
                </c:pt>
                <c:pt idx="17">
                  <c:v>9.1980000000000006E-2</c:v>
                </c:pt>
                <c:pt idx="18">
                  <c:v>9.1980000000000006E-2</c:v>
                </c:pt>
                <c:pt idx="19">
                  <c:v>9.1980000000000006E-2</c:v>
                </c:pt>
                <c:pt idx="20">
                  <c:v>9.1980000000000006E-2</c:v>
                </c:pt>
                <c:pt idx="21">
                  <c:v>9.1980000000000006E-2</c:v>
                </c:pt>
                <c:pt idx="22">
                  <c:v>9.1980000000000006E-2</c:v>
                </c:pt>
                <c:pt idx="23">
                  <c:v>9.1980000000000006E-2</c:v>
                </c:pt>
                <c:pt idx="24">
                  <c:v>9.1980000000000006E-2</c:v>
                </c:pt>
                <c:pt idx="25">
                  <c:v>9.1980000000000006E-2</c:v>
                </c:pt>
                <c:pt idx="26">
                  <c:v>9.1980000000000006E-2</c:v>
                </c:pt>
                <c:pt idx="27">
                  <c:v>9.1980000000000006E-2</c:v>
                </c:pt>
                <c:pt idx="28">
                  <c:v>9.1980000000000006E-2</c:v>
                </c:pt>
                <c:pt idx="29">
                  <c:v>9.1980000000000006E-2</c:v>
                </c:pt>
                <c:pt idx="30">
                  <c:v>9.1980000000000006E-2</c:v>
                </c:pt>
                <c:pt idx="31">
                  <c:v>9.1980000000000006E-2</c:v>
                </c:pt>
                <c:pt idx="32">
                  <c:v>9.1980000000000006E-2</c:v>
                </c:pt>
                <c:pt idx="33">
                  <c:v>9.1980000000000006E-2</c:v>
                </c:pt>
                <c:pt idx="34">
                  <c:v>9.1980000000000006E-2</c:v>
                </c:pt>
                <c:pt idx="35">
                  <c:v>9.1980000000000006E-2</c:v>
                </c:pt>
                <c:pt idx="36">
                  <c:v>9.1980000000000006E-2</c:v>
                </c:pt>
                <c:pt idx="37">
                  <c:v>9.1980000000000006E-2</c:v>
                </c:pt>
                <c:pt idx="38">
                  <c:v>9.1980000000000006E-2</c:v>
                </c:pt>
                <c:pt idx="39">
                  <c:v>9.1980000000000006E-2</c:v>
                </c:pt>
                <c:pt idx="40">
                  <c:v>9.1980000000000006E-2</c:v>
                </c:pt>
                <c:pt idx="41">
                  <c:v>9.1980000000000006E-2</c:v>
                </c:pt>
                <c:pt idx="42">
                  <c:v>9.1980000000000006E-2</c:v>
                </c:pt>
                <c:pt idx="43">
                  <c:v>9.1980000000000006E-2</c:v>
                </c:pt>
                <c:pt idx="44">
                  <c:v>9.1980000000000006E-2</c:v>
                </c:pt>
                <c:pt idx="45">
                  <c:v>9.1980000000000006E-2</c:v>
                </c:pt>
                <c:pt idx="46">
                  <c:v>9.1980000000000006E-2</c:v>
                </c:pt>
                <c:pt idx="47">
                  <c:v>9.1980000000000006E-2</c:v>
                </c:pt>
                <c:pt idx="48">
                  <c:v>9.1980000000000006E-2</c:v>
                </c:pt>
                <c:pt idx="49">
                  <c:v>9.1980000000000006E-2</c:v>
                </c:pt>
                <c:pt idx="50">
                  <c:v>9.1980000000000006E-2</c:v>
                </c:pt>
                <c:pt idx="51">
                  <c:v>9.1980000000000006E-2</c:v>
                </c:pt>
                <c:pt idx="52">
                  <c:v>9.1980000000000006E-2</c:v>
                </c:pt>
                <c:pt idx="53">
                  <c:v>9.1980000000000006E-2</c:v>
                </c:pt>
                <c:pt idx="54">
                  <c:v>9.1980000000000006E-2</c:v>
                </c:pt>
                <c:pt idx="55">
                  <c:v>9.1980000000000006E-2</c:v>
                </c:pt>
                <c:pt idx="56">
                  <c:v>9.1980000000000006E-2</c:v>
                </c:pt>
                <c:pt idx="57">
                  <c:v>9.1980000000000006E-2</c:v>
                </c:pt>
                <c:pt idx="58">
                  <c:v>9.1980000000000006E-2</c:v>
                </c:pt>
                <c:pt idx="59">
                  <c:v>9.1980000000000006E-2</c:v>
                </c:pt>
                <c:pt idx="60">
                  <c:v>9.1980000000000006E-2</c:v>
                </c:pt>
                <c:pt idx="61">
                  <c:v>9.1980000000000006E-2</c:v>
                </c:pt>
                <c:pt idx="62">
                  <c:v>9.1980000000000006E-2</c:v>
                </c:pt>
                <c:pt idx="63">
                  <c:v>9.1980000000000006E-2</c:v>
                </c:pt>
                <c:pt idx="64">
                  <c:v>9.1980000000000006E-2</c:v>
                </c:pt>
                <c:pt idx="65">
                  <c:v>9.1980000000000006E-2</c:v>
                </c:pt>
                <c:pt idx="66">
                  <c:v>9.1980000000000006E-2</c:v>
                </c:pt>
                <c:pt idx="67">
                  <c:v>9.1980000000000006E-2</c:v>
                </c:pt>
                <c:pt idx="68">
                  <c:v>9.1980000000000006E-2</c:v>
                </c:pt>
                <c:pt idx="69">
                  <c:v>9.1980000000000006E-2</c:v>
                </c:pt>
                <c:pt idx="70">
                  <c:v>9.1980000000000006E-2</c:v>
                </c:pt>
                <c:pt idx="71">
                  <c:v>9.1980000000000006E-2</c:v>
                </c:pt>
                <c:pt idx="72">
                  <c:v>9.1980000000000006E-2</c:v>
                </c:pt>
                <c:pt idx="73">
                  <c:v>9.1980000000000006E-2</c:v>
                </c:pt>
                <c:pt idx="74">
                  <c:v>9.1980000000000006E-2</c:v>
                </c:pt>
                <c:pt idx="75">
                  <c:v>9.1980000000000006E-2</c:v>
                </c:pt>
                <c:pt idx="76">
                  <c:v>9.1980000000000006E-2</c:v>
                </c:pt>
                <c:pt idx="77">
                  <c:v>9.1980000000000006E-2</c:v>
                </c:pt>
                <c:pt idx="78">
                  <c:v>9.1980000000000006E-2</c:v>
                </c:pt>
                <c:pt idx="79">
                  <c:v>9.1980000000000006E-2</c:v>
                </c:pt>
                <c:pt idx="80">
                  <c:v>9.1980000000000006E-2</c:v>
                </c:pt>
                <c:pt idx="81">
                  <c:v>9.1980000000000006E-2</c:v>
                </c:pt>
                <c:pt idx="82">
                  <c:v>9.1980000000000006E-2</c:v>
                </c:pt>
                <c:pt idx="83">
                  <c:v>9.1980000000000006E-2</c:v>
                </c:pt>
                <c:pt idx="84">
                  <c:v>9.1980000000000006E-2</c:v>
                </c:pt>
                <c:pt idx="85">
                  <c:v>9.1980000000000006E-2</c:v>
                </c:pt>
                <c:pt idx="86">
                  <c:v>9.1980000000000006E-2</c:v>
                </c:pt>
                <c:pt idx="87">
                  <c:v>9.1980000000000006E-2</c:v>
                </c:pt>
                <c:pt idx="88">
                  <c:v>9.1980000000000006E-2</c:v>
                </c:pt>
                <c:pt idx="89">
                  <c:v>9.1980000000000006E-2</c:v>
                </c:pt>
                <c:pt idx="90">
                  <c:v>9.1980000000000006E-2</c:v>
                </c:pt>
                <c:pt idx="91">
                  <c:v>9.1980000000000006E-2</c:v>
                </c:pt>
                <c:pt idx="92">
                  <c:v>9.1980000000000006E-2</c:v>
                </c:pt>
                <c:pt idx="93">
                  <c:v>9.1980000000000006E-2</c:v>
                </c:pt>
                <c:pt idx="94">
                  <c:v>9.1980000000000006E-2</c:v>
                </c:pt>
                <c:pt idx="95">
                  <c:v>9.1980000000000006E-2</c:v>
                </c:pt>
                <c:pt idx="96">
                  <c:v>9.1980000000000006E-2</c:v>
                </c:pt>
                <c:pt idx="97">
                  <c:v>9.1980000000000006E-2</c:v>
                </c:pt>
                <c:pt idx="98">
                  <c:v>9.1980000000000006E-2</c:v>
                </c:pt>
                <c:pt idx="99">
                  <c:v>9.1980000000000006E-2</c:v>
                </c:pt>
                <c:pt idx="100">
                  <c:v>9.1980000000000006E-2</c:v>
                </c:pt>
                <c:pt idx="101">
                  <c:v>9.1980000000000006E-2</c:v>
                </c:pt>
                <c:pt idx="102">
                  <c:v>9.1980000000000006E-2</c:v>
                </c:pt>
                <c:pt idx="103">
                  <c:v>9.1980000000000006E-2</c:v>
                </c:pt>
                <c:pt idx="104">
                  <c:v>9.1980000000000006E-2</c:v>
                </c:pt>
                <c:pt idx="105">
                  <c:v>9.1980000000000006E-2</c:v>
                </c:pt>
                <c:pt idx="106">
                  <c:v>9.1980000000000006E-2</c:v>
                </c:pt>
                <c:pt idx="107">
                  <c:v>9.1980000000000006E-2</c:v>
                </c:pt>
                <c:pt idx="108">
                  <c:v>9.1980000000000006E-2</c:v>
                </c:pt>
                <c:pt idx="109">
                  <c:v>9.1980000000000006E-2</c:v>
                </c:pt>
                <c:pt idx="110">
                  <c:v>9.1980000000000006E-2</c:v>
                </c:pt>
                <c:pt idx="111">
                  <c:v>9.1980000000000006E-2</c:v>
                </c:pt>
                <c:pt idx="112">
                  <c:v>9.1980000000000006E-2</c:v>
                </c:pt>
                <c:pt idx="113">
                  <c:v>9.1980000000000006E-2</c:v>
                </c:pt>
                <c:pt idx="114">
                  <c:v>9.1980000000000006E-2</c:v>
                </c:pt>
                <c:pt idx="115">
                  <c:v>9.1980000000000006E-2</c:v>
                </c:pt>
                <c:pt idx="116">
                  <c:v>9.1980000000000006E-2</c:v>
                </c:pt>
                <c:pt idx="117">
                  <c:v>9.1980000000000006E-2</c:v>
                </c:pt>
                <c:pt idx="118">
                  <c:v>9.1980000000000006E-2</c:v>
                </c:pt>
                <c:pt idx="119">
                  <c:v>9.1980000000000006E-2</c:v>
                </c:pt>
                <c:pt idx="120">
                  <c:v>9.1980000000000006E-2</c:v>
                </c:pt>
                <c:pt idx="121">
                  <c:v>9.1980000000000006E-2</c:v>
                </c:pt>
                <c:pt idx="122">
                  <c:v>9.1980000000000006E-2</c:v>
                </c:pt>
                <c:pt idx="123">
                  <c:v>9.1980000000000006E-2</c:v>
                </c:pt>
                <c:pt idx="124">
                  <c:v>9.1980000000000006E-2</c:v>
                </c:pt>
                <c:pt idx="125">
                  <c:v>9.1980000000000006E-2</c:v>
                </c:pt>
                <c:pt idx="126">
                  <c:v>9.1980000000000006E-2</c:v>
                </c:pt>
                <c:pt idx="127">
                  <c:v>9.1980000000000006E-2</c:v>
                </c:pt>
                <c:pt idx="128">
                  <c:v>9.1980000000000006E-2</c:v>
                </c:pt>
                <c:pt idx="129">
                  <c:v>9.1980000000000006E-2</c:v>
                </c:pt>
                <c:pt idx="130">
                  <c:v>9.1980000000000006E-2</c:v>
                </c:pt>
                <c:pt idx="131">
                  <c:v>9.1980000000000006E-2</c:v>
                </c:pt>
                <c:pt idx="132">
                  <c:v>9.1980000000000006E-2</c:v>
                </c:pt>
                <c:pt idx="133">
                  <c:v>9.1980000000000006E-2</c:v>
                </c:pt>
                <c:pt idx="134">
                  <c:v>9.1980000000000006E-2</c:v>
                </c:pt>
                <c:pt idx="135">
                  <c:v>9.1980000000000006E-2</c:v>
                </c:pt>
                <c:pt idx="136">
                  <c:v>9.1980000000000006E-2</c:v>
                </c:pt>
                <c:pt idx="137">
                  <c:v>9.1980000000000006E-2</c:v>
                </c:pt>
                <c:pt idx="138">
                  <c:v>9.1980000000000006E-2</c:v>
                </c:pt>
                <c:pt idx="139">
                  <c:v>9.1980000000000006E-2</c:v>
                </c:pt>
                <c:pt idx="140">
                  <c:v>9.1980000000000006E-2</c:v>
                </c:pt>
                <c:pt idx="141">
                  <c:v>9.1980000000000006E-2</c:v>
                </c:pt>
                <c:pt idx="142">
                  <c:v>9.1980000000000006E-2</c:v>
                </c:pt>
                <c:pt idx="143">
                  <c:v>9.1980000000000006E-2</c:v>
                </c:pt>
                <c:pt idx="144">
                  <c:v>9.1980000000000006E-2</c:v>
                </c:pt>
                <c:pt idx="145">
                  <c:v>9.1980000000000006E-2</c:v>
                </c:pt>
                <c:pt idx="146">
                  <c:v>9.1980000000000006E-2</c:v>
                </c:pt>
                <c:pt idx="147">
                  <c:v>9.1980000000000006E-2</c:v>
                </c:pt>
                <c:pt idx="148">
                  <c:v>9.1980000000000006E-2</c:v>
                </c:pt>
                <c:pt idx="149">
                  <c:v>9.1980000000000006E-2</c:v>
                </c:pt>
                <c:pt idx="150">
                  <c:v>9.1980000000000006E-2</c:v>
                </c:pt>
                <c:pt idx="151">
                  <c:v>9.1980000000000006E-2</c:v>
                </c:pt>
                <c:pt idx="152">
                  <c:v>9.1980000000000006E-2</c:v>
                </c:pt>
                <c:pt idx="153">
                  <c:v>9.1980000000000006E-2</c:v>
                </c:pt>
                <c:pt idx="154">
                  <c:v>9.1980000000000006E-2</c:v>
                </c:pt>
                <c:pt idx="155">
                  <c:v>9.1980000000000006E-2</c:v>
                </c:pt>
                <c:pt idx="156">
                  <c:v>9.1980000000000006E-2</c:v>
                </c:pt>
                <c:pt idx="157">
                  <c:v>9.1980000000000006E-2</c:v>
                </c:pt>
                <c:pt idx="158">
                  <c:v>9.1980000000000006E-2</c:v>
                </c:pt>
                <c:pt idx="159">
                  <c:v>9.1980000000000006E-2</c:v>
                </c:pt>
                <c:pt idx="160">
                  <c:v>9.1980000000000006E-2</c:v>
                </c:pt>
                <c:pt idx="161">
                  <c:v>9.1980000000000006E-2</c:v>
                </c:pt>
                <c:pt idx="162">
                  <c:v>9.1980000000000006E-2</c:v>
                </c:pt>
                <c:pt idx="163">
                  <c:v>9.1980000000000006E-2</c:v>
                </c:pt>
                <c:pt idx="164">
                  <c:v>9.1980000000000006E-2</c:v>
                </c:pt>
                <c:pt idx="165">
                  <c:v>9.1980000000000006E-2</c:v>
                </c:pt>
                <c:pt idx="166">
                  <c:v>9.1980000000000006E-2</c:v>
                </c:pt>
                <c:pt idx="167">
                  <c:v>9.1980000000000006E-2</c:v>
                </c:pt>
                <c:pt idx="168">
                  <c:v>9.1980000000000006E-2</c:v>
                </c:pt>
                <c:pt idx="169">
                  <c:v>9.1980000000000006E-2</c:v>
                </c:pt>
                <c:pt idx="170">
                  <c:v>9.1980000000000006E-2</c:v>
                </c:pt>
                <c:pt idx="171">
                  <c:v>9.1980000000000006E-2</c:v>
                </c:pt>
                <c:pt idx="172">
                  <c:v>9.1980000000000006E-2</c:v>
                </c:pt>
                <c:pt idx="173">
                  <c:v>9.1980000000000006E-2</c:v>
                </c:pt>
                <c:pt idx="174">
                  <c:v>9.1980000000000006E-2</c:v>
                </c:pt>
                <c:pt idx="175">
                  <c:v>9.1980000000000006E-2</c:v>
                </c:pt>
                <c:pt idx="176">
                  <c:v>9.1980000000000006E-2</c:v>
                </c:pt>
                <c:pt idx="177">
                  <c:v>9.1980000000000006E-2</c:v>
                </c:pt>
                <c:pt idx="178">
                  <c:v>9.1980000000000006E-2</c:v>
                </c:pt>
                <c:pt idx="179">
                  <c:v>9.1980000000000006E-2</c:v>
                </c:pt>
                <c:pt idx="180">
                  <c:v>9.1980000000000006E-2</c:v>
                </c:pt>
                <c:pt idx="181">
                  <c:v>9.1980000000000006E-2</c:v>
                </c:pt>
                <c:pt idx="182">
                  <c:v>9.1980000000000006E-2</c:v>
                </c:pt>
                <c:pt idx="183">
                  <c:v>9.1980000000000006E-2</c:v>
                </c:pt>
                <c:pt idx="184">
                  <c:v>9.1980000000000006E-2</c:v>
                </c:pt>
                <c:pt idx="185">
                  <c:v>9.1980000000000006E-2</c:v>
                </c:pt>
                <c:pt idx="186">
                  <c:v>9.1980000000000006E-2</c:v>
                </c:pt>
                <c:pt idx="187">
                  <c:v>9.1980000000000006E-2</c:v>
                </c:pt>
                <c:pt idx="188">
                  <c:v>9.1980000000000006E-2</c:v>
                </c:pt>
                <c:pt idx="189">
                  <c:v>9.1980000000000006E-2</c:v>
                </c:pt>
                <c:pt idx="190">
                  <c:v>9.1980000000000006E-2</c:v>
                </c:pt>
                <c:pt idx="191">
                  <c:v>9.1980000000000006E-2</c:v>
                </c:pt>
                <c:pt idx="192">
                  <c:v>9.1980000000000006E-2</c:v>
                </c:pt>
                <c:pt idx="193">
                  <c:v>9.1980000000000006E-2</c:v>
                </c:pt>
                <c:pt idx="194">
                  <c:v>9.1980000000000006E-2</c:v>
                </c:pt>
                <c:pt idx="195">
                  <c:v>9.1980000000000006E-2</c:v>
                </c:pt>
                <c:pt idx="196">
                  <c:v>9.1980000000000006E-2</c:v>
                </c:pt>
                <c:pt idx="197">
                  <c:v>9.1980000000000006E-2</c:v>
                </c:pt>
                <c:pt idx="198">
                  <c:v>9.1980000000000006E-2</c:v>
                </c:pt>
                <c:pt idx="199">
                  <c:v>9.1980000000000006E-2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23040"/>
        <c:axId val="81249408"/>
      </c:lineChart>
      <c:catAx>
        <c:axId val="8122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1249408"/>
        <c:crosses val="autoZero"/>
        <c:auto val="1"/>
        <c:lblAlgn val="ctr"/>
        <c:lblOffset val="100"/>
        <c:noMultiLvlLbl val="0"/>
      </c:catAx>
      <c:valAx>
        <c:axId val="81249408"/>
        <c:scaling>
          <c:orientation val="minMax"/>
          <c:min val="-1.0000000000000002E-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223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AF14-380F-41A1-B120-700A2C5336E0}" type="datetimeFigureOut">
              <a:rPr lang="ru-RU" smtClean="0"/>
              <a:t>25.04.2011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8469F-9B50-47E9-BC29-AA63198D82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3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8469F-9B50-47E9-BC29-AA63198D82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0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A875-918D-48F5-A4CB-E65E674F2C9A}" type="datetime1">
              <a:rPr lang="ru-RU" smtClean="0"/>
              <a:t>25.04.2011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9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02CC-9B25-4112-A6E5-2F96E4DD5B1C}" type="datetime1">
              <a:rPr lang="ru-RU" smtClean="0"/>
              <a:t>25.04.2011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3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DDF8-6B0B-47DB-8F6A-93CC222310B9}" type="datetime1">
              <a:rPr lang="ru-RU" smtClean="0"/>
              <a:t>25.04.2011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F6F-1CF9-4167-97AF-0FF58A76A6D9}" type="datetime1">
              <a:rPr lang="ru-RU" smtClean="0"/>
              <a:t>25.04.2011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6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6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AB1D-5DC4-4D73-995D-8DEE2F6C9CFE}" type="datetime1">
              <a:rPr lang="ru-RU" smtClean="0"/>
              <a:t>25.04.2011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4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4101-0927-42C1-B472-F291C315A903}" type="datetime1">
              <a:rPr lang="ru-RU" smtClean="0"/>
              <a:t>25.04.2011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52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1036-2B02-4919-8FAE-9091A4D871D1}" type="datetime1">
              <a:rPr lang="ru-RU" smtClean="0"/>
              <a:t>25.04.2011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5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18C6-4AD4-4F5A-8B62-1E33B9F61A5E}" type="datetime1">
              <a:rPr lang="ru-RU" smtClean="0"/>
              <a:t>25.04.2011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3FC9-9CEB-4556-8D3C-700264CBCC09}" type="datetime1">
              <a:rPr lang="ru-RU" smtClean="0"/>
              <a:t>25.04.2011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6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CCA9-90E1-4601-91C6-92A30CC65E97}" type="datetime1">
              <a:rPr lang="ru-RU" smtClean="0"/>
              <a:t>25.04.2011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3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4" indent="0">
              <a:buNone/>
              <a:defRPr sz="2000"/>
            </a:lvl8pPr>
            <a:lvl9pPr marL="365748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8825-48B9-4908-B041-2F4FED158ED8}" type="datetime1">
              <a:rPr lang="ru-RU" smtClean="0"/>
              <a:t>25.04.2011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07" tIns="45703" rIns="91407" bIns="457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07" tIns="45703" rIns="91407" bIns="457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07" tIns="45703" rIns="91407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CCB6-1B19-4A8F-878A-3CB93F65F714}" type="datetime1">
              <a:rPr lang="ru-RU" smtClean="0"/>
              <a:t>25.04.2011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07" tIns="45703" rIns="91407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07" tIns="45703" rIns="91407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D4BC-11B4-45BC-9D21-A0B7096F4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37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91437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8" indent="-285741" algn="l" defTabSz="91437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2" indent="-228593" algn="l" defTabSz="91437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5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3" indent="-228593" algn="l" defTabSz="91437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Реализация улучшенной </a:t>
            </a:r>
            <a:r>
              <a:rPr lang="en-US" sz="3600" dirty="0" smtClean="0"/>
              <a:t>QTPIE</a:t>
            </a:r>
            <a:r>
              <a:rPr lang="ru-RU" sz="3600" smtClean="0"/>
              <a:t>-модели </a:t>
            </a:r>
            <a:r>
              <a:rPr lang="ru-RU" sz="3600" dirty="0" smtClean="0"/>
              <a:t>для молекулярной динамики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26976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Новосибирский государственный университет</a:t>
            </a:r>
          </a:p>
          <a:p>
            <a:r>
              <a:rPr lang="ru-RU" sz="2000" dirty="0" smtClean="0"/>
              <a:t>Факультет информационных технологий</a:t>
            </a:r>
          </a:p>
          <a:p>
            <a:r>
              <a:rPr lang="ru-RU" sz="2000" dirty="0" smtClean="0"/>
              <a:t>Кафедра общей информатики</a:t>
            </a:r>
          </a:p>
          <a:p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1636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23928" y="5879013"/>
            <a:ext cx="47525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Автор: Андрей Васенин</a:t>
            </a:r>
          </a:p>
          <a:p>
            <a:r>
              <a:rPr lang="ru-RU" dirty="0" smtClean="0"/>
              <a:t>Научный руководитель: к. ф.-м. н. Фомин Э.С.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77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. 1,83A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1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. 16A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0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. 30A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1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Результаты. 100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2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0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Межмолекулярное взаимодействие определяет:</a:t>
            </a:r>
          </a:p>
          <a:p>
            <a:r>
              <a:rPr lang="ru-RU" sz="2800" dirty="0" smtClean="0"/>
              <a:t>Существование жидкостей и молекулярных кристаллов</a:t>
            </a:r>
          </a:p>
          <a:p>
            <a:r>
              <a:rPr lang="ru-RU" sz="2800" dirty="0" smtClean="0"/>
              <a:t>Отличие реальных газов от идеальных</a:t>
            </a:r>
          </a:p>
          <a:p>
            <a:r>
              <a:rPr lang="ru-RU" sz="2800" dirty="0" smtClean="0"/>
              <a:t>Наличие определенных физических свойств</a:t>
            </a:r>
          </a:p>
          <a:p>
            <a:endParaRPr lang="ru-RU" sz="2800" dirty="0" smtClean="0"/>
          </a:p>
          <a:p>
            <a:pPr marL="0" indent="0">
              <a:buNone/>
            </a:pPr>
            <a:r>
              <a:rPr lang="ru-RU" sz="2800" b="1" dirty="0" smtClean="0"/>
              <a:t>Цель:</a:t>
            </a:r>
          </a:p>
          <a:p>
            <a:pPr marL="0" indent="0">
              <a:buNone/>
            </a:pPr>
            <a:r>
              <a:rPr lang="ru-RU" sz="2800" dirty="0" smtClean="0"/>
              <a:t>Разработать модель для </a:t>
            </a:r>
            <a:r>
              <a:rPr lang="ru-RU" sz="2800" u="sng" dirty="0" smtClean="0"/>
              <a:t>быстрого</a:t>
            </a:r>
            <a:r>
              <a:rPr lang="ru-RU" sz="2800" dirty="0" smtClean="0"/>
              <a:t> воспроизведения молекулярного электростатического потенциала с </a:t>
            </a:r>
            <a:r>
              <a:rPr lang="ru-RU" sz="2800" u="sng" dirty="0" smtClean="0"/>
              <a:t>требуемой точностью</a:t>
            </a:r>
            <a:r>
              <a:rPr lang="ru-RU" sz="2800" dirty="0" smtClean="0"/>
              <a:t> для молекулярной динамики.</a:t>
            </a:r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Характеристики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2600" b="1" dirty="0" smtClean="0"/>
              <a:t>Основные характеристики методов:</a:t>
            </a:r>
          </a:p>
          <a:p>
            <a:pPr algn="ctr"/>
            <a:r>
              <a:rPr lang="ru-RU" sz="2600" dirty="0" smtClean="0"/>
              <a:t>Точность результатов</a:t>
            </a:r>
          </a:p>
          <a:p>
            <a:pPr algn="ctr"/>
            <a:r>
              <a:rPr lang="ru-RU" sz="2600" dirty="0" smtClean="0"/>
              <a:t>Вычислительная сложность</a:t>
            </a:r>
          </a:p>
          <a:p>
            <a:pPr algn="ctr"/>
            <a:endParaRPr lang="ru-RU" sz="2600" dirty="0"/>
          </a:p>
          <a:p>
            <a:pPr algn="ctr"/>
            <a:endParaRPr lang="ru-RU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0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2588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Основан на принципе выравнивания </a:t>
            </a:r>
            <a:r>
              <a:rPr lang="ru-RU" sz="2600" dirty="0" err="1" smtClean="0"/>
              <a:t>электроотрицательностей</a:t>
            </a:r>
            <a:r>
              <a:rPr lang="ru-RU" sz="2600" dirty="0" smtClean="0"/>
              <a:t> атомов при образовании молекулы.</a:t>
            </a:r>
          </a:p>
          <a:p>
            <a:pPr marL="0" indent="0">
              <a:buNone/>
            </a:pPr>
            <a:r>
              <a:rPr lang="ru-RU" sz="2600" dirty="0" smtClean="0"/>
              <a:t>Необходима информация о топологии и молекулярной связности.</a:t>
            </a:r>
            <a:endParaRPr lang="ru-RU" sz="2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286794"/>
            <a:ext cx="3200400" cy="3152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4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Топологические методы</a:t>
            </a:r>
            <a:r>
              <a:rPr lang="en-US" dirty="0" smtClean="0"/>
              <a:t>. </a:t>
            </a:r>
            <a:r>
              <a:rPr lang="en-US" dirty="0" err="1" smtClean="0"/>
              <a:t>QEq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Основа – уравнение энергии системы самого общего вида: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</m:eqArr>
                        </m:e>
                      </m:borderBox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887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95936" y="2852936"/>
            <a:ext cx="360040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Топологические методы. </a:t>
            </a:r>
            <a:r>
              <a:rPr lang="en-US" dirty="0" smtClean="0"/>
              <a:t>QTPIE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  <a:ln>
                <a:noFill/>
              </a:ln>
            </p:spPr>
            <p:txBody>
              <a:bodyPr anchor="ctr" anchorCtr="0"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Корректно обрабатывает взаимодействие атомов на больших расстояниях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𝑗𝑖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en-US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𝑘𝑖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𝑙𝑖</m:t>
                                      </m:r>
                                    </m:sub>
                                    <m:sup/>
                                  </m:sSub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</m:eqArr>
                        </m:e>
                      </m:borderBox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6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метод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Что мы сделали</a:t>
                </a:r>
                <a:r>
                  <a:rPr lang="en-US" b="1" dirty="0"/>
                  <a:t>:</a:t>
                </a:r>
                <a:endParaRPr lang="ru-RU" b="1" dirty="0" smtClean="0"/>
              </a:p>
              <a:p>
                <a:r>
                  <a:rPr lang="ru-RU" dirty="0" smtClean="0"/>
                  <a:t>Включили динамику движения заряда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ru-RU" i="1" smtClean="0"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/>
                                </a:rPr>
                                <m:t>реальные токи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Ввели ограничения на модель, сравняли количество переменны</a:t>
                </a:r>
                <a:r>
                  <a:rPr lang="ru-RU" dirty="0"/>
                  <a:t>х</a:t>
                </a:r>
                <a:r>
                  <a:rPr lang="ru-RU" dirty="0" smtClean="0"/>
                  <a:t> </a:t>
                </a:r>
                <a:r>
                  <a:rPr lang="en-US" dirty="0" smtClean="0"/>
                  <a:t>q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p</a:t>
                </a:r>
              </a:p>
              <a:p>
                <a:r>
                  <a:rPr lang="ru-RU" dirty="0" smtClean="0"/>
                  <a:t>Построили </a:t>
                </a:r>
                <a:r>
                  <a:rPr lang="ru-RU" dirty="0" err="1"/>
                  <a:t>л</a:t>
                </a:r>
                <a:r>
                  <a:rPr lang="ru-RU" dirty="0" err="1" smtClean="0"/>
                  <a:t>агранжиан</a:t>
                </a:r>
                <a:r>
                  <a:rPr lang="ru-RU" dirty="0" smtClean="0"/>
                  <a:t> и нашли канонические переменные</a:t>
                </a:r>
              </a:p>
              <a:p>
                <a:r>
                  <a:rPr lang="ru-RU" dirty="0" smtClean="0"/>
                  <a:t>Построили гамильтониан и вывели уравнение движения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07" t="-2156" r="-1704" b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5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. H2O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896269"/>
            <a:ext cx="6800850" cy="39338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4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нового метода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Является расширением </a:t>
            </a:r>
            <a:r>
              <a:rPr lang="en-US" dirty="0" smtClean="0"/>
              <a:t>QTPIE-</a:t>
            </a:r>
            <a:r>
              <a:rPr lang="ru-RU" dirty="0" smtClean="0"/>
              <a:t>модели</a:t>
            </a:r>
            <a:endParaRPr lang="en-US" dirty="0" smtClean="0"/>
          </a:p>
          <a:p>
            <a:r>
              <a:rPr lang="ru-RU" dirty="0" smtClean="0"/>
              <a:t>Имеет линейную сложность итерации</a:t>
            </a:r>
          </a:p>
          <a:p>
            <a:r>
              <a:rPr lang="ru-RU" dirty="0" smtClean="0"/>
              <a:t>Учитывает взаимодействие на больших расстояниях</a:t>
            </a:r>
            <a:endParaRPr lang="en-US" dirty="0" smtClean="0"/>
          </a:p>
          <a:p>
            <a:r>
              <a:rPr lang="ru-RU" dirty="0" smtClean="0"/>
              <a:t>Вводит динамику движения заряда по молекулярной системе</a:t>
            </a:r>
          </a:p>
          <a:p>
            <a:r>
              <a:rPr lang="ru-RU" dirty="0" smtClean="0"/>
              <a:t>Позволяет получить общий гамильтониан системы, который включает движение атомов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Андрей Васенин, ФИТ НГУ, Предзащита-2011</a:t>
            </a:r>
            <a:endParaRPr lang="ru-RU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9190"/>
            <a:ext cx="7704856" cy="4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434</Words>
  <Application>Microsoft Office PowerPoint</Application>
  <PresentationFormat>Экран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Реализация улучшенной QTPIE-модели для молекулярной динамики</vt:lpstr>
      <vt:lpstr>Введение</vt:lpstr>
      <vt:lpstr>Характеристики методов</vt:lpstr>
      <vt:lpstr>Топологические методы</vt:lpstr>
      <vt:lpstr>Топологические методы. QEq</vt:lpstr>
      <vt:lpstr>Топологические методы. QTPIE</vt:lpstr>
      <vt:lpstr>Новый метод</vt:lpstr>
      <vt:lpstr>Результаты. H2O</vt:lpstr>
      <vt:lpstr>Преимущества нового метода</vt:lpstr>
      <vt:lpstr>Результаты. 1,83A</vt:lpstr>
      <vt:lpstr>Результаты. 16A</vt:lpstr>
      <vt:lpstr>Результаты. 30A</vt:lpstr>
      <vt:lpstr>Результаты. 100A</vt:lpstr>
      <vt:lpstr>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улучшенной QTPIE модели для молекулярной динамики</dc:title>
  <dc:creator>Vasenin, Andrey E.</dc:creator>
  <cp:lastModifiedBy>avasenin</cp:lastModifiedBy>
  <cp:revision>29</cp:revision>
  <dcterms:created xsi:type="dcterms:W3CDTF">2011-04-17T08:48:33Z</dcterms:created>
  <dcterms:modified xsi:type="dcterms:W3CDTF">2011-04-24T19:30:43Z</dcterms:modified>
</cp:coreProperties>
</file>