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12/10/20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09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B4CCB-FB55-5047-AE57-A9AC3642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043" y="1164553"/>
            <a:ext cx="4839252" cy="3300965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9D17-FFF5-164C-BD72-42CBF552C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40" y="4557594"/>
            <a:ext cx="3794838" cy="1151958"/>
          </a:xfrm>
        </p:spPr>
        <p:txBody>
          <a:bodyPr>
            <a:normAutofit/>
          </a:bodyPr>
          <a:lstStyle/>
          <a:p>
            <a:r>
              <a:rPr lang="en-US" dirty="0"/>
              <a:t>Scraping Iranian state-sponsored media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BA4A19B8-8147-8643-A6E6-8D07F17B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42" y="943764"/>
            <a:ext cx="4906818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66BB-E051-C34E-B6F0-7C4D97C3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9514-4CDD-3048-9458-494057BB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7891463" cy="4849968"/>
          </a:xfrm>
        </p:spPr>
        <p:txBody>
          <a:bodyPr/>
          <a:lstStyle/>
          <a:p>
            <a:r>
              <a:rPr lang="en-US" dirty="0"/>
              <a:t>Plan A: scrape Jan through Nov 2020 from IRIB and </a:t>
            </a:r>
            <a:r>
              <a:rPr lang="en-US" dirty="0" err="1"/>
              <a:t>PressTV</a:t>
            </a:r>
            <a:endParaRPr lang="en-US" dirty="0"/>
          </a:p>
          <a:p>
            <a:r>
              <a:rPr lang="en-US" dirty="0"/>
              <a:t>Plan B: scrape Jan through Nov 2020 from IRIB</a:t>
            </a:r>
          </a:p>
          <a:p>
            <a:r>
              <a:rPr lang="en-US" dirty="0"/>
              <a:t>Plan C: scrape Jan through Jun 2020 from IRIB</a:t>
            </a:r>
          </a:p>
          <a:p>
            <a:r>
              <a:rPr lang="en-US" b="1" dirty="0"/>
              <a:t>Plan D: write code that </a:t>
            </a:r>
            <a:r>
              <a:rPr lang="en-US" b="1" i="1" dirty="0"/>
              <a:t>could</a:t>
            </a:r>
            <a:r>
              <a:rPr lang="en-US" b="1" dirty="0"/>
              <a:t> work for Jan-Nov but test on a small sample</a:t>
            </a:r>
          </a:p>
        </p:txBody>
      </p:sp>
      <p:pic>
        <p:nvPicPr>
          <p:cNvPr id="2052" name="Picture 4" descr="Presstv Programs - Community | Facebook">
            <a:extLst>
              <a:ext uri="{FF2B5EF4-FFF2-40B4-BE49-F238E27FC236}">
                <a16:creationId xmlns:a16="http://schemas.microsoft.com/office/drawing/2014/main" id="{438FC2BB-590E-C540-8746-EEEA41D64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2619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8C1A6-17E9-3349-B6DC-0439B9ED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74" y="4088710"/>
            <a:ext cx="7105650" cy="25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B199-99E2-FA45-81CB-942A7788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98F9-9338-DD43-962D-044A5D86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67"/>
            <a:ext cx="10515600" cy="4351338"/>
          </a:xfrm>
        </p:spPr>
        <p:txBody>
          <a:bodyPr/>
          <a:lstStyle/>
          <a:p>
            <a:r>
              <a:rPr lang="en-US" dirty="0"/>
              <a:t>CSS selector was not accurate</a:t>
            </a:r>
          </a:p>
          <a:p>
            <a:r>
              <a:rPr lang="en-US" dirty="0"/>
              <a:t>Incredibly slow</a:t>
            </a:r>
          </a:p>
          <a:p>
            <a:r>
              <a:rPr lang="en-US" dirty="0"/>
              <a:t>Farsi URL (UTF-8 package)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0EE31-5BF1-9745-B6DF-3ED16DA4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6" y="3061009"/>
            <a:ext cx="5713594" cy="3585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050D5-6CDA-374E-BE5C-C9E5331E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95" y="365125"/>
            <a:ext cx="5291539" cy="62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9DA8-A53F-CA42-A1AC-D33A617E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C2D7-BB73-774A-84DB-9860BD2E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88" y="1690688"/>
            <a:ext cx="5584902" cy="4351338"/>
          </a:xfrm>
        </p:spPr>
        <p:txBody>
          <a:bodyPr/>
          <a:lstStyle/>
          <a:p>
            <a:r>
              <a:rPr lang="en-US" dirty="0" err="1"/>
              <a:t>translateR</a:t>
            </a:r>
            <a:r>
              <a:rPr lang="en-US" dirty="0"/>
              <a:t> (disaster)</a:t>
            </a:r>
          </a:p>
          <a:p>
            <a:r>
              <a:rPr lang="en-US" dirty="0" err="1"/>
              <a:t>googleLanguageR</a:t>
            </a:r>
            <a:r>
              <a:rPr lang="en-US" dirty="0"/>
              <a:t> (still disaster, but less)</a:t>
            </a:r>
          </a:p>
          <a:p>
            <a:pPr lvl="1"/>
            <a:r>
              <a:rPr lang="en-US" dirty="0"/>
              <a:t>Picks its own column names and will not be told otherwise</a:t>
            </a:r>
          </a:p>
          <a:p>
            <a:pPr lvl="1"/>
            <a:r>
              <a:rPr lang="en-US" dirty="0"/>
              <a:t>Will give you 2 additional columns for every one column you want</a:t>
            </a:r>
          </a:p>
          <a:p>
            <a:pPr lvl="1"/>
            <a:r>
              <a:rPr lang="en-US" dirty="0"/>
              <a:t>Writing to csv is super wonky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7DFF2-C491-A343-81F6-07775E76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90" y="365125"/>
            <a:ext cx="6095920" cy="36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9E3-A30C-8F40-8907-464D4084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7047-8E50-6644-AF37-2C68F104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2A1D4-18BD-2A45-B375-38C02596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1096411" cy="46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1DB7-30EE-444F-8667-11E166ED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non-ASCII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8A12-A06E-3641-9D50-67DA2EF2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  <a:p>
            <a:pPr lvl="1"/>
            <a:r>
              <a:rPr lang="en-US" dirty="0"/>
              <a:t>Translating numbers = ok</a:t>
            </a:r>
          </a:p>
          <a:p>
            <a:pPr lvl="1"/>
            <a:r>
              <a:rPr lang="en-US" dirty="0"/>
              <a:t>Translating calendars = not ok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Writing code in Farsi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A24B2-547F-5C4C-B9DB-AE7C61BE2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92"/>
          <a:stretch/>
        </p:blipFill>
        <p:spPr>
          <a:xfrm>
            <a:off x="703494" y="4416310"/>
            <a:ext cx="5392506" cy="123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A89D1-0CA6-C24D-8B5E-C070F347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2" y="365125"/>
            <a:ext cx="5509255" cy="49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910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128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Final project</vt:lpstr>
      <vt:lpstr>Goal</vt:lpstr>
      <vt:lpstr>Scraping</vt:lpstr>
      <vt:lpstr>Translation</vt:lpstr>
      <vt:lpstr>PowerPoint Presentation</vt:lpstr>
      <vt:lpstr>More non-ASCII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Ava Sharifi</dc:creator>
  <cp:lastModifiedBy>Ava Sharifi</cp:lastModifiedBy>
  <cp:revision>13</cp:revision>
  <dcterms:created xsi:type="dcterms:W3CDTF">2020-12-11T03:02:32Z</dcterms:created>
  <dcterms:modified xsi:type="dcterms:W3CDTF">2020-12-11T17:43:10Z</dcterms:modified>
</cp:coreProperties>
</file>