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</p:sldMasterIdLst>
  <p:notesMasterIdLst>
    <p:notesMasterId r:id="rId15"/>
  </p:notesMasterIdLst>
  <p:sldIdLst>
    <p:sldId id="256" r:id="rId2"/>
    <p:sldId id="262" r:id="rId3"/>
    <p:sldId id="273" r:id="rId4"/>
    <p:sldId id="286" r:id="rId5"/>
    <p:sldId id="287" r:id="rId6"/>
    <p:sldId id="285" r:id="rId7"/>
    <p:sldId id="282" r:id="rId8"/>
    <p:sldId id="281" r:id="rId9"/>
    <p:sldId id="283" r:id="rId10"/>
    <p:sldId id="280" r:id="rId11"/>
    <p:sldId id="284" r:id="rId12"/>
    <p:sldId id="28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072433-4AEB-40F1-AB95-059EE9C9ADEC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AB0C16-655B-4ABC-BE7E-6675A4A3AC91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Problem Statement</a:t>
          </a:r>
        </a:p>
      </dgm:t>
    </dgm:pt>
    <dgm:pt modelId="{F4F35D6F-F45C-49C0-BA94-7A303C16FB03}" type="parTrans" cxnId="{8288F295-6831-4088-99A2-6D5B866D7F6D}">
      <dgm:prSet/>
      <dgm:spPr/>
      <dgm:t>
        <a:bodyPr/>
        <a:lstStyle/>
        <a:p>
          <a:pPr algn="just"/>
          <a:endParaRPr lang="en-US"/>
        </a:p>
      </dgm:t>
    </dgm:pt>
    <dgm:pt modelId="{43F839C8-B670-447B-ACE2-9489F5AFC00E}" type="sibTrans" cxnId="{8288F295-6831-4088-99A2-6D5B866D7F6D}">
      <dgm:prSet/>
      <dgm:spPr/>
      <dgm:t>
        <a:bodyPr/>
        <a:lstStyle/>
        <a:p>
          <a:pPr algn="just">
            <a:lnSpc>
              <a:spcPct val="100000"/>
            </a:lnSpc>
          </a:pPr>
          <a:endParaRPr lang="en-US"/>
        </a:p>
      </dgm:t>
    </dgm:pt>
    <dgm:pt modelId="{494381FD-C47A-4C3B-A2BD-FC28936D7874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Preprocessing</a:t>
          </a:r>
        </a:p>
      </dgm:t>
    </dgm:pt>
    <dgm:pt modelId="{317C3880-52AA-4CCE-8BDD-8D5E5BA2467D}" type="parTrans" cxnId="{3811A0A1-6A0F-4A6A-BE2B-6A380078CC2B}">
      <dgm:prSet/>
      <dgm:spPr/>
      <dgm:t>
        <a:bodyPr/>
        <a:lstStyle/>
        <a:p>
          <a:pPr algn="just"/>
          <a:endParaRPr lang="en-US"/>
        </a:p>
      </dgm:t>
    </dgm:pt>
    <dgm:pt modelId="{D33CD2A7-9527-4848-823B-EECBC697E2DB}" type="sibTrans" cxnId="{3811A0A1-6A0F-4A6A-BE2B-6A380078CC2B}">
      <dgm:prSet/>
      <dgm:spPr/>
      <dgm:t>
        <a:bodyPr/>
        <a:lstStyle/>
        <a:p>
          <a:pPr algn="just">
            <a:lnSpc>
              <a:spcPct val="100000"/>
            </a:lnSpc>
          </a:pPr>
          <a:endParaRPr lang="en-US"/>
        </a:p>
      </dgm:t>
    </dgm:pt>
    <dgm:pt modelId="{DC95D1DE-A781-4C30-8D2F-118BADFEFD7C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Feature Extraction</a:t>
          </a:r>
        </a:p>
      </dgm:t>
    </dgm:pt>
    <dgm:pt modelId="{96BF6858-10A0-4411-AFEE-8AC502676C10}" type="sibTrans" cxnId="{031FC9FA-6DA3-46FF-BC9D-BE9588A4415E}">
      <dgm:prSet/>
      <dgm:spPr/>
      <dgm:t>
        <a:bodyPr/>
        <a:lstStyle/>
        <a:p>
          <a:pPr algn="just">
            <a:lnSpc>
              <a:spcPct val="100000"/>
            </a:lnSpc>
          </a:pPr>
          <a:endParaRPr lang="en-US"/>
        </a:p>
      </dgm:t>
    </dgm:pt>
    <dgm:pt modelId="{0F0B6B78-4E5D-485A-89CA-33928E5ECD4F}" type="parTrans" cxnId="{031FC9FA-6DA3-46FF-BC9D-BE9588A4415E}">
      <dgm:prSet/>
      <dgm:spPr/>
      <dgm:t>
        <a:bodyPr/>
        <a:lstStyle/>
        <a:p>
          <a:pPr algn="just"/>
          <a:endParaRPr lang="en-US"/>
        </a:p>
      </dgm:t>
    </dgm:pt>
    <dgm:pt modelId="{F592ED08-0442-4E3C-AD8C-65A705FBDC14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Conclusion</a:t>
          </a:r>
        </a:p>
      </dgm:t>
    </dgm:pt>
    <dgm:pt modelId="{2D41B6F1-0224-4CF2-8820-E37E8FB350F5}" type="parTrans" cxnId="{886FA39C-C37A-45D4-8A7E-7895E3D61B44}">
      <dgm:prSet/>
      <dgm:spPr/>
      <dgm:t>
        <a:bodyPr/>
        <a:lstStyle/>
        <a:p>
          <a:pPr algn="just"/>
          <a:endParaRPr lang="en-GB"/>
        </a:p>
      </dgm:t>
    </dgm:pt>
    <dgm:pt modelId="{074A989E-C728-4647-9A0C-BD4AD8666B22}" type="sibTrans" cxnId="{886FA39C-C37A-45D4-8A7E-7895E3D61B44}">
      <dgm:prSet/>
      <dgm:spPr/>
      <dgm:t>
        <a:bodyPr/>
        <a:lstStyle/>
        <a:p>
          <a:pPr algn="just"/>
          <a:endParaRPr lang="en-GB"/>
        </a:p>
      </dgm:t>
    </dgm:pt>
    <dgm:pt modelId="{FE6C4EA1-C6FE-4383-A8B0-ACD13A53C7EB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Feature Engineering</a:t>
          </a:r>
        </a:p>
      </dgm:t>
    </dgm:pt>
    <dgm:pt modelId="{41822BD9-FEDC-48AB-8A35-9CACF43A94E5}" type="parTrans" cxnId="{3F516EA1-46A8-4522-AE8D-D3FC705E2604}">
      <dgm:prSet/>
      <dgm:spPr/>
      <dgm:t>
        <a:bodyPr/>
        <a:lstStyle/>
        <a:p>
          <a:pPr algn="just"/>
          <a:endParaRPr lang="en-GB"/>
        </a:p>
      </dgm:t>
    </dgm:pt>
    <dgm:pt modelId="{078FE704-CE52-4686-84F7-A8476077BE98}" type="sibTrans" cxnId="{3F516EA1-46A8-4522-AE8D-D3FC705E2604}">
      <dgm:prSet/>
      <dgm:spPr/>
      <dgm:t>
        <a:bodyPr/>
        <a:lstStyle/>
        <a:p>
          <a:pPr algn="just">
            <a:lnSpc>
              <a:spcPct val="100000"/>
            </a:lnSpc>
          </a:pPr>
          <a:endParaRPr lang="en-GB"/>
        </a:p>
      </dgm:t>
    </dgm:pt>
    <dgm:pt modelId="{12A5F1A0-402A-40C2-A4C5-98BBDB3A1A22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Classification</a:t>
          </a:r>
        </a:p>
      </dgm:t>
    </dgm:pt>
    <dgm:pt modelId="{9FE7CC0D-56B4-47C9-A09F-8ABC0EBC3925}" type="parTrans" cxnId="{6B72C303-2DF6-4564-B269-17B5567A1EB8}">
      <dgm:prSet/>
      <dgm:spPr/>
      <dgm:t>
        <a:bodyPr/>
        <a:lstStyle/>
        <a:p>
          <a:pPr algn="just"/>
          <a:endParaRPr lang="en-GB"/>
        </a:p>
      </dgm:t>
    </dgm:pt>
    <dgm:pt modelId="{6EE09FDD-BF9C-42E6-A363-5E1A916D5D84}" type="sibTrans" cxnId="{6B72C303-2DF6-4564-B269-17B5567A1EB8}">
      <dgm:prSet/>
      <dgm:spPr/>
      <dgm:t>
        <a:bodyPr/>
        <a:lstStyle/>
        <a:p>
          <a:pPr algn="just">
            <a:lnSpc>
              <a:spcPct val="100000"/>
            </a:lnSpc>
          </a:pPr>
          <a:endParaRPr lang="en-GB"/>
        </a:p>
      </dgm:t>
    </dgm:pt>
    <dgm:pt modelId="{2BDD66BD-71DC-4EB4-BE57-2D7200EDFA25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Results</a:t>
          </a:r>
        </a:p>
      </dgm:t>
    </dgm:pt>
    <dgm:pt modelId="{DA455E34-5F9D-43AF-B1E2-6F0C7326621E}" type="parTrans" cxnId="{A417284C-B990-42FE-8E16-10D66E4485CB}">
      <dgm:prSet/>
      <dgm:spPr/>
      <dgm:t>
        <a:bodyPr/>
        <a:lstStyle/>
        <a:p>
          <a:pPr algn="just"/>
          <a:endParaRPr lang="en-GB"/>
        </a:p>
      </dgm:t>
    </dgm:pt>
    <dgm:pt modelId="{E6F28B52-455D-493E-B13F-AD20E3A2BE72}" type="sibTrans" cxnId="{A417284C-B990-42FE-8E16-10D66E4485CB}">
      <dgm:prSet/>
      <dgm:spPr/>
      <dgm:t>
        <a:bodyPr/>
        <a:lstStyle/>
        <a:p>
          <a:pPr algn="just">
            <a:lnSpc>
              <a:spcPct val="100000"/>
            </a:lnSpc>
          </a:pPr>
          <a:endParaRPr lang="en-GB"/>
        </a:p>
      </dgm:t>
    </dgm:pt>
    <dgm:pt modelId="{C0FF8307-80BF-49B7-8ADA-6D6110548FA4}" type="pres">
      <dgm:prSet presAssocID="{0C072433-4AEB-40F1-AB95-059EE9C9ADEC}" presName="root" presStyleCnt="0">
        <dgm:presLayoutVars>
          <dgm:dir/>
          <dgm:resizeHandles val="exact"/>
        </dgm:presLayoutVars>
      </dgm:prSet>
      <dgm:spPr/>
    </dgm:pt>
    <dgm:pt modelId="{1356FD8E-C173-4B8C-B410-107D3BF7BBC2}" type="pres">
      <dgm:prSet presAssocID="{0C072433-4AEB-40F1-AB95-059EE9C9ADEC}" presName="container" presStyleCnt="0">
        <dgm:presLayoutVars>
          <dgm:dir/>
          <dgm:resizeHandles val="exact"/>
        </dgm:presLayoutVars>
      </dgm:prSet>
      <dgm:spPr/>
    </dgm:pt>
    <dgm:pt modelId="{6BECB24C-51AC-415F-A366-D6397628CFB1}" type="pres">
      <dgm:prSet presAssocID="{C8AB0C16-655B-4ABC-BE7E-6675A4A3AC91}" presName="compNode" presStyleCnt="0"/>
      <dgm:spPr/>
    </dgm:pt>
    <dgm:pt modelId="{54C14164-7512-478A-B2E9-228B46201643}" type="pres">
      <dgm:prSet presAssocID="{C8AB0C16-655B-4ABC-BE7E-6675A4A3AC91}" presName="iconBgRect" presStyleLbl="bgShp" presStyleIdx="0" presStyleCnt="7"/>
      <dgm:spPr/>
    </dgm:pt>
    <dgm:pt modelId="{44F51941-68FB-49E2-83E3-D3653313C1AC}" type="pres">
      <dgm:prSet presAssocID="{C8AB0C16-655B-4ABC-BE7E-6675A4A3AC91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D23E4FF-E1C5-496D-947B-44586A80EF50}" type="pres">
      <dgm:prSet presAssocID="{C8AB0C16-655B-4ABC-BE7E-6675A4A3AC91}" presName="spaceRect" presStyleCnt="0"/>
      <dgm:spPr/>
    </dgm:pt>
    <dgm:pt modelId="{9B6D84E9-56C4-480D-8F10-B6E9D22F3615}" type="pres">
      <dgm:prSet presAssocID="{C8AB0C16-655B-4ABC-BE7E-6675A4A3AC91}" presName="textRect" presStyleLbl="revTx" presStyleIdx="0" presStyleCnt="7">
        <dgm:presLayoutVars>
          <dgm:chMax val="1"/>
          <dgm:chPref val="1"/>
        </dgm:presLayoutVars>
      </dgm:prSet>
      <dgm:spPr/>
    </dgm:pt>
    <dgm:pt modelId="{185A7F85-109D-492F-B282-9A07F8801F5D}" type="pres">
      <dgm:prSet presAssocID="{43F839C8-B670-447B-ACE2-9489F5AFC00E}" presName="sibTrans" presStyleLbl="sibTrans2D1" presStyleIdx="0" presStyleCnt="0"/>
      <dgm:spPr/>
    </dgm:pt>
    <dgm:pt modelId="{203E14BA-98AB-41BF-B653-7156F8761519}" type="pres">
      <dgm:prSet presAssocID="{494381FD-C47A-4C3B-A2BD-FC28936D7874}" presName="compNode" presStyleCnt="0"/>
      <dgm:spPr/>
    </dgm:pt>
    <dgm:pt modelId="{D818C880-9F14-4D26-A71A-690695B0D7F1}" type="pres">
      <dgm:prSet presAssocID="{494381FD-C47A-4C3B-A2BD-FC28936D7874}" presName="iconBgRect" presStyleLbl="bgShp" presStyleIdx="1" presStyleCnt="7"/>
      <dgm:spPr/>
    </dgm:pt>
    <dgm:pt modelId="{BBFD45D0-7433-42A1-8E54-96CE1C195B3E}" type="pres">
      <dgm:prSet presAssocID="{494381FD-C47A-4C3B-A2BD-FC28936D7874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md Terminal with solid fill"/>
        </a:ext>
      </dgm:extLst>
    </dgm:pt>
    <dgm:pt modelId="{0A46A715-EF1F-41E1-92B9-2C7C1B8F44D4}" type="pres">
      <dgm:prSet presAssocID="{494381FD-C47A-4C3B-A2BD-FC28936D7874}" presName="spaceRect" presStyleCnt="0"/>
      <dgm:spPr/>
    </dgm:pt>
    <dgm:pt modelId="{95AE7778-5B6B-42FA-A6B8-89A439947BAE}" type="pres">
      <dgm:prSet presAssocID="{494381FD-C47A-4C3B-A2BD-FC28936D7874}" presName="textRect" presStyleLbl="revTx" presStyleIdx="1" presStyleCnt="7">
        <dgm:presLayoutVars>
          <dgm:chMax val="1"/>
          <dgm:chPref val="1"/>
        </dgm:presLayoutVars>
      </dgm:prSet>
      <dgm:spPr/>
    </dgm:pt>
    <dgm:pt modelId="{8188E392-02DC-43CC-A3BD-53A5D4B2FF8F}" type="pres">
      <dgm:prSet presAssocID="{D33CD2A7-9527-4848-823B-EECBC697E2DB}" presName="sibTrans" presStyleLbl="sibTrans2D1" presStyleIdx="0" presStyleCnt="0"/>
      <dgm:spPr/>
    </dgm:pt>
    <dgm:pt modelId="{85AFA170-3B34-49DD-8A52-293484C5C800}" type="pres">
      <dgm:prSet presAssocID="{DC95D1DE-A781-4C30-8D2F-118BADFEFD7C}" presName="compNode" presStyleCnt="0"/>
      <dgm:spPr/>
    </dgm:pt>
    <dgm:pt modelId="{09B9CB7C-E119-4CB0-8A8A-229776CF0002}" type="pres">
      <dgm:prSet presAssocID="{DC95D1DE-A781-4C30-8D2F-118BADFEFD7C}" presName="iconBgRect" presStyleLbl="bgShp" presStyleIdx="2" presStyleCnt="7"/>
      <dgm:spPr/>
    </dgm:pt>
    <dgm:pt modelId="{10BCC168-BFAC-480A-AE9C-75A1EAE87DAA}" type="pres">
      <dgm:prSet presAssocID="{DC95D1DE-A781-4C30-8D2F-118BADFEFD7C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 dropper with solid fill"/>
        </a:ext>
      </dgm:extLst>
    </dgm:pt>
    <dgm:pt modelId="{19E1CB97-AB7B-4E0B-A2EE-854601DB8519}" type="pres">
      <dgm:prSet presAssocID="{DC95D1DE-A781-4C30-8D2F-118BADFEFD7C}" presName="spaceRect" presStyleCnt="0"/>
      <dgm:spPr/>
    </dgm:pt>
    <dgm:pt modelId="{69CAB846-D3DE-4BB4-87C2-B20BC06EBA41}" type="pres">
      <dgm:prSet presAssocID="{DC95D1DE-A781-4C30-8D2F-118BADFEFD7C}" presName="textRect" presStyleLbl="revTx" presStyleIdx="2" presStyleCnt="7">
        <dgm:presLayoutVars>
          <dgm:chMax val="1"/>
          <dgm:chPref val="1"/>
        </dgm:presLayoutVars>
      </dgm:prSet>
      <dgm:spPr/>
    </dgm:pt>
    <dgm:pt modelId="{221B68B5-05DB-4093-AA83-EFD8AB4B444B}" type="pres">
      <dgm:prSet presAssocID="{96BF6858-10A0-4411-AFEE-8AC502676C10}" presName="sibTrans" presStyleLbl="sibTrans2D1" presStyleIdx="0" presStyleCnt="0"/>
      <dgm:spPr/>
    </dgm:pt>
    <dgm:pt modelId="{AA36C846-7765-473C-9ED5-5F0790D103D0}" type="pres">
      <dgm:prSet presAssocID="{FE6C4EA1-C6FE-4383-A8B0-ACD13A53C7EB}" presName="compNode" presStyleCnt="0"/>
      <dgm:spPr/>
    </dgm:pt>
    <dgm:pt modelId="{5D257225-EAE3-404A-AD8D-2B538D3EAFE3}" type="pres">
      <dgm:prSet presAssocID="{FE6C4EA1-C6FE-4383-A8B0-ACD13A53C7EB}" presName="iconBgRect" presStyleLbl="bgShp" presStyleIdx="3" presStyleCnt="7"/>
      <dgm:spPr/>
    </dgm:pt>
    <dgm:pt modelId="{C2F0EECF-F6B0-4EB7-8E43-32ED0A7D88A2}" type="pres">
      <dgm:prSet presAssocID="{FE6C4EA1-C6FE-4383-A8B0-ACD13A53C7EB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 with solid fill"/>
        </a:ext>
      </dgm:extLst>
    </dgm:pt>
    <dgm:pt modelId="{485A569A-1EDB-4941-B686-19198212E65E}" type="pres">
      <dgm:prSet presAssocID="{FE6C4EA1-C6FE-4383-A8B0-ACD13A53C7EB}" presName="spaceRect" presStyleCnt="0"/>
      <dgm:spPr/>
    </dgm:pt>
    <dgm:pt modelId="{91AF6CF1-B99C-4D98-944F-99A2E6E7E472}" type="pres">
      <dgm:prSet presAssocID="{FE6C4EA1-C6FE-4383-A8B0-ACD13A53C7EB}" presName="textRect" presStyleLbl="revTx" presStyleIdx="3" presStyleCnt="7">
        <dgm:presLayoutVars>
          <dgm:chMax val="1"/>
          <dgm:chPref val="1"/>
        </dgm:presLayoutVars>
      </dgm:prSet>
      <dgm:spPr/>
    </dgm:pt>
    <dgm:pt modelId="{E74E06AB-5E9D-49EC-94F4-3F7C5C72A556}" type="pres">
      <dgm:prSet presAssocID="{078FE704-CE52-4686-84F7-A8476077BE98}" presName="sibTrans" presStyleLbl="sibTrans2D1" presStyleIdx="0" presStyleCnt="0"/>
      <dgm:spPr/>
    </dgm:pt>
    <dgm:pt modelId="{DBA2A017-DA29-4C8D-8232-D870156180C9}" type="pres">
      <dgm:prSet presAssocID="{12A5F1A0-402A-40C2-A4C5-98BBDB3A1A22}" presName="compNode" presStyleCnt="0"/>
      <dgm:spPr/>
    </dgm:pt>
    <dgm:pt modelId="{21C435D2-B4B5-422C-B463-9E53D48036CF}" type="pres">
      <dgm:prSet presAssocID="{12A5F1A0-402A-40C2-A4C5-98BBDB3A1A22}" presName="iconBgRect" presStyleLbl="bgShp" presStyleIdx="4" presStyleCnt="7"/>
      <dgm:spPr/>
    </dgm:pt>
    <dgm:pt modelId="{EEEB0F96-D6AC-4E74-B0BD-5D01FC840B9B}" type="pres">
      <dgm:prSet presAssocID="{12A5F1A0-402A-40C2-A4C5-98BBDB3A1A22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 with solid fill"/>
        </a:ext>
      </dgm:extLst>
    </dgm:pt>
    <dgm:pt modelId="{68043EFF-532E-4015-B544-2E9F26AE5BC9}" type="pres">
      <dgm:prSet presAssocID="{12A5F1A0-402A-40C2-A4C5-98BBDB3A1A22}" presName="spaceRect" presStyleCnt="0"/>
      <dgm:spPr/>
    </dgm:pt>
    <dgm:pt modelId="{0D4C47B2-29D1-4A87-8F7D-A5C4F76E3A27}" type="pres">
      <dgm:prSet presAssocID="{12A5F1A0-402A-40C2-A4C5-98BBDB3A1A22}" presName="textRect" presStyleLbl="revTx" presStyleIdx="4" presStyleCnt="7">
        <dgm:presLayoutVars>
          <dgm:chMax val="1"/>
          <dgm:chPref val="1"/>
        </dgm:presLayoutVars>
      </dgm:prSet>
      <dgm:spPr/>
    </dgm:pt>
    <dgm:pt modelId="{05616B31-AEAF-4771-AAB6-D37A9A5573D5}" type="pres">
      <dgm:prSet presAssocID="{6EE09FDD-BF9C-42E6-A363-5E1A916D5D84}" presName="sibTrans" presStyleLbl="sibTrans2D1" presStyleIdx="0" presStyleCnt="0"/>
      <dgm:spPr/>
    </dgm:pt>
    <dgm:pt modelId="{81A16070-40B5-4B93-BAB1-538606D481A9}" type="pres">
      <dgm:prSet presAssocID="{2BDD66BD-71DC-4EB4-BE57-2D7200EDFA25}" presName="compNode" presStyleCnt="0"/>
      <dgm:spPr/>
    </dgm:pt>
    <dgm:pt modelId="{968FFB73-4508-4DC2-8986-84FF784A25A1}" type="pres">
      <dgm:prSet presAssocID="{2BDD66BD-71DC-4EB4-BE57-2D7200EDFA25}" presName="iconBgRect" presStyleLbl="bgShp" presStyleIdx="5" presStyleCnt="7"/>
      <dgm:spPr/>
    </dgm:pt>
    <dgm:pt modelId="{D8321BFA-1D0D-44B8-A532-111D554FEACA}" type="pres">
      <dgm:prSet presAssocID="{2BDD66BD-71DC-4EB4-BE57-2D7200EDFA25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pie chart with solid fill"/>
        </a:ext>
      </dgm:extLst>
    </dgm:pt>
    <dgm:pt modelId="{C7078B9F-DA7A-449C-9998-A78191732F3F}" type="pres">
      <dgm:prSet presAssocID="{2BDD66BD-71DC-4EB4-BE57-2D7200EDFA25}" presName="spaceRect" presStyleCnt="0"/>
      <dgm:spPr/>
    </dgm:pt>
    <dgm:pt modelId="{FD62459E-87CC-4BDF-A998-87FEF7B773B0}" type="pres">
      <dgm:prSet presAssocID="{2BDD66BD-71DC-4EB4-BE57-2D7200EDFA25}" presName="textRect" presStyleLbl="revTx" presStyleIdx="5" presStyleCnt="7">
        <dgm:presLayoutVars>
          <dgm:chMax val="1"/>
          <dgm:chPref val="1"/>
        </dgm:presLayoutVars>
      </dgm:prSet>
      <dgm:spPr/>
    </dgm:pt>
    <dgm:pt modelId="{92CBEECE-F805-4A18-A6BA-0E380CFB9656}" type="pres">
      <dgm:prSet presAssocID="{E6F28B52-455D-493E-B13F-AD20E3A2BE72}" presName="sibTrans" presStyleLbl="sibTrans2D1" presStyleIdx="0" presStyleCnt="0"/>
      <dgm:spPr/>
    </dgm:pt>
    <dgm:pt modelId="{54CEE832-67AA-4DD6-B169-85CEE6693F43}" type="pres">
      <dgm:prSet presAssocID="{F592ED08-0442-4E3C-AD8C-65A705FBDC14}" presName="compNode" presStyleCnt="0"/>
      <dgm:spPr/>
    </dgm:pt>
    <dgm:pt modelId="{2DEEDF66-FD8E-4F42-94AB-0E6D6E391DD7}" type="pres">
      <dgm:prSet presAssocID="{F592ED08-0442-4E3C-AD8C-65A705FBDC14}" presName="iconBgRect" presStyleLbl="bgShp" presStyleIdx="6" presStyleCnt="7" custLinFactX="200000" custLinFactNeighborX="200734" custLinFactNeighborY="-18073"/>
      <dgm:spPr/>
    </dgm:pt>
    <dgm:pt modelId="{D5910DF9-06FF-4243-8A3D-4FF590CAECC8}" type="pres">
      <dgm:prSet presAssocID="{F592ED08-0442-4E3C-AD8C-65A705FBDC14}" presName="iconRect" presStyleLbl="node1" presStyleIdx="6" presStyleCnt="7" custLinFactX="302027" custLinFactNeighborX="400000" custLinFactNeighborY="-2596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ought bubble with solid fill"/>
        </a:ext>
      </dgm:extLst>
    </dgm:pt>
    <dgm:pt modelId="{246759A8-47D4-4829-9961-5B7E1F72AB88}" type="pres">
      <dgm:prSet presAssocID="{F592ED08-0442-4E3C-AD8C-65A705FBDC14}" presName="spaceRect" presStyleCnt="0"/>
      <dgm:spPr/>
    </dgm:pt>
    <dgm:pt modelId="{5E30FD66-9CF6-4CEB-BDAE-873F578BD272}" type="pres">
      <dgm:prSet presAssocID="{F592ED08-0442-4E3C-AD8C-65A705FBDC14}" presName="textRect" presStyleLbl="revTx" presStyleIdx="6" presStyleCnt="7" custLinFactX="71240" custLinFactNeighborX="100000" custLinFactNeighborY="-24097">
        <dgm:presLayoutVars>
          <dgm:chMax val="1"/>
          <dgm:chPref val="1"/>
        </dgm:presLayoutVars>
      </dgm:prSet>
      <dgm:spPr/>
    </dgm:pt>
  </dgm:ptLst>
  <dgm:cxnLst>
    <dgm:cxn modelId="{6B72C303-2DF6-4564-B269-17B5567A1EB8}" srcId="{0C072433-4AEB-40F1-AB95-059EE9C9ADEC}" destId="{12A5F1A0-402A-40C2-A4C5-98BBDB3A1A22}" srcOrd="4" destOrd="0" parTransId="{9FE7CC0D-56B4-47C9-A09F-8ABC0EBC3925}" sibTransId="{6EE09FDD-BF9C-42E6-A363-5E1A916D5D84}"/>
    <dgm:cxn modelId="{6687F005-935E-4486-8F11-CDECEB81B531}" type="presOf" srcId="{F592ED08-0442-4E3C-AD8C-65A705FBDC14}" destId="{5E30FD66-9CF6-4CEB-BDAE-873F578BD272}" srcOrd="0" destOrd="0" presId="urn:microsoft.com/office/officeart/2018/2/layout/IconCircleList"/>
    <dgm:cxn modelId="{1118605C-1BED-4D4E-861D-E0F10BBCB671}" type="presOf" srcId="{6EE09FDD-BF9C-42E6-A363-5E1A916D5D84}" destId="{05616B31-AEAF-4771-AAB6-D37A9A5573D5}" srcOrd="0" destOrd="0" presId="urn:microsoft.com/office/officeart/2018/2/layout/IconCircleList"/>
    <dgm:cxn modelId="{C1E42663-E010-427C-9214-85D70D3F7B7A}" type="presOf" srcId="{12A5F1A0-402A-40C2-A4C5-98BBDB3A1A22}" destId="{0D4C47B2-29D1-4A87-8F7D-A5C4F76E3A27}" srcOrd="0" destOrd="0" presId="urn:microsoft.com/office/officeart/2018/2/layout/IconCircleList"/>
    <dgm:cxn modelId="{A417284C-B990-42FE-8E16-10D66E4485CB}" srcId="{0C072433-4AEB-40F1-AB95-059EE9C9ADEC}" destId="{2BDD66BD-71DC-4EB4-BE57-2D7200EDFA25}" srcOrd="5" destOrd="0" parTransId="{DA455E34-5F9D-43AF-B1E2-6F0C7326621E}" sibTransId="{E6F28B52-455D-493E-B13F-AD20E3A2BE72}"/>
    <dgm:cxn modelId="{A95A2F4E-6046-4667-856A-69AE8DC145B4}" type="presOf" srcId="{0C072433-4AEB-40F1-AB95-059EE9C9ADEC}" destId="{C0FF8307-80BF-49B7-8ADA-6D6110548FA4}" srcOrd="0" destOrd="0" presId="urn:microsoft.com/office/officeart/2018/2/layout/IconCircleList"/>
    <dgm:cxn modelId="{9FE4C671-D3E8-490C-9F0E-99FC8B411050}" type="presOf" srcId="{078FE704-CE52-4686-84F7-A8476077BE98}" destId="{E74E06AB-5E9D-49EC-94F4-3F7C5C72A556}" srcOrd="0" destOrd="0" presId="urn:microsoft.com/office/officeart/2018/2/layout/IconCircleList"/>
    <dgm:cxn modelId="{D5945381-D961-4E4D-8DA9-384DD61678C5}" type="presOf" srcId="{FE6C4EA1-C6FE-4383-A8B0-ACD13A53C7EB}" destId="{91AF6CF1-B99C-4D98-944F-99A2E6E7E472}" srcOrd="0" destOrd="0" presId="urn:microsoft.com/office/officeart/2018/2/layout/IconCircleList"/>
    <dgm:cxn modelId="{C13C4986-5D8F-4511-867D-6BD782D86045}" type="presOf" srcId="{D33CD2A7-9527-4848-823B-EECBC697E2DB}" destId="{8188E392-02DC-43CC-A3BD-53A5D4B2FF8F}" srcOrd="0" destOrd="0" presId="urn:microsoft.com/office/officeart/2018/2/layout/IconCircleList"/>
    <dgm:cxn modelId="{8288F295-6831-4088-99A2-6D5B866D7F6D}" srcId="{0C072433-4AEB-40F1-AB95-059EE9C9ADEC}" destId="{C8AB0C16-655B-4ABC-BE7E-6675A4A3AC91}" srcOrd="0" destOrd="0" parTransId="{F4F35D6F-F45C-49C0-BA94-7A303C16FB03}" sibTransId="{43F839C8-B670-447B-ACE2-9489F5AFC00E}"/>
    <dgm:cxn modelId="{886FA39C-C37A-45D4-8A7E-7895E3D61B44}" srcId="{0C072433-4AEB-40F1-AB95-059EE9C9ADEC}" destId="{F592ED08-0442-4E3C-AD8C-65A705FBDC14}" srcOrd="6" destOrd="0" parTransId="{2D41B6F1-0224-4CF2-8820-E37E8FB350F5}" sibTransId="{074A989E-C728-4647-9A0C-BD4AD8666B22}"/>
    <dgm:cxn modelId="{3F516EA1-46A8-4522-AE8D-D3FC705E2604}" srcId="{0C072433-4AEB-40F1-AB95-059EE9C9ADEC}" destId="{FE6C4EA1-C6FE-4383-A8B0-ACD13A53C7EB}" srcOrd="3" destOrd="0" parTransId="{41822BD9-FEDC-48AB-8A35-9CACF43A94E5}" sibTransId="{078FE704-CE52-4686-84F7-A8476077BE98}"/>
    <dgm:cxn modelId="{3811A0A1-6A0F-4A6A-BE2B-6A380078CC2B}" srcId="{0C072433-4AEB-40F1-AB95-059EE9C9ADEC}" destId="{494381FD-C47A-4C3B-A2BD-FC28936D7874}" srcOrd="1" destOrd="0" parTransId="{317C3880-52AA-4CCE-8BDD-8D5E5BA2467D}" sibTransId="{D33CD2A7-9527-4848-823B-EECBC697E2DB}"/>
    <dgm:cxn modelId="{8CDB1ECD-F20B-4E87-9D38-605B7AF5FDA0}" type="presOf" srcId="{494381FD-C47A-4C3B-A2BD-FC28936D7874}" destId="{95AE7778-5B6B-42FA-A6B8-89A439947BAE}" srcOrd="0" destOrd="0" presId="urn:microsoft.com/office/officeart/2018/2/layout/IconCircleList"/>
    <dgm:cxn modelId="{83867CCE-0427-4A08-B847-8980929D79A2}" type="presOf" srcId="{C8AB0C16-655B-4ABC-BE7E-6675A4A3AC91}" destId="{9B6D84E9-56C4-480D-8F10-B6E9D22F3615}" srcOrd="0" destOrd="0" presId="urn:microsoft.com/office/officeart/2018/2/layout/IconCircleList"/>
    <dgm:cxn modelId="{EC4D6CCF-A703-4979-970C-C12BEB453D60}" type="presOf" srcId="{96BF6858-10A0-4411-AFEE-8AC502676C10}" destId="{221B68B5-05DB-4093-AA83-EFD8AB4B444B}" srcOrd="0" destOrd="0" presId="urn:microsoft.com/office/officeart/2018/2/layout/IconCircleList"/>
    <dgm:cxn modelId="{69BC83ED-34E2-4DAB-A463-312A2DE64B15}" type="presOf" srcId="{E6F28B52-455D-493E-B13F-AD20E3A2BE72}" destId="{92CBEECE-F805-4A18-A6BA-0E380CFB9656}" srcOrd="0" destOrd="0" presId="urn:microsoft.com/office/officeart/2018/2/layout/IconCircleList"/>
    <dgm:cxn modelId="{4661A7F6-10C5-470E-AE75-8878C3A3E28D}" type="presOf" srcId="{2BDD66BD-71DC-4EB4-BE57-2D7200EDFA25}" destId="{FD62459E-87CC-4BDF-A998-87FEF7B773B0}" srcOrd="0" destOrd="0" presId="urn:microsoft.com/office/officeart/2018/2/layout/IconCircleList"/>
    <dgm:cxn modelId="{9208DDF8-5400-498B-8BBF-E600D215DAE7}" type="presOf" srcId="{DC95D1DE-A781-4C30-8D2F-118BADFEFD7C}" destId="{69CAB846-D3DE-4BB4-87C2-B20BC06EBA41}" srcOrd="0" destOrd="0" presId="urn:microsoft.com/office/officeart/2018/2/layout/IconCircleList"/>
    <dgm:cxn modelId="{031FC9FA-6DA3-46FF-BC9D-BE9588A4415E}" srcId="{0C072433-4AEB-40F1-AB95-059EE9C9ADEC}" destId="{DC95D1DE-A781-4C30-8D2F-118BADFEFD7C}" srcOrd="2" destOrd="0" parTransId="{0F0B6B78-4E5D-485A-89CA-33928E5ECD4F}" sibTransId="{96BF6858-10A0-4411-AFEE-8AC502676C10}"/>
    <dgm:cxn modelId="{FC6CDCFD-0A46-4677-86E6-00845E336A42}" type="presOf" srcId="{43F839C8-B670-447B-ACE2-9489F5AFC00E}" destId="{185A7F85-109D-492F-B282-9A07F8801F5D}" srcOrd="0" destOrd="0" presId="urn:microsoft.com/office/officeart/2018/2/layout/IconCircleList"/>
    <dgm:cxn modelId="{CDC143F2-9620-4058-89FD-5C7876893B56}" type="presParOf" srcId="{C0FF8307-80BF-49B7-8ADA-6D6110548FA4}" destId="{1356FD8E-C173-4B8C-B410-107D3BF7BBC2}" srcOrd="0" destOrd="0" presId="urn:microsoft.com/office/officeart/2018/2/layout/IconCircleList"/>
    <dgm:cxn modelId="{60ACD822-5D50-490E-90FA-663FA3432A8D}" type="presParOf" srcId="{1356FD8E-C173-4B8C-B410-107D3BF7BBC2}" destId="{6BECB24C-51AC-415F-A366-D6397628CFB1}" srcOrd="0" destOrd="0" presId="urn:microsoft.com/office/officeart/2018/2/layout/IconCircleList"/>
    <dgm:cxn modelId="{00BABFD0-732C-42C4-B980-FED3D6275016}" type="presParOf" srcId="{6BECB24C-51AC-415F-A366-D6397628CFB1}" destId="{54C14164-7512-478A-B2E9-228B46201643}" srcOrd="0" destOrd="0" presId="urn:microsoft.com/office/officeart/2018/2/layout/IconCircleList"/>
    <dgm:cxn modelId="{5667FD10-DFB4-4A15-A318-74B259BD1C12}" type="presParOf" srcId="{6BECB24C-51AC-415F-A366-D6397628CFB1}" destId="{44F51941-68FB-49E2-83E3-D3653313C1AC}" srcOrd="1" destOrd="0" presId="urn:microsoft.com/office/officeart/2018/2/layout/IconCircleList"/>
    <dgm:cxn modelId="{FE19BF07-E592-427F-847A-64B72D38340D}" type="presParOf" srcId="{6BECB24C-51AC-415F-A366-D6397628CFB1}" destId="{9D23E4FF-E1C5-496D-947B-44586A80EF50}" srcOrd="2" destOrd="0" presId="urn:microsoft.com/office/officeart/2018/2/layout/IconCircleList"/>
    <dgm:cxn modelId="{40A442D1-5736-4EA1-8B3F-1E5ABEC0AF52}" type="presParOf" srcId="{6BECB24C-51AC-415F-A366-D6397628CFB1}" destId="{9B6D84E9-56C4-480D-8F10-B6E9D22F3615}" srcOrd="3" destOrd="0" presId="urn:microsoft.com/office/officeart/2018/2/layout/IconCircleList"/>
    <dgm:cxn modelId="{ECF331FC-8EBC-4F40-901E-2CEB4FDE2FEF}" type="presParOf" srcId="{1356FD8E-C173-4B8C-B410-107D3BF7BBC2}" destId="{185A7F85-109D-492F-B282-9A07F8801F5D}" srcOrd="1" destOrd="0" presId="urn:microsoft.com/office/officeart/2018/2/layout/IconCircleList"/>
    <dgm:cxn modelId="{29B2FB24-7CBC-4164-BECC-CFEBFDC1185F}" type="presParOf" srcId="{1356FD8E-C173-4B8C-B410-107D3BF7BBC2}" destId="{203E14BA-98AB-41BF-B653-7156F8761519}" srcOrd="2" destOrd="0" presId="urn:microsoft.com/office/officeart/2018/2/layout/IconCircleList"/>
    <dgm:cxn modelId="{142EB100-F7E0-4624-B7B9-500393D5ADA3}" type="presParOf" srcId="{203E14BA-98AB-41BF-B653-7156F8761519}" destId="{D818C880-9F14-4D26-A71A-690695B0D7F1}" srcOrd="0" destOrd="0" presId="urn:microsoft.com/office/officeart/2018/2/layout/IconCircleList"/>
    <dgm:cxn modelId="{E1278B7C-8C9E-4BFA-A8FB-2245DE5F1A4E}" type="presParOf" srcId="{203E14BA-98AB-41BF-B653-7156F8761519}" destId="{BBFD45D0-7433-42A1-8E54-96CE1C195B3E}" srcOrd="1" destOrd="0" presId="urn:microsoft.com/office/officeart/2018/2/layout/IconCircleList"/>
    <dgm:cxn modelId="{A520133A-FA47-4F1E-B631-C9A9459B3B76}" type="presParOf" srcId="{203E14BA-98AB-41BF-B653-7156F8761519}" destId="{0A46A715-EF1F-41E1-92B9-2C7C1B8F44D4}" srcOrd="2" destOrd="0" presId="urn:microsoft.com/office/officeart/2018/2/layout/IconCircleList"/>
    <dgm:cxn modelId="{0E0AE11F-7821-4070-9961-8AFF31551DCD}" type="presParOf" srcId="{203E14BA-98AB-41BF-B653-7156F8761519}" destId="{95AE7778-5B6B-42FA-A6B8-89A439947BAE}" srcOrd="3" destOrd="0" presId="urn:microsoft.com/office/officeart/2018/2/layout/IconCircleList"/>
    <dgm:cxn modelId="{E34B3457-3B53-45A5-A9AD-CD2F5D11DBC8}" type="presParOf" srcId="{1356FD8E-C173-4B8C-B410-107D3BF7BBC2}" destId="{8188E392-02DC-43CC-A3BD-53A5D4B2FF8F}" srcOrd="3" destOrd="0" presId="urn:microsoft.com/office/officeart/2018/2/layout/IconCircleList"/>
    <dgm:cxn modelId="{76327197-D00C-49ED-8E07-2E590F049F41}" type="presParOf" srcId="{1356FD8E-C173-4B8C-B410-107D3BF7BBC2}" destId="{85AFA170-3B34-49DD-8A52-293484C5C800}" srcOrd="4" destOrd="0" presId="urn:microsoft.com/office/officeart/2018/2/layout/IconCircleList"/>
    <dgm:cxn modelId="{9F599528-0D2C-4B93-AA62-470C037A2F2B}" type="presParOf" srcId="{85AFA170-3B34-49DD-8A52-293484C5C800}" destId="{09B9CB7C-E119-4CB0-8A8A-229776CF0002}" srcOrd="0" destOrd="0" presId="urn:microsoft.com/office/officeart/2018/2/layout/IconCircleList"/>
    <dgm:cxn modelId="{31EBFFB7-5EFA-4239-86A5-CFF291820FBF}" type="presParOf" srcId="{85AFA170-3B34-49DD-8A52-293484C5C800}" destId="{10BCC168-BFAC-480A-AE9C-75A1EAE87DAA}" srcOrd="1" destOrd="0" presId="urn:microsoft.com/office/officeart/2018/2/layout/IconCircleList"/>
    <dgm:cxn modelId="{EFF8DE5B-7D3C-401C-917D-91002D0C51C8}" type="presParOf" srcId="{85AFA170-3B34-49DD-8A52-293484C5C800}" destId="{19E1CB97-AB7B-4E0B-A2EE-854601DB8519}" srcOrd="2" destOrd="0" presId="urn:microsoft.com/office/officeart/2018/2/layout/IconCircleList"/>
    <dgm:cxn modelId="{A5CB49C0-BD6B-4F59-8E5A-AD3B7D04BF45}" type="presParOf" srcId="{85AFA170-3B34-49DD-8A52-293484C5C800}" destId="{69CAB846-D3DE-4BB4-87C2-B20BC06EBA41}" srcOrd="3" destOrd="0" presId="urn:microsoft.com/office/officeart/2018/2/layout/IconCircleList"/>
    <dgm:cxn modelId="{86E95482-88B6-4BB0-A665-4EF6EC82D3D1}" type="presParOf" srcId="{1356FD8E-C173-4B8C-B410-107D3BF7BBC2}" destId="{221B68B5-05DB-4093-AA83-EFD8AB4B444B}" srcOrd="5" destOrd="0" presId="urn:microsoft.com/office/officeart/2018/2/layout/IconCircleList"/>
    <dgm:cxn modelId="{B5CA9A23-37F2-4CED-83AF-4216B773EB1B}" type="presParOf" srcId="{1356FD8E-C173-4B8C-B410-107D3BF7BBC2}" destId="{AA36C846-7765-473C-9ED5-5F0790D103D0}" srcOrd="6" destOrd="0" presId="urn:microsoft.com/office/officeart/2018/2/layout/IconCircleList"/>
    <dgm:cxn modelId="{E70DD192-2451-40D2-A926-9D0A0D636BC1}" type="presParOf" srcId="{AA36C846-7765-473C-9ED5-5F0790D103D0}" destId="{5D257225-EAE3-404A-AD8D-2B538D3EAFE3}" srcOrd="0" destOrd="0" presId="urn:microsoft.com/office/officeart/2018/2/layout/IconCircleList"/>
    <dgm:cxn modelId="{5D1E65D1-4A4F-4CAA-9CA6-BBC2405F34ED}" type="presParOf" srcId="{AA36C846-7765-473C-9ED5-5F0790D103D0}" destId="{C2F0EECF-F6B0-4EB7-8E43-32ED0A7D88A2}" srcOrd="1" destOrd="0" presId="urn:microsoft.com/office/officeart/2018/2/layout/IconCircleList"/>
    <dgm:cxn modelId="{E678031E-3597-4E54-AEE1-CB492E594AC2}" type="presParOf" srcId="{AA36C846-7765-473C-9ED5-5F0790D103D0}" destId="{485A569A-1EDB-4941-B686-19198212E65E}" srcOrd="2" destOrd="0" presId="urn:microsoft.com/office/officeart/2018/2/layout/IconCircleList"/>
    <dgm:cxn modelId="{27A6DE81-B494-4945-8B9B-B40C85BA5EBA}" type="presParOf" srcId="{AA36C846-7765-473C-9ED5-5F0790D103D0}" destId="{91AF6CF1-B99C-4D98-944F-99A2E6E7E472}" srcOrd="3" destOrd="0" presId="urn:microsoft.com/office/officeart/2018/2/layout/IconCircleList"/>
    <dgm:cxn modelId="{AB1CCAAC-E903-47FE-9084-B802B1689BE0}" type="presParOf" srcId="{1356FD8E-C173-4B8C-B410-107D3BF7BBC2}" destId="{E74E06AB-5E9D-49EC-94F4-3F7C5C72A556}" srcOrd="7" destOrd="0" presId="urn:microsoft.com/office/officeart/2018/2/layout/IconCircleList"/>
    <dgm:cxn modelId="{2AD89F68-AF73-4769-AA5D-5A6CE9DAB8CD}" type="presParOf" srcId="{1356FD8E-C173-4B8C-B410-107D3BF7BBC2}" destId="{DBA2A017-DA29-4C8D-8232-D870156180C9}" srcOrd="8" destOrd="0" presId="urn:microsoft.com/office/officeart/2018/2/layout/IconCircleList"/>
    <dgm:cxn modelId="{219820B0-42B3-48C4-B857-3935914981E2}" type="presParOf" srcId="{DBA2A017-DA29-4C8D-8232-D870156180C9}" destId="{21C435D2-B4B5-422C-B463-9E53D48036CF}" srcOrd="0" destOrd="0" presId="urn:microsoft.com/office/officeart/2018/2/layout/IconCircleList"/>
    <dgm:cxn modelId="{EB394CDE-3605-4EB1-AF7E-F7FFFF0B976E}" type="presParOf" srcId="{DBA2A017-DA29-4C8D-8232-D870156180C9}" destId="{EEEB0F96-D6AC-4E74-B0BD-5D01FC840B9B}" srcOrd="1" destOrd="0" presId="urn:microsoft.com/office/officeart/2018/2/layout/IconCircleList"/>
    <dgm:cxn modelId="{7766DB04-535D-4DAF-A8C3-9FA0B96ECB4D}" type="presParOf" srcId="{DBA2A017-DA29-4C8D-8232-D870156180C9}" destId="{68043EFF-532E-4015-B544-2E9F26AE5BC9}" srcOrd="2" destOrd="0" presId="urn:microsoft.com/office/officeart/2018/2/layout/IconCircleList"/>
    <dgm:cxn modelId="{BEC973C3-DF78-4339-8142-9C3B99C06FBC}" type="presParOf" srcId="{DBA2A017-DA29-4C8D-8232-D870156180C9}" destId="{0D4C47B2-29D1-4A87-8F7D-A5C4F76E3A27}" srcOrd="3" destOrd="0" presId="urn:microsoft.com/office/officeart/2018/2/layout/IconCircleList"/>
    <dgm:cxn modelId="{E24167AA-74E9-4828-8052-1618B31967D3}" type="presParOf" srcId="{1356FD8E-C173-4B8C-B410-107D3BF7BBC2}" destId="{05616B31-AEAF-4771-AAB6-D37A9A5573D5}" srcOrd="9" destOrd="0" presId="urn:microsoft.com/office/officeart/2018/2/layout/IconCircleList"/>
    <dgm:cxn modelId="{903CB11D-7B52-4E59-B0E6-ED30B0914C87}" type="presParOf" srcId="{1356FD8E-C173-4B8C-B410-107D3BF7BBC2}" destId="{81A16070-40B5-4B93-BAB1-538606D481A9}" srcOrd="10" destOrd="0" presId="urn:microsoft.com/office/officeart/2018/2/layout/IconCircleList"/>
    <dgm:cxn modelId="{2CC44CC7-FF7E-49F0-B83B-F21DBAB0206C}" type="presParOf" srcId="{81A16070-40B5-4B93-BAB1-538606D481A9}" destId="{968FFB73-4508-4DC2-8986-84FF784A25A1}" srcOrd="0" destOrd="0" presId="urn:microsoft.com/office/officeart/2018/2/layout/IconCircleList"/>
    <dgm:cxn modelId="{D8564093-0867-40C6-A905-E3D8A88D0A12}" type="presParOf" srcId="{81A16070-40B5-4B93-BAB1-538606D481A9}" destId="{D8321BFA-1D0D-44B8-A532-111D554FEACA}" srcOrd="1" destOrd="0" presId="urn:microsoft.com/office/officeart/2018/2/layout/IconCircleList"/>
    <dgm:cxn modelId="{1902C9B4-5038-406A-B5AE-C7985E9086BF}" type="presParOf" srcId="{81A16070-40B5-4B93-BAB1-538606D481A9}" destId="{C7078B9F-DA7A-449C-9998-A78191732F3F}" srcOrd="2" destOrd="0" presId="urn:microsoft.com/office/officeart/2018/2/layout/IconCircleList"/>
    <dgm:cxn modelId="{146AD393-0F28-4C5F-B918-2E2FA141AC85}" type="presParOf" srcId="{81A16070-40B5-4B93-BAB1-538606D481A9}" destId="{FD62459E-87CC-4BDF-A998-87FEF7B773B0}" srcOrd="3" destOrd="0" presId="urn:microsoft.com/office/officeart/2018/2/layout/IconCircleList"/>
    <dgm:cxn modelId="{C1CADE66-4491-44D1-93C5-CD9F7ECBD8AD}" type="presParOf" srcId="{1356FD8E-C173-4B8C-B410-107D3BF7BBC2}" destId="{92CBEECE-F805-4A18-A6BA-0E380CFB9656}" srcOrd="11" destOrd="0" presId="urn:microsoft.com/office/officeart/2018/2/layout/IconCircleList"/>
    <dgm:cxn modelId="{5DE2D50B-2767-4E73-9D9C-AC1EBF30F27A}" type="presParOf" srcId="{1356FD8E-C173-4B8C-B410-107D3BF7BBC2}" destId="{54CEE832-67AA-4DD6-B169-85CEE6693F43}" srcOrd="12" destOrd="0" presId="urn:microsoft.com/office/officeart/2018/2/layout/IconCircleList"/>
    <dgm:cxn modelId="{D88E7AFD-163F-4BA6-BF72-9C6FB631F54E}" type="presParOf" srcId="{54CEE832-67AA-4DD6-B169-85CEE6693F43}" destId="{2DEEDF66-FD8E-4F42-94AB-0E6D6E391DD7}" srcOrd="0" destOrd="0" presId="urn:microsoft.com/office/officeart/2018/2/layout/IconCircleList"/>
    <dgm:cxn modelId="{DAA6651C-B0DA-4BB2-8081-69EF4A9A1642}" type="presParOf" srcId="{54CEE832-67AA-4DD6-B169-85CEE6693F43}" destId="{D5910DF9-06FF-4243-8A3D-4FF590CAECC8}" srcOrd="1" destOrd="0" presId="urn:microsoft.com/office/officeart/2018/2/layout/IconCircleList"/>
    <dgm:cxn modelId="{B77F2D6F-89B2-4C1D-B0F2-2943D5B075F7}" type="presParOf" srcId="{54CEE832-67AA-4DD6-B169-85CEE6693F43}" destId="{246759A8-47D4-4829-9961-5B7E1F72AB88}" srcOrd="2" destOrd="0" presId="urn:microsoft.com/office/officeart/2018/2/layout/IconCircleList"/>
    <dgm:cxn modelId="{FAA2DE7C-5CC1-4395-8DC4-DC92DA440C0B}" type="presParOf" srcId="{54CEE832-67AA-4DD6-B169-85CEE6693F43}" destId="{5E30FD66-9CF6-4CEB-BDAE-873F578BD27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C14164-7512-478A-B2E9-228B46201643}">
      <dsp:nvSpPr>
        <dsp:cNvPr id="0" name=""/>
        <dsp:cNvSpPr/>
      </dsp:nvSpPr>
      <dsp:spPr>
        <a:xfrm>
          <a:off x="1180" y="470994"/>
          <a:ext cx="589443" cy="5894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F51941-68FB-49E2-83E3-D3653313C1AC}">
      <dsp:nvSpPr>
        <dsp:cNvPr id="0" name=""/>
        <dsp:cNvSpPr/>
      </dsp:nvSpPr>
      <dsp:spPr>
        <a:xfrm>
          <a:off x="124963" y="594778"/>
          <a:ext cx="341877" cy="3418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6D84E9-56C4-480D-8F10-B6E9D22F3615}">
      <dsp:nvSpPr>
        <dsp:cNvPr id="0" name=""/>
        <dsp:cNvSpPr/>
      </dsp:nvSpPr>
      <dsp:spPr>
        <a:xfrm>
          <a:off x="716933" y="470994"/>
          <a:ext cx="1389403" cy="58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Problem Statement</a:t>
          </a:r>
        </a:p>
      </dsp:txBody>
      <dsp:txXfrm>
        <a:off x="716933" y="470994"/>
        <a:ext cx="1389403" cy="589443"/>
      </dsp:txXfrm>
    </dsp:sp>
    <dsp:sp modelId="{D818C880-9F14-4D26-A71A-690695B0D7F1}">
      <dsp:nvSpPr>
        <dsp:cNvPr id="0" name=""/>
        <dsp:cNvSpPr/>
      </dsp:nvSpPr>
      <dsp:spPr>
        <a:xfrm>
          <a:off x="2348429" y="470994"/>
          <a:ext cx="589443" cy="5894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FD45D0-7433-42A1-8E54-96CE1C195B3E}">
      <dsp:nvSpPr>
        <dsp:cNvPr id="0" name=""/>
        <dsp:cNvSpPr/>
      </dsp:nvSpPr>
      <dsp:spPr>
        <a:xfrm>
          <a:off x="2472213" y="594778"/>
          <a:ext cx="341877" cy="3418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AE7778-5B6B-42FA-A6B8-89A439947BAE}">
      <dsp:nvSpPr>
        <dsp:cNvPr id="0" name=""/>
        <dsp:cNvSpPr/>
      </dsp:nvSpPr>
      <dsp:spPr>
        <a:xfrm>
          <a:off x="3064183" y="470994"/>
          <a:ext cx="1389403" cy="58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Preprocessing</a:t>
          </a:r>
        </a:p>
      </dsp:txBody>
      <dsp:txXfrm>
        <a:off x="3064183" y="470994"/>
        <a:ext cx="1389403" cy="589443"/>
      </dsp:txXfrm>
    </dsp:sp>
    <dsp:sp modelId="{09B9CB7C-E119-4CB0-8A8A-229776CF0002}">
      <dsp:nvSpPr>
        <dsp:cNvPr id="0" name=""/>
        <dsp:cNvSpPr/>
      </dsp:nvSpPr>
      <dsp:spPr>
        <a:xfrm>
          <a:off x="4695679" y="470994"/>
          <a:ext cx="589443" cy="5894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BCC168-BFAC-480A-AE9C-75A1EAE87DAA}">
      <dsp:nvSpPr>
        <dsp:cNvPr id="0" name=""/>
        <dsp:cNvSpPr/>
      </dsp:nvSpPr>
      <dsp:spPr>
        <a:xfrm>
          <a:off x="4819462" y="594778"/>
          <a:ext cx="341877" cy="3418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CAB846-D3DE-4BB4-87C2-B20BC06EBA41}">
      <dsp:nvSpPr>
        <dsp:cNvPr id="0" name=""/>
        <dsp:cNvSpPr/>
      </dsp:nvSpPr>
      <dsp:spPr>
        <a:xfrm>
          <a:off x="5411432" y="470994"/>
          <a:ext cx="1389403" cy="58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Feature Extraction</a:t>
          </a:r>
        </a:p>
      </dsp:txBody>
      <dsp:txXfrm>
        <a:off x="5411432" y="470994"/>
        <a:ext cx="1389403" cy="589443"/>
      </dsp:txXfrm>
    </dsp:sp>
    <dsp:sp modelId="{5D257225-EAE3-404A-AD8D-2B538D3EAFE3}">
      <dsp:nvSpPr>
        <dsp:cNvPr id="0" name=""/>
        <dsp:cNvSpPr/>
      </dsp:nvSpPr>
      <dsp:spPr>
        <a:xfrm>
          <a:off x="1180" y="1732041"/>
          <a:ext cx="589443" cy="5894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F0EECF-F6B0-4EB7-8E43-32ED0A7D88A2}">
      <dsp:nvSpPr>
        <dsp:cNvPr id="0" name=""/>
        <dsp:cNvSpPr/>
      </dsp:nvSpPr>
      <dsp:spPr>
        <a:xfrm>
          <a:off x="124963" y="1855824"/>
          <a:ext cx="341877" cy="34187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AF6CF1-B99C-4D98-944F-99A2E6E7E472}">
      <dsp:nvSpPr>
        <dsp:cNvPr id="0" name=""/>
        <dsp:cNvSpPr/>
      </dsp:nvSpPr>
      <dsp:spPr>
        <a:xfrm>
          <a:off x="716933" y="1732041"/>
          <a:ext cx="1389403" cy="58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Feature Engineering</a:t>
          </a:r>
        </a:p>
      </dsp:txBody>
      <dsp:txXfrm>
        <a:off x="716933" y="1732041"/>
        <a:ext cx="1389403" cy="589443"/>
      </dsp:txXfrm>
    </dsp:sp>
    <dsp:sp modelId="{21C435D2-B4B5-422C-B463-9E53D48036CF}">
      <dsp:nvSpPr>
        <dsp:cNvPr id="0" name=""/>
        <dsp:cNvSpPr/>
      </dsp:nvSpPr>
      <dsp:spPr>
        <a:xfrm>
          <a:off x="2348429" y="1732041"/>
          <a:ext cx="589443" cy="5894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EB0F96-D6AC-4E74-B0BD-5D01FC840B9B}">
      <dsp:nvSpPr>
        <dsp:cNvPr id="0" name=""/>
        <dsp:cNvSpPr/>
      </dsp:nvSpPr>
      <dsp:spPr>
        <a:xfrm>
          <a:off x="2472213" y="1855824"/>
          <a:ext cx="341877" cy="34187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4C47B2-29D1-4A87-8F7D-A5C4F76E3A27}">
      <dsp:nvSpPr>
        <dsp:cNvPr id="0" name=""/>
        <dsp:cNvSpPr/>
      </dsp:nvSpPr>
      <dsp:spPr>
        <a:xfrm>
          <a:off x="3064183" y="1732041"/>
          <a:ext cx="1389403" cy="58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Classification</a:t>
          </a:r>
        </a:p>
      </dsp:txBody>
      <dsp:txXfrm>
        <a:off x="3064183" y="1732041"/>
        <a:ext cx="1389403" cy="589443"/>
      </dsp:txXfrm>
    </dsp:sp>
    <dsp:sp modelId="{968FFB73-4508-4DC2-8986-84FF784A25A1}">
      <dsp:nvSpPr>
        <dsp:cNvPr id="0" name=""/>
        <dsp:cNvSpPr/>
      </dsp:nvSpPr>
      <dsp:spPr>
        <a:xfrm>
          <a:off x="4695679" y="1732041"/>
          <a:ext cx="589443" cy="5894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321BFA-1D0D-44B8-A532-111D554FEACA}">
      <dsp:nvSpPr>
        <dsp:cNvPr id="0" name=""/>
        <dsp:cNvSpPr/>
      </dsp:nvSpPr>
      <dsp:spPr>
        <a:xfrm>
          <a:off x="4819462" y="1855824"/>
          <a:ext cx="341877" cy="34187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62459E-87CC-4BDF-A998-87FEF7B773B0}">
      <dsp:nvSpPr>
        <dsp:cNvPr id="0" name=""/>
        <dsp:cNvSpPr/>
      </dsp:nvSpPr>
      <dsp:spPr>
        <a:xfrm>
          <a:off x="5411432" y="1732041"/>
          <a:ext cx="1389403" cy="58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Results</a:t>
          </a:r>
        </a:p>
      </dsp:txBody>
      <dsp:txXfrm>
        <a:off x="5411432" y="1732041"/>
        <a:ext cx="1389403" cy="589443"/>
      </dsp:txXfrm>
    </dsp:sp>
    <dsp:sp modelId="{2DEEDF66-FD8E-4F42-94AB-0E6D6E391DD7}">
      <dsp:nvSpPr>
        <dsp:cNvPr id="0" name=""/>
        <dsp:cNvSpPr/>
      </dsp:nvSpPr>
      <dsp:spPr>
        <a:xfrm>
          <a:off x="2363282" y="2886558"/>
          <a:ext cx="589443" cy="5894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910DF9-06FF-4243-8A3D-4FF590CAECC8}">
      <dsp:nvSpPr>
        <dsp:cNvPr id="0" name=""/>
        <dsp:cNvSpPr/>
      </dsp:nvSpPr>
      <dsp:spPr>
        <a:xfrm>
          <a:off x="2525035" y="3028096"/>
          <a:ext cx="341877" cy="34187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30FD66-9CF6-4CEB-BDAE-873F578BD272}">
      <dsp:nvSpPr>
        <dsp:cNvPr id="0" name=""/>
        <dsp:cNvSpPr/>
      </dsp:nvSpPr>
      <dsp:spPr>
        <a:xfrm>
          <a:off x="3096147" y="2851050"/>
          <a:ext cx="1389403" cy="58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Conclusion</a:t>
          </a:r>
        </a:p>
      </dsp:txBody>
      <dsp:txXfrm>
        <a:off x="3096147" y="2851050"/>
        <a:ext cx="1389403" cy="5894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3BE77-CF9D-41C1-9A46-0C9C6AF6D9EA}" type="datetimeFigureOut">
              <a:rPr lang="ro-RO" smtClean="0"/>
              <a:t>09.11.2021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75C4C-B821-490B-A6BC-7023298A118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52188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508E-28D7-4C07-A327-C6BAFBCA7AAB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4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7E6E6-63DB-4CB9-A4B7-0B5C8502880C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0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A3E7-B710-4DBB-9CDB-5B1B222BDE9B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0336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376C-AC4E-4AE2-8D03-113E09A9F1B5}" type="datetime1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07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54AA-C341-49DB-A9C0-1A801481D328}" type="datetime1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435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6C5F4-9C02-4AD4-B46C-6F47799D1944}" type="datetime1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2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226D-3415-48F1-9784-7B12C8D4E016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18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56BFA-A8EE-4463-9964-640E3A989CC4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03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A40C-8B44-45C3-8C1E-2901B00428CB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34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3A8D-9C21-45A1-8CAD-5F002E68E167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44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790C-7EDE-47EE-864F-D5327F59B305}" type="datetime1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9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4147-4086-4288-96C7-1FA46E51ACAA}" type="datetime1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3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2D7A-EBBE-41E8-9171-0ED3184DCA2A}" type="datetime1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24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1034-AA41-49D0-9F0C-DC0756C4B358}" type="datetime1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28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C243-D147-42C5-8427-3744C5A07490}" type="datetime1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5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EDB7-8E0A-4FBF-AB15-E332CD4821F1}" type="datetime1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9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D28FF-3BD9-45DA-B7F0-CC83C12E3FF2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4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chemeClr val="bg2">
                <a:lumMod val="20000"/>
                <a:lumOff val="8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56EF372-B0BB-4186-AFA6-228F0691A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6" y="155626"/>
            <a:ext cx="2453747" cy="77538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083E8D4-1164-4ACB-8BAB-1D7DA87B6CD0}"/>
              </a:ext>
            </a:extLst>
          </p:cNvPr>
          <p:cNvSpPr txBox="1">
            <a:spLocks/>
          </p:cNvSpPr>
          <p:nvPr/>
        </p:nvSpPr>
        <p:spPr>
          <a:xfrm>
            <a:off x="2500543" y="1277520"/>
            <a:ext cx="7190913" cy="9458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dirty="0">
                <a:solidFill>
                  <a:schemeClr val="tx2">
                    <a:lumMod val="25000"/>
                  </a:schemeClr>
                </a:solidFill>
              </a:rPr>
              <a:t>Computer Aided Diagnosis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CA96408-2F8E-44C6-AF57-3DEF9769FF6E}"/>
              </a:ext>
            </a:extLst>
          </p:cNvPr>
          <p:cNvSpPr txBox="1">
            <a:spLocks/>
          </p:cNvSpPr>
          <p:nvPr/>
        </p:nvSpPr>
        <p:spPr>
          <a:xfrm>
            <a:off x="1828121" y="3687468"/>
            <a:ext cx="4594468" cy="5284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4000" b="1" dirty="0">
                <a:solidFill>
                  <a:schemeClr val="tx1"/>
                </a:solidFill>
              </a:rPr>
              <a:t>Project Proposal: 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999B4C9-5512-4A4C-9C62-E7A6F8CE5521}"/>
              </a:ext>
            </a:extLst>
          </p:cNvPr>
          <p:cNvSpPr txBox="1">
            <a:spLocks/>
          </p:cNvSpPr>
          <p:nvPr/>
        </p:nvSpPr>
        <p:spPr>
          <a:xfrm>
            <a:off x="3798764" y="5197318"/>
            <a:ext cx="4594468" cy="15808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2400" dirty="0">
                <a:solidFill>
                  <a:schemeClr val="tx1"/>
                </a:solidFill>
              </a:rPr>
              <a:t>Manuel Ojeda</a:t>
            </a:r>
          </a:p>
          <a:p>
            <a:pPr algn="ctr"/>
            <a:r>
              <a:rPr lang="pt-BR" sz="2400" dirty="0">
                <a:solidFill>
                  <a:schemeClr val="tx1"/>
                </a:solidFill>
              </a:rPr>
              <a:t>Alexandru Vasile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0FE3A35-01BF-40B3-84AE-AEFFAA5E60CC}"/>
              </a:ext>
            </a:extLst>
          </p:cNvPr>
          <p:cNvSpPr txBox="1">
            <a:spLocks/>
          </p:cNvSpPr>
          <p:nvPr/>
        </p:nvSpPr>
        <p:spPr>
          <a:xfrm>
            <a:off x="6179424" y="3170532"/>
            <a:ext cx="5780552" cy="15808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GB" sz="3600" dirty="0">
              <a:solidFill>
                <a:schemeClr val="tx1"/>
              </a:solidFill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407614BC-3D42-41DF-BC43-A3B1CE911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388" y="155626"/>
            <a:ext cx="1376588" cy="9411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D1DEF75-B3B2-4D94-988B-F33418C46579}"/>
              </a:ext>
            </a:extLst>
          </p:cNvPr>
          <p:cNvSpPr txBox="1"/>
          <p:nvPr/>
        </p:nvSpPr>
        <p:spPr>
          <a:xfrm>
            <a:off x="6176145" y="3373733"/>
            <a:ext cx="491822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400" dirty="0"/>
              <a:t>Skin Lesion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4129240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Classification</a:t>
            </a:r>
            <a:br>
              <a:rPr lang="en-US" sz="4800" dirty="0"/>
            </a:br>
            <a:r>
              <a:rPr lang="en-US" sz="4800" dirty="0"/>
              <a:t>-multiclass-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63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Results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914F1D4F-30BC-45BB-8EC2-00CC19A18D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625" y="2338547"/>
            <a:ext cx="1090453" cy="109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516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Conclusion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914F1D4F-30BC-45BB-8EC2-00CC19A18D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625" y="2338547"/>
            <a:ext cx="1090453" cy="109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486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D3F61-E450-4FF2-8774-BE97CF695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7433" y="2297609"/>
            <a:ext cx="8915399" cy="2262781"/>
          </a:xfrm>
        </p:spPr>
        <p:txBody>
          <a:bodyPr/>
          <a:lstStyle/>
          <a:p>
            <a:pPr algn="ctr"/>
            <a:r>
              <a:rPr lang="en-US" sz="8800" dirty="0"/>
              <a:t>THANK YOU!</a:t>
            </a:r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7A51F21-F5D0-4233-A9C2-99C2862054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397946" y="170585"/>
            <a:ext cx="1428567" cy="1066632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675EF008-C68D-4D5B-8BC7-AEE6584AB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910" y="233315"/>
            <a:ext cx="1376588" cy="94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299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42432C1-9EAA-49BB-B58A-B36DF6A7B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OUTLINE</a:t>
            </a:r>
          </a:p>
        </p:txBody>
      </p:sp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0E760C8-6CA5-488A-BDE1-A245F25FDF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graphicFrame>
        <p:nvGraphicFramePr>
          <p:cNvPr id="3076" name="CuadroTexto 2">
            <a:extLst>
              <a:ext uri="{FF2B5EF4-FFF2-40B4-BE49-F238E27FC236}">
                <a16:creationId xmlns:a16="http://schemas.microsoft.com/office/drawing/2014/main" id="{66FC8C0F-7C73-49C7-83D8-96B14F5C5D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5508581"/>
              </p:ext>
            </p:extLst>
          </p:nvPr>
        </p:nvGraphicFramePr>
        <p:xfrm>
          <a:off x="3351940" y="2238087"/>
          <a:ext cx="6802016" cy="4053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CE05875-F6CA-4705-997D-BC388DBC74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829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Preprocessing</a:t>
            </a:r>
            <a:br>
              <a:rPr lang="en-US" sz="4800" dirty="0"/>
            </a:br>
            <a:r>
              <a:rPr lang="en-US" sz="4800" dirty="0"/>
              <a:t>-color space-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pic>
        <p:nvPicPr>
          <p:cNvPr id="10" name="Picture 9" descr="A picture containing tattoo&#10;&#10;Description automatically generated">
            <a:extLst>
              <a:ext uri="{FF2B5EF4-FFF2-40B4-BE49-F238E27FC236}">
                <a16:creationId xmlns:a16="http://schemas.microsoft.com/office/drawing/2014/main" id="{B24BFB44-0D55-47B0-BFEB-BF7B1D90EE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70" y="2901919"/>
            <a:ext cx="3030270" cy="22727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78903B-C1F0-49F9-B937-98375E7E7A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716" y="2911951"/>
            <a:ext cx="3025221" cy="22727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82DBD11-738C-4119-8017-63848962A2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9482" y="2911951"/>
            <a:ext cx="3050746" cy="2272703"/>
          </a:xfrm>
          <a:prstGeom prst="rect">
            <a:avLst/>
          </a:prstGeom>
        </p:spPr>
      </p:pic>
      <p:sp>
        <p:nvSpPr>
          <p:cNvPr id="31" name="Arrow: Right 30">
            <a:extLst>
              <a:ext uri="{FF2B5EF4-FFF2-40B4-BE49-F238E27FC236}">
                <a16:creationId xmlns:a16="http://schemas.microsoft.com/office/drawing/2014/main" id="{5BC3A34A-34C6-4F35-9E8D-918D184CC61C}"/>
              </a:ext>
            </a:extLst>
          </p:cNvPr>
          <p:cNvSpPr/>
          <p:nvPr/>
        </p:nvSpPr>
        <p:spPr>
          <a:xfrm>
            <a:off x="3453112" y="3497802"/>
            <a:ext cx="1159447" cy="1080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FE8C8839-33EC-4139-AEB6-72965D7B1CFB}"/>
              </a:ext>
            </a:extLst>
          </p:cNvPr>
          <p:cNvSpPr/>
          <p:nvPr/>
        </p:nvSpPr>
        <p:spPr>
          <a:xfrm>
            <a:off x="7774094" y="3429000"/>
            <a:ext cx="1139087" cy="1080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E2866F-4A45-4893-B7A1-44675DC09663}"/>
              </a:ext>
            </a:extLst>
          </p:cNvPr>
          <p:cNvSpPr txBox="1"/>
          <p:nvPr/>
        </p:nvSpPr>
        <p:spPr>
          <a:xfrm>
            <a:off x="948274" y="2421839"/>
            <a:ext cx="176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RGB</a:t>
            </a:r>
            <a:endParaRPr lang="en-GB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D578F28-D708-4869-BBF8-CD4A952B402F}"/>
              </a:ext>
            </a:extLst>
          </p:cNvPr>
          <p:cNvSpPr txBox="1"/>
          <p:nvPr/>
        </p:nvSpPr>
        <p:spPr>
          <a:xfrm>
            <a:off x="5337721" y="2425015"/>
            <a:ext cx="176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HSV</a:t>
            </a:r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65ED9D-C231-4C1D-8FCD-7656FFB01EA4}"/>
              </a:ext>
            </a:extLst>
          </p:cNvPr>
          <p:cNvSpPr txBox="1"/>
          <p:nvPr/>
        </p:nvSpPr>
        <p:spPr>
          <a:xfrm>
            <a:off x="9727168" y="2421839"/>
            <a:ext cx="176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3193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Preprocessing</a:t>
            </a:r>
            <a:br>
              <a:rPr lang="en-US" sz="4800" dirty="0"/>
            </a:br>
            <a:r>
              <a:rPr lang="en-US" sz="4800" dirty="0"/>
              <a:t>-filtering-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82DBD11-738C-4119-8017-63848962A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245" y="2785961"/>
            <a:ext cx="3056320" cy="227685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2F33B2A-50B4-4CC0-BB68-4C5A30E7F7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7384" y="2785961"/>
            <a:ext cx="3022286" cy="227685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AEDF7B8-94EE-4503-AD62-7966339AA0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9490" y="2785961"/>
            <a:ext cx="3022286" cy="2265452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6F3673EA-6B6F-444F-AD88-8C406A75F723}"/>
              </a:ext>
            </a:extLst>
          </p:cNvPr>
          <p:cNvSpPr/>
          <p:nvPr/>
        </p:nvSpPr>
        <p:spPr>
          <a:xfrm>
            <a:off x="3453112" y="3497802"/>
            <a:ext cx="1159447" cy="1080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1DF1362-D5AC-4D70-8BB7-C2F2ED1504E2}"/>
              </a:ext>
            </a:extLst>
          </p:cNvPr>
          <p:cNvSpPr/>
          <p:nvPr/>
        </p:nvSpPr>
        <p:spPr>
          <a:xfrm>
            <a:off x="7719856" y="3378218"/>
            <a:ext cx="1159447" cy="1080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A68361-6907-40F4-889D-64358937FB54}"/>
              </a:ext>
            </a:extLst>
          </p:cNvPr>
          <p:cNvSpPr txBox="1"/>
          <p:nvPr/>
        </p:nvSpPr>
        <p:spPr>
          <a:xfrm>
            <a:off x="948274" y="2320903"/>
            <a:ext cx="176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Value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D1FE7D-618B-4C54-96B8-D1C83BC61F56}"/>
              </a:ext>
            </a:extLst>
          </p:cNvPr>
          <p:cNvSpPr txBox="1"/>
          <p:nvPr/>
        </p:nvSpPr>
        <p:spPr>
          <a:xfrm>
            <a:off x="5258888" y="2320903"/>
            <a:ext cx="176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Hairless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DCB5E3-6006-47C8-AE53-C25D7FD1B0E9}"/>
              </a:ext>
            </a:extLst>
          </p:cNvPr>
          <p:cNvSpPr txBox="1"/>
          <p:nvPr/>
        </p:nvSpPr>
        <p:spPr>
          <a:xfrm>
            <a:off x="9569502" y="2325830"/>
            <a:ext cx="176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 Filtered</a:t>
            </a:r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089B64-C7EC-466C-820D-2FF00B297B50}"/>
              </a:ext>
            </a:extLst>
          </p:cNvPr>
          <p:cNvSpPr txBox="1"/>
          <p:nvPr/>
        </p:nvSpPr>
        <p:spPr>
          <a:xfrm>
            <a:off x="3116343" y="2861490"/>
            <a:ext cx="1762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Grayscale</a:t>
            </a:r>
          </a:p>
          <a:p>
            <a:pPr algn="ctr"/>
            <a:r>
              <a:rPr lang="en-US" dirty="0"/>
              <a:t>Morph.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0069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Preprocessing</a:t>
            </a:r>
            <a:br>
              <a:rPr lang="en-US" sz="4800" dirty="0"/>
            </a:br>
            <a:r>
              <a:rPr lang="en-US" sz="4800" dirty="0"/>
              <a:t>-contrast-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5713D2C-B540-4321-9215-79E9CD86BB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3864" y="2848390"/>
            <a:ext cx="3035806" cy="226545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59D349E-2AC8-4067-8C4F-046EEBD594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0422" y="2848389"/>
            <a:ext cx="3022286" cy="22679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2CA8EA-FB8D-48B7-BC99-EC24283F0E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283" y="2848389"/>
            <a:ext cx="3022286" cy="2265452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302B7760-2D84-47FF-9F26-D5B3A78A3341}"/>
              </a:ext>
            </a:extLst>
          </p:cNvPr>
          <p:cNvSpPr/>
          <p:nvPr/>
        </p:nvSpPr>
        <p:spPr>
          <a:xfrm>
            <a:off x="3453112" y="3497802"/>
            <a:ext cx="1159447" cy="1080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09C725D-700C-4FBB-ACAB-3FEFF4C5916F}"/>
              </a:ext>
            </a:extLst>
          </p:cNvPr>
          <p:cNvSpPr/>
          <p:nvPr/>
        </p:nvSpPr>
        <p:spPr>
          <a:xfrm>
            <a:off x="7830975" y="3429000"/>
            <a:ext cx="1159447" cy="1080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F29077-8E24-444D-9821-582E86D6ED4A}"/>
              </a:ext>
            </a:extLst>
          </p:cNvPr>
          <p:cNvSpPr txBox="1"/>
          <p:nvPr/>
        </p:nvSpPr>
        <p:spPr>
          <a:xfrm>
            <a:off x="948274" y="2320903"/>
            <a:ext cx="176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 Filtered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47118F-4A72-4D66-A92C-FD3634B02383}"/>
              </a:ext>
            </a:extLst>
          </p:cNvPr>
          <p:cNvSpPr txBox="1"/>
          <p:nvPr/>
        </p:nvSpPr>
        <p:spPr>
          <a:xfrm>
            <a:off x="4956451" y="2320903"/>
            <a:ext cx="2524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Contrast Enhanced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67CED9-1E3C-4F1E-A838-0C0592F609BE}"/>
              </a:ext>
            </a:extLst>
          </p:cNvPr>
          <p:cNvSpPr txBox="1"/>
          <p:nvPr/>
        </p:nvSpPr>
        <p:spPr>
          <a:xfrm>
            <a:off x="9377778" y="2351367"/>
            <a:ext cx="224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Vignetted Image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0C7463-F346-4087-88EF-32ADA68239FC}"/>
              </a:ext>
            </a:extLst>
          </p:cNvPr>
          <p:cNvSpPr txBox="1"/>
          <p:nvPr/>
        </p:nvSpPr>
        <p:spPr>
          <a:xfrm>
            <a:off x="3463437" y="3038277"/>
            <a:ext cx="1159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CLAHE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508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Preprocessing</a:t>
            </a:r>
            <a:br>
              <a:rPr lang="en-US" sz="4800" dirty="0"/>
            </a:br>
            <a:r>
              <a:rPr lang="en-US" sz="4800" dirty="0"/>
              <a:t>-binary-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58552E3-6B5B-4D99-8961-D33361779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262" y="2789450"/>
            <a:ext cx="3022286" cy="226798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C0AE9B9-0763-444C-BB91-38D66F15A2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5531" y="2775750"/>
            <a:ext cx="3046641" cy="2265451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25BCDD50-0403-459E-97B4-0E7575D551FE}"/>
              </a:ext>
            </a:extLst>
          </p:cNvPr>
          <p:cNvSpPr/>
          <p:nvPr/>
        </p:nvSpPr>
        <p:spPr>
          <a:xfrm>
            <a:off x="3444671" y="3382971"/>
            <a:ext cx="1159447" cy="1080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D337A67-9883-400E-80C9-47A624747F80}"/>
              </a:ext>
            </a:extLst>
          </p:cNvPr>
          <p:cNvSpPr/>
          <p:nvPr/>
        </p:nvSpPr>
        <p:spPr>
          <a:xfrm>
            <a:off x="7833585" y="3368006"/>
            <a:ext cx="1159447" cy="1080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422132-FC45-4CB9-B09D-86B57450F970}"/>
              </a:ext>
            </a:extLst>
          </p:cNvPr>
          <p:cNvSpPr txBox="1"/>
          <p:nvPr/>
        </p:nvSpPr>
        <p:spPr>
          <a:xfrm>
            <a:off x="587561" y="2103389"/>
            <a:ext cx="2483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Thresholded</a:t>
            </a:r>
            <a:r>
              <a:rPr lang="en-US" dirty="0"/>
              <a:t> Image (triangle method)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0775CE-CDED-4F61-A944-06CB82016313}"/>
              </a:ext>
            </a:extLst>
          </p:cNvPr>
          <p:cNvSpPr txBox="1"/>
          <p:nvPr/>
        </p:nvSpPr>
        <p:spPr>
          <a:xfrm>
            <a:off x="4977007" y="2241888"/>
            <a:ext cx="2483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Opening + Eroding</a:t>
            </a:r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B77756-5C75-4A95-89B9-B3B0CD8889C4}"/>
              </a:ext>
            </a:extLst>
          </p:cNvPr>
          <p:cNvSpPr txBox="1"/>
          <p:nvPr/>
        </p:nvSpPr>
        <p:spPr>
          <a:xfrm>
            <a:off x="9366455" y="2077491"/>
            <a:ext cx="2483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Final Result</a:t>
            </a:r>
          </a:p>
          <a:p>
            <a:pPr algn="ctr"/>
            <a:r>
              <a:rPr lang="en-US" dirty="0"/>
              <a:t>(HSV Image)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95748B-63A5-4227-AC6B-BC7A046568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9826" y="2789450"/>
            <a:ext cx="3076946" cy="230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2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Feature Extraction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E6F300D-0F20-4BB9-B074-9BB483A42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3277" y="2426944"/>
            <a:ext cx="4468536" cy="3931298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dirty="0"/>
              <a:t>Train the network with normal images (features)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dirty="0"/>
              <a:t>Labels: entities’ names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Predict on Rorschach</a:t>
            </a:r>
            <a:r>
              <a:rPr lang="en-GB" dirty="0"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 Images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Compare it to human interpretation</a:t>
            </a:r>
            <a:endParaRPr lang="ro-RO" sz="1800" dirty="0">
              <a:effectLst/>
              <a:latin typeface="Century Gothic (Body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40EBF7FB-AD39-4261-BB1B-55033FD3C988}"/>
              </a:ext>
            </a:extLst>
          </p:cNvPr>
          <p:cNvSpPr txBox="1">
            <a:spLocks/>
          </p:cNvSpPr>
          <p:nvPr/>
        </p:nvSpPr>
        <p:spPr>
          <a:xfrm>
            <a:off x="6581548" y="2426944"/>
            <a:ext cx="4468536" cy="3931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dirty="0"/>
              <a:t>Pre-train the network with Rorschach Figures (features)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Labels: entities’ names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Predict on Rorschach Images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Compare the interpretation of the model partially trained on groups of students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o-RO" dirty="0">
              <a:latin typeface="Century Gothic (Body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A57A5C46-D329-4760-BE21-59BB406BAAC0}"/>
              </a:ext>
            </a:extLst>
          </p:cNvPr>
          <p:cNvSpPr txBox="1">
            <a:spLocks/>
          </p:cNvSpPr>
          <p:nvPr/>
        </p:nvSpPr>
        <p:spPr>
          <a:xfrm>
            <a:off x="1141916" y="5804737"/>
            <a:ext cx="10001961" cy="3931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Presentation about psychology, correlation between human brain structure and deep learning </a:t>
            </a:r>
            <a:endParaRPr lang="ro-RO" dirty="0">
              <a:latin typeface="Century Gothic (Body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589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Feature Engineering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851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Classification</a:t>
            </a:r>
            <a:br>
              <a:rPr lang="en-US" sz="4800" dirty="0"/>
            </a:br>
            <a:r>
              <a:rPr lang="en-US" sz="4800" dirty="0"/>
              <a:t>-binary-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0399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3427</TotalTime>
  <Words>165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Century Gothic (Body)</vt:lpstr>
      <vt:lpstr>Wingdings 3</vt:lpstr>
      <vt:lpstr>Wisp</vt:lpstr>
      <vt:lpstr>PowerPoint Presentation</vt:lpstr>
      <vt:lpstr>OUTLINE</vt:lpstr>
      <vt:lpstr>Preprocessing -color space-</vt:lpstr>
      <vt:lpstr>Preprocessing -filtering-</vt:lpstr>
      <vt:lpstr>Preprocessing -contrast-</vt:lpstr>
      <vt:lpstr>Preprocessing -binary-</vt:lpstr>
      <vt:lpstr>Feature Extraction</vt:lpstr>
      <vt:lpstr>Feature Engineering</vt:lpstr>
      <vt:lpstr>Classification -binary-</vt:lpstr>
      <vt:lpstr>Classification -multiclass-</vt:lpstr>
      <vt:lpstr>Results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Alexandru-Petru Vasile</dc:creator>
  <cp:lastModifiedBy>Alexandru-Petru Vasile</cp:lastModifiedBy>
  <cp:revision>146</cp:revision>
  <dcterms:created xsi:type="dcterms:W3CDTF">2019-06-29T11:58:54Z</dcterms:created>
  <dcterms:modified xsi:type="dcterms:W3CDTF">2021-11-10T00:27:23Z</dcterms:modified>
</cp:coreProperties>
</file>