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3"/>
  </p:notesMasterIdLst>
  <p:sldIdLst>
    <p:sldId id="256" r:id="rId2"/>
    <p:sldId id="262" r:id="rId3"/>
    <p:sldId id="273" r:id="rId4"/>
    <p:sldId id="286" r:id="rId5"/>
    <p:sldId id="287" r:id="rId6"/>
    <p:sldId id="285" r:id="rId7"/>
    <p:sldId id="281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8" r:id="rId16"/>
    <p:sldId id="300" r:id="rId17"/>
    <p:sldId id="266" r:id="rId18"/>
    <p:sldId id="296" r:id="rId19"/>
    <p:sldId id="297" r:id="rId20"/>
    <p:sldId id="299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400" dirty="0"/>
            <a:t>Num neighbors: 15</a:t>
          </a:r>
          <a:endParaRPr lang="es-ES" sz="14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400" b="1" noProof="0" dirty="0"/>
            <a:t>Accuracy</a:t>
          </a:r>
          <a:r>
            <a:rPr lang="es-ES" sz="1400" b="1" dirty="0"/>
            <a:t>: 53.00%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4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4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depth</a:t>
          </a:r>
          <a:r>
            <a:rPr lang="es-ES" sz="14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400" dirty="0"/>
            <a:t>Criterion: entropy</a:t>
          </a:r>
          <a:endParaRPr lang="es-ES" sz="14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4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400" b="1" noProof="0" dirty="0"/>
            <a:t>Accuracy: 53.00%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features</a:t>
          </a:r>
          <a:r>
            <a:rPr lang="es-ES" sz="14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51.00%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57.00%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b="1" dirty="0"/>
            <a:t>Accuracy:61.40 %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4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4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4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4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4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4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4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4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4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4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400" dirty="0"/>
            <a:t>Num neighbors: 30</a:t>
          </a:r>
          <a:endParaRPr lang="es-ES" sz="14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400" b="1" noProof="0" dirty="0"/>
            <a:t>Accuracy</a:t>
          </a:r>
          <a:r>
            <a:rPr lang="es-ES" sz="1400" b="1" dirty="0"/>
            <a:t>: 54.00%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4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4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depth</a:t>
          </a:r>
          <a:r>
            <a:rPr lang="es-ES" sz="14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400" dirty="0"/>
            <a:t>Criterion: entropy</a:t>
          </a:r>
          <a:endParaRPr lang="es-ES" sz="14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4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400" b="1" noProof="0" dirty="0"/>
            <a:t>Accuracy: 55.00%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features</a:t>
          </a:r>
          <a:r>
            <a:rPr lang="es-ES" sz="14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50.00%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59.00%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4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58.00%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4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4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4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4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4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4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4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4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4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4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876711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 neighbors: 15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</a:t>
          </a:r>
          <a:r>
            <a:rPr lang="es-ES" sz="1400" b="1" kern="1200" dirty="0"/>
            <a:t>: 53.00%</a:t>
          </a:r>
        </a:p>
      </dsp:txBody>
      <dsp:txXfrm>
        <a:off x="5190" y="1672613"/>
        <a:ext cx="1989755" cy="1785279"/>
      </dsp:txXfrm>
    </dsp:sp>
    <dsp:sp modelId="{48A24487-CCA9-42AE-8B37-11F3F18C73F4}">
      <dsp:nvSpPr>
        <dsp:cNvPr id="0" name=""/>
        <dsp:cNvSpPr/>
      </dsp:nvSpPr>
      <dsp:spPr>
        <a:xfrm>
          <a:off x="2273511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876711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Accuracy: 53.00%</a:t>
          </a:r>
        </a:p>
      </dsp:txBody>
      <dsp:txXfrm>
        <a:off x="2273511" y="1672613"/>
        <a:ext cx="1989755" cy="1785279"/>
      </dsp:txXfrm>
    </dsp:sp>
    <dsp:sp modelId="{37500AF0-62B4-402A-B52A-4AA409CE67EB}">
      <dsp:nvSpPr>
        <dsp:cNvPr id="0" name=""/>
        <dsp:cNvSpPr/>
      </dsp:nvSpPr>
      <dsp:spPr>
        <a:xfrm>
          <a:off x="4541832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876711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depth</a:t>
          </a:r>
          <a:r>
            <a:rPr lang="es-ES" sz="1400" kern="1200" dirty="0"/>
            <a:t>: 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Criterion: entropy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features</a:t>
          </a:r>
          <a:r>
            <a:rPr lang="es-ES" sz="1400" kern="1200" dirty="0"/>
            <a:t>: auto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51.00%</a:t>
          </a:r>
        </a:p>
      </dsp:txBody>
      <dsp:txXfrm>
        <a:off x="4541832" y="1672613"/>
        <a:ext cx="1989755" cy="1785279"/>
      </dsp:txXfrm>
    </dsp:sp>
    <dsp:sp modelId="{3862C4B5-AACD-4347-8085-3F72601877B4}">
      <dsp:nvSpPr>
        <dsp:cNvPr id="0" name=""/>
        <dsp:cNvSpPr/>
      </dsp:nvSpPr>
      <dsp:spPr>
        <a:xfrm>
          <a:off x="6810153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876711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35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250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57.00%</a:t>
          </a:r>
        </a:p>
      </dsp:txBody>
      <dsp:txXfrm>
        <a:off x="6810153" y="1672613"/>
        <a:ext cx="1989755" cy="1785279"/>
      </dsp:txXfrm>
    </dsp:sp>
    <dsp:sp modelId="{839BA42A-3B80-4489-BE6A-A9D5C1FBAE01}">
      <dsp:nvSpPr>
        <dsp:cNvPr id="0" name=""/>
        <dsp:cNvSpPr/>
      </dsp:nvSpPr>
      <dsp:spPr>
        <a:xfrm>
          <a:off x="9078474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876711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250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/>
            <a:t>Accuracy:61.40 %</a:t>
          </a:r>
        </a:p>
      </dsp:txBody>
      <dsp:txXfrm>
        <a:off x="9078474" y="1672613"/>
        <a:ext cx="1989755" cy="1785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876711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 neighbors: 30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</a:t>
          </a:r>
          <a:r>
            <a:rPr lang="es-ES" sz="1400" b="1" kern="1200" dirty="0"/>
            <a:t>: 54.00%</a:t>
          </a:r>
        </a:p>
      </dsp:txBody>
      <dsp:txXfrm>
        <a:off x="5190" y="1672613"/>
        <a:ext cx="1989755" cy="1785279"/>
      </dsp:txXfrm>
    </dsp:sp>
    <dsp:sp modelId="{48A24487-CCA9-42AE-8B37-11F3F18C73F4}">
      <dsp:nvSpPr>
        <dsp:cNvPr id="0" name=""/>
        <dsp:cNvSpPr/>
      </dsp:nvSpPr>
      <dsp:spPr>
        <a:xfrm>
          <a:off x="2273511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876711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C: 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Accuracy: 55.00%</a:t>
          </a:r>
        </a:p>
      </dsp:txBody>
      <dsp:txXfrm>
        <a:off x="2273511" y="1672613"/>
        <a:ext cx="1989755" cy="1785279"/>
      </dsp:txXfrm>
    </dsp:sp>
    <dsp:sp modelId="{37500AF0-62B4-402A-B52A-4AA409CE67EB}">
      <dsp:nvSpPr>
        <dsp:cNvPr id="0" name=""/>
        <dsp:cNvSpPr/>
      </dsp:nvSpPr>
      <dsp:spPr>
        <a:xfrm>
          <a:off x="4541832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876711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depth</a:t>
          </a:r>
          <a:r>
            <a:rPr lang="es-ES" sz="1400" kern="1200" dirty="0"/>
            <a:t>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Criterion: entropy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features</a:t>
          </a:r>
          <a:r>
            <a:rPr lang="es-ES" sz="1400" kern="1200" dirty="0"/>
            <a:t>: auto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50.00%</a:t>
          </a:r>
        </a:p>
      </dsp:txBody>
      <dsp:txXfrm>
        <a:off x="4541832" y="1672613"/>
        <a:ext cx="1989755" cy="1785279"/>
      </dsp:txXfrm>
    </dsp:sp>
    <dsp:sp modelId="{3862C4B5-AACD-4347-8085-3F72601877B4}">
      <dsp:nvSpPr>
        <dsp:cNvPr id="0" name=""/>
        <dsp:cNvSpPr/>
      </dsp:nvSpPr>
      <dsp:spPr>
        <a:xfrm>
          <a:off x="6810153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876711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400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59.00%</a:t>
          </a:r>
        </a:p>
      </dsp:txBody>
      <dsp:txXfrm>
        <a:off x="6810153" y="1672613"/>
        <a:ext cx="1989755" cy="1785279"/>
      </dsp:txXfrm>
    </dsp:sp>
    <dsp:sp modelId="{839BA42A-3B80-4489-BE6A-A9D5C1FBAE01}">
      <dsp:nvSpPr>
        <dsp:cNvPr id="0" name=""/>
        <dsp:cNvSpPr/>
      </dsp:nvSpPr>
      <dsp:spPr>
        <a:xfrm>
          <a:off x="9078474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876711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35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58.00%</a:t>
          </a:r>
        </a:p>
      </dsp:txBody>
      <dsp:txXfrm>
        <a:off x="9078474" y="1672613"/>
        <a:ext cx="1989755" cy="1785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11.11.2021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SelectKBest</a:t>
            </a:r>
            <a:r>
              <a:rPr lang="en-US" dirty="0"/>
              <a:t> 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75C4C-B821-490B-A6BC-7023298A118D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8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40408327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69669208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2267974" y="2664356"/>
            <a:ext cx="8128000" cy="61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Confusion Matrix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E889181-CC30-49C1-850E-55A6E54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17124"/>
              </p:ext>
            </p:extLst>
          </p:nvPr>
        </p:nvGraphicFramePr>
        <p:xfrm>
          <a:off x="2267974" y="327710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03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50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1B3466-9AA3-45E6-92E9-51068679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30907"/>
              </p:ext>
            </p:extLst>
          </p:nvPr>
        </p:nvGraphicFramePr>
        <p:xfrm>
          <a:off x="1875127" y="3757898"/>
          <a:ext cx="9134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689040823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43256405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039121816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402601358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816164556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84569460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15607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</a:t>
                      </a:r>
                      <a:r>
                        <a:rPr lang="en-US" sz="1400" dirty="0" err="1"/>
                        <a:t>Kbest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350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72E3E6D-D662-4977-822D-9B32BA8EB111}"/>
              </a:ext>
            </a:extLst>
          </p:cNvPr>
          <p:cNvSpPr txBox="1">
            <a:spLocks/>
          </p:cNvSpPr>
          <p:nvPr/>
        </p:nvSpPr>
        <p:spPr>
          <a:xfrm>
            <a:off x="2378608" y="3235994"/>
            <a:ext cx="8128000" cy="521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Experiments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4901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selection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/>
              <a:t>segmented</a:t>
            </a:r>
            <a:r>
              <a:rPr lang="es-ES" b="1" dirty="0"/>
              <a:t> </a:t>
            </a:r>
            <a:r>
              <a:rPr lang="es-ES" b="1" dirty="0" err="1"/>
              <a:t>image</a:t>
            </a:r>
            <a:r>
              <a:rPr lang="es-ES" b="1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imbalance</a:t>
            </a:r>
            <a:r>
              <a:rPr lang="es-ES" b="1" dirty="0"/>
              <a:t> </a:t>
            </a:r>
            <a:r>
              <a:rPr lang="es-ES" b="1" dirty="0" err="1"/>
              <a:t>mitigation</a:t>
            </a:r>
            <a:r>
              <a:rPr lang="es-ES" b="1" dirty="0"/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big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/>
              <a:t>Color and </a:t>
            </a:r>
            <a:r>
              <a:rPr lang="es-ES" b="1" dirty="0" err="1"/>
              <a:t>Texture</a:t>
            </a:r>
            <a:r>
              <a:rPr lang="es-ES" b="1" dirty="0"/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Ensemble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Search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682" y="1059182"/>
            <a:ext cx="7190913" cy="13999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Management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12ABBF-36B5-4D87-9893-8515F6687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3" y="1647736"/>
            <a:ext cx="2037470" cy="503029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944DEE3-5D62-4D21-9C8E-07C1A4BF436E}"/>
              </a:ext>
            </a:extLst>
          </p:cNvPr>
          <p:cNvSpPr txBox="1">
            <a:spLocks/>
          </p:cNvSpPr>
          <p:nvPr/>
        </p:nvSpPr>
        <p:spPr>
          <a:xfrm>
            <a:off x="2517699" y="229193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1463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166E1E-DA92-4203-AD30-78163514C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53" y="3489907"/>
            <a:ext cx="4476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04E2D-545E-47EE-B8B0-AF37AEA1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98" y="4166963"/>
            <a:ext cx="9613668" cy="1602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0BC02-9540-4D91-AA4D-0C79704F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46" y="1651247"/>
            <a:ext cx="11699173" cy="16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0426EC-F4C3-4026-8ED1-28FB400A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13" y="1962428"/>
            <a:ext cx="8924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13359C69-24F6-4122-BA27-088A647B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30" y="1367420"/>
            <a:ext cx="6770356" cy="50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A92-82EC-4B29-96EA-D0F2E41E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SelectKBest</a:t>
            </a:r>
            <a:r>
              <a:rPr lang="en-US" dirty="0"/>
              <a:t> 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31E0-B12F-485E-9541-817EF10C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BC359BD-0566-4107-BACA-52A367E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6556"/>
              </p:ext>
            </p:extLst>
          </p:nvPr>
        </p:nvGraphicFramePr>
        <p:xfrm>
          <a:off x="6381308" y="5226701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</a:tblGrid>
              <a:tr h="3365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w/o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62-65%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53" y="419140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1467768">
            <a:off x="7804955" y="3456066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99" y="1882669"/>
            <a:ext cx="6811819" cy="2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93" y="4115091"/>
            <a:ext cx="5587414" cy="24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3683</TotalTime>
  <Words>648</Words>
  <Application>Microsoft Office PowerPoint</Application>
  <PresentationFormat>Widescreen</PresentationFormat>
  <Paragraphs>190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Engineering -feature extraction-</vt:lpstr>
      <vt:lpstr>Feature Engineering 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Classification -multiclass-</vt:lpstr>
      <vt:lpstr>Conclusions</vt:lpstr>
      <vt:lpstr>Project Management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171</cp:revision>
  <dcterms:created xsi:type="dcterms:W3CDTF">2019-06-29T11:58:54Z</dcterms:created>
  <dcterms:modified xsi:type="dcterms:W3CDTF">2021-11-11T11:05:16Z</dcterms:modified>
</cp:coreProperties>
</file>