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2"/>
  </p:notesMasterIdLst>
  <p:sldIdLst>
    <p:sldId id="256" r:id="rId2"/>
    <p:sldId id="262" r:id="rId3"/>
    <p:sldId id="273" r:id="rId4"/>
    <p:sldId id="286" r:id="rId5"/>
    <p:sldId id="287" r:id="rId6"/>
    <p:sldId id="285" r:id="rId7"/>
    <p:sldId id="281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88" r:id="rId16"/>
    <p:sldId id="266" r:id="rId17"/>
    <p:sldId id="296" r:id="rId18"/>
    <p:sldId id="297" r:id="rId19"/>
    <p:sldId id="299" r:id="rId20"/>
    <p:sldId id="29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72433-4AEB-40F1-AB95-059EE9C9ADE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AB0C16-655B-4ABC-BE7E-6675A4A3AC9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Problem Statement</a:t>
          </a:r>
        </a:p>
      </dgm:t>
    </dgm:pt>
    <dgm:pt modelId="{F4F35D6F-F45C-49C0-BA94-7A303C16FB03}" type="parTrans" cxnId="{8288F295-6831-4088-99A2-6D5B866D7F6D}">
      <dgm:prSet/>
      <dgm:spPr/>
      <dgm:t>
        <a:bodyPr/>
        <a:lstStyle/>
        <a:p>
          <a:pPr algn="just"/>
          <a:endParaRPr lang="en-US"/>
        </a:p>
      </dgm:t>
    </dgm:pt>
    <dgm:pt modelId="{43F839C8-B670-447B-ACE2-9489F5AFC00E}" type="sibTrans" cxnId="{8288F295-6831-4088-99A2-6D5B866D7F6D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494381FD-C47A-4C3B-A2BD-FC28936D787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Preprocessing</a:t>
          </a:r>
        </a:p>
      </dgm:t>
    </dgm:pt>
    <dgm:pt modelId="{317C3880-52AA-4CCE-8BDD-8D5E5BA2467D}" type="parTrans" cxnId="{3811A0A1-6A0F-4A6A-BE2B-6A380078CC2B}">
      <dgm:prSet/>
      <dgm:spPr/>
      <dgm:t>
        <a:bodyPr/>
        <a:lstStyle/>
        <a:p>
          <a:pPr algn="just"/>
          <a:endParaRPr lang="en-US"/>
        </a:p>
      </dgm:t>
    </dgm:pt>
    <dgm:pt modelId="{D33CD2A7-9527-4848-823B-EECBC697E2DB}" type="sibTrans" cxnId="{3811A0A1-6A0F-4A6A-BE2B-6A380078CC2B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C95D1DE-A781-4C30-8D2F-118BADFEFD7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Extraction</a:t>
          </a:r>
        </a:p>
      </dgm:t>
    </dgm:pt>
    <dgm:pt modelId="{96BF6858-10A0-4411-AFEE-8AC502676C10}" type="sibTrans" cxnId="{031FC9FA-6DA3-46FF-BC9D-BE9588A4415E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F0B6B78-4E5D-485A-89CA-33928E5ECD4F}" type="parTrans" cxnId="{031FC9FA-6DA3-46FF-BC9D-BE9588A4415E}">
      <dgm:prSet/>
      <dgm:spPr/>
      <dgm:t>
        <a:bodyPr/>
        <a:lstStyle/>
        <a:p>
          <a:pPr algn="just"/>
          <a:endParaRPr lang="en-US"/>
        </a:p>
      </dgm:t>
    </dgm:pt>
    <dgm:pt modelId="{F592ED08-0442-4E3C-AD8C-65A705FBDC1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2D41B6F1-0224-4CF2-8820-E37E8FB350F5}" type="par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074A989E-C728-4647-9A0C-BD4AD8666B22}" type="sibTrans" cxnId="{886FA39C-C37A-45D4-8A7E-7895E3D61B44}">
      <dgm:prSet/>
      <dgm:spPr/>
      <dgm:t>
        <a:bodyPr/>
        <a:lstStyle/>
        <a:p>
          <a:pPr algn="just"/>
          <a:endParaRPr lang="en-GB"/>
        </a:p>
      </dgm:t>
    </dgm:pt>
    <dgm:pt modelId="{FE6C4EA1-C6FE-4383-A8B0-ACD13A53C7EB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Feature Engineering</a:t>
          </a:r>
        </a:p>
      </dgm:t>
    </dgm:pt>
    <dgm:pt modelId="{41822BD9-FEDC-48AB-8A35-9CACF43A94E5}" type="parTrans" cxnId="{3F516EA1-46A8-4522-AE8D-D3FC705E2604}">
      <dgm:prSet/>
      <dgm:spPr/>
      <dgm:t>
        <a:bodyPr/>
        <a:lstStyle/>
        <a:p>
          <a:pPr algn="just"/>
          <a:endParaRPr lang="en-GB"/>
        </a:p>
      </dgm:t>
    </dgm:pt>
    <dgm:pt modelId="{078FE704-CE52-4686-84F7-A8476077BE98}" type="sibTrans" cxnId="{3F516EA1-46A8-4522-AE8D-D3FC705E2604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12A5F1A0-402A-40C2-A4C5-98BBDB3A1A22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9FE7CC0D-56B4-47C9-A09F-8ABC0EBC3925}" type="parTrans" cxnId="{6B72C303-2DF6-4564-B269-17B5567A1EB8}">
      <dgm:prSet/>
      <dgm:spPr/>
      <dgm:t>
        <a:bodyPr/>
        <a:lstStyle/>
        <a:p>
          <a:pPr algn="just"/>
          <a:endParaRPr lang="en-GB"/>
        </a:p>
      </dgm:t>
    </dgm:pt>
    <dgm:pt modelId="{6EE09FDD-BF9C-42E6-A363-5E1A916D5D84}" type="sibTrans" cxnId="{6B72C303-2DF6-4564-B269-17B5567A1EB8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2BDD66BD-71DC-4EB4-BE57-2D7200EDFA2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Results</a:t>
          </a:r>
        </a:p>
      </dgm:t>
    </dgm:pt>
    <dgm:pt modelId="{DA455E34-5F9D-43AF-B1E2-6F0C7326621E}" type="parTrans" cxnId="{A417284C-B990-42FE-8E16-10D66E4485CB}">
      <dgm:prSet/>
      <dgm:spPr/>
      <dgm:t>
        <a:bodyPr/>
        <a:lstStyle/>
        <a:p>
          <a:pPr algn="just"/>
          <a:endParaRPr lang="en-GB"/>
        </a:p>
      </dgm:t>
    </dgm:pt>
    <dgm:pt modelId="{E6F28B52-455D-493E-B13F-AD20E3A2BE72}" type="sibTrans" cxnId="{A417284C-B990-42FE-8E16-10D66E4485CB}">
      <dgm:prSet/>
      <dgm:spPr/>
      <dgm:t>
        <a:bodyPr/>
        <a:lstStyle/>
        <a:p>
          <a:pPr algn="just">
            <a:lnSpc>
              <a:spcPct val="100000"/>
            </a:lnSpc>
          </a:pPr>
          <a:endParaRPr lang="en-GB"/>
        </a:p>
      </dgm:t>
    </dgm:pt>
    <dgm:pt modelId="{C0FF8307-80BF-49B7-8ADA-6D6110548FA4}" type="pres">
      <dgm:prSet presAssocID="{0C072433-4AEB-40F1-AB95-059EE9C9ADEC}" presName="root" presStyleCnt="0">
        <dgm:presLayoutVars>
          <dgm:dir/>
          <dgm:resizeHandles val="exact"/>
        </dgm:presLayoutVars>
      </dgm:prSet>
      <dgm:spPr/>
    </dgm:pt>
    <dgm:pt modelId="{1356FD8E-C173-4B8C-B410-107D3BF7BBC2}" type="pres">
      <dgm:prSet presAssocID="{0C072433-4AEB-40F1-AB95-059EE9C9ADEC}" presName="container" presStyleCnt="0">
        <dgm:presLayoutVars>
          <dgm:dir/>
          <dgm:resizeHandles val="exact"/>
        </dgm:presLayoutVars>
      </dgm:prSet>
      <dgm:spPr/>
    </dgm:pt>
    <dgm:pt modelId="{6BECB24C-51AC-415F-A366-D6397628CFB1}" type="pres">
      <dgm:prSet presAssocID="{C8AB0C16-655B-4ABC-BE7E-6675A4A3AC91}" presName="compNode" presStyleCnt="0"/>
      <dgm:spPr/>
    </dgm:pt>
    <dgm:pt modelId="{54C14164-7512-478A-B2E9-228B46201643}" type="pres">
      <dgm:prSet presAssocID="{C8AB0C16-655B-4ABC-BE7E-6675A4A3AC91}" presName="iconBgRect" presStyleLbl="bgShp" presStyleIdx="0" presStyleCnt="7"/>
      <dgm:spPr/>
    </dgm:pt>
    <dgm:pt modelId="{44F51941-68FB-49E2-83E3-D3653313C1AC}" type="pres">
      <dgm:prSet presAssocID="{C8AB0C16-655B-4ABC-BE7E-6675A4A3AC91}" presName="iconRect" presStyleLbl="nod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23E4FF-E1C5-496D-947B-44586A80EF50}" type="pres">
      <dgm:prSet presAssocID="{C8AB0C16-655B-4ABC-BE7E-6675A4A3AC91}" presName="spaceRect" presStyleCnt="0"/>
      <dgm:spPr/>
    </dgm:pt>
    <dgm:pt modelId="{9B6D84E9-56C4-480D-8F10-B6E9D22F3615}" type="pres">
      <dgm:prSet presAssocID="{C8AB0C16-655B-4ABC-BE7E-6675A4A3AC91}" presName="textRect" presStyleLbl="revTx" presStyleIdx="0" presStyleCnt="7">
        <dgm:presLayoutVars>
          <dgm:chMax val="1"/>
          <dgm:chPref val="1"/>
        </dgm:presLayoutVars>
      </dgm:prSet>
      <dgm:spPr/>
    </dgm:pt>
    <dgm:pt modelId="{185A7F85-109D-492F-B282-9A07F8801F5D}" type="pres">
      <dgm:prSet presAssocID="{43F839C8-B670-447B-ACE2-9489F5AFC00E}" presName="sibTrans" presStyleLbl="sibTrans2D1" presStyleIdx="0" presStyleCnt="0"/>
      <dgm:spPr/>
    </dgm:pt>
    <dgm:pt modelId="{203E14BA-98AB-41BF-B653-7156F8761519}" type="pres">
      <dgm:prSet presAssocID="{494381FD-C47A-4C3B-A2BD-FC28936D7874}" presName="compNode" presStyleCnt="0"/>
      <dgm:spPr/>
    </dgm:pt>
    <dgm:pt modelId="{D818C880-9F14-4D26-A71A-690695B0D7F1}" type="pres">
      <dgm:prSet presAssocID="{494381FD-C47A-4C3B-A2BD-FC28936D7874}" presName="iconBgRect" presStyleLbl="bgShp" presStyleIdx="1" presStyleCnt="7"/>
      <dgm:spPr/>
    </dgm:pt>
    <dgm:pt modelId="{BBFD45D0-7433-42A1-8E54-96CE1C195B3E}" type="pres">
      <dgm:prSet presAssocID="{494381FD-C47A-4C3B-A2BD-FC28936D7874}" presName="iconRect" presStyleLbl="node1" presStyleIdx="1" presStyleCnt="7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0A46A715-EF1F-41E1-92B9-2C7C1B8F44D4}" type="pres">
      <dgm:prSet presAssocID="{494381FD-C47A-4C3B-A2BD-FC28936D7874}" presName="spaceRect" presStyleCnt="0"/>
      <dgm:spPr/>
    </dgm:pt>
    <dgm:pt modelId="{95AE7778-5B6B-42FA-A6B8-89A439947BAE}" type="pres">
      <dgm:prSet presAssocID="{494381FD-C47A-4C3B-A2BD-FC28936D7874}" presName="textRect" presStyleLbl="revTx" presStyleIdx="1" presStyleCnt="7">
        <dgm:presLayoutVars>
          <dgm:chMax val="1"/>
          <dgm:chPref val="1"/>
        </dgm:presLayoutVars>
      </dgm:prSet>
      <dgm:spPr/>
    </dgm:pt>
    <dgm:pt modelId="{8188E392-02DC-43CC-A3BD-53A5D4B2FF8F}" type="pres">
      <dgm:prSet presAssocID="{D33CD2A7-9527-4848-823B-EECBC697E2DB}" presName="sibTrans" presStyleLbl="sibTrans2D1" presStyleIdx="0" presStyleCnt="0"/>
      <dgm:spPr/>
    </dgm:pt>
    <dgm:pt modelId="{85AFA170-3B34-49DD-8A52-293484C5C800}" type="pres">
      <dgm:prSet presAssocID="{DC95D1DE-A781-4C30-8D2F-118BADFEFD7C}" presName="compNode" presStyleCnt="0"/>
      <dgm:spPr/>
    </dgm:pt>
    <dgm:pt modelId="{09B9CB7C-E119-4CB0-8A8A-229776CF0002}" type="pres">
      <dgm:prSet presAssocID="{DC95D1DE-A781-4C30-8D2F-118BADFEFD7C}" presName="iconBgRect" presStyleLbl="bgShp" presStyleIdx="2" presStyleCnt="7"/>
      <dgm:spPr/>
    </dgm:pt>
    <dgm:pt modelId="{10BCC168-BFAC-480A-AE9C-75A1EAE87DAA}" type="pres">
      <dgm:prSet presAssocID="{DC95D1DE-A781-4C30-8D2F-118BADFEFD7C}" presName="iconRect" presStyleLbl="node1" presStyleIdx="2" presStyleCnt="7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 with solid fill"/>
        </a:ext>
      </dgm:extLst>
    </dgm:pt>
    <dgm:pt modelId="{19E1CB97-AB7B-4E0B-A2EE-854601DB8519}" type="pres">
      <dgm:prSet presAssocID="{DC95D1DE-A781-4C30-8D2F-118BADFEFD7C}" presName="spaceRect" presStyleCnt="0"/>
      <dgm:spPr/>
    </dgm:pt>
    <dgm:pt modelId="{69CAB846-D3DE-4BB4-87C2-B20BC06EBA41}" type="pres">
      <dgm:prSet presAssocID="{DC95D1DE-A781-4C30-8D2F-118BADFEFD7C}" presName="textRect" presStyleLbl="revTx" presStyleIdx="2" presStyleCnt="7">
        <dgm:presLayoutVars>
          <dgm:chMax val="1"/>
          <dgm:chPref val="1"/>
        </dgm:presLayoutVars>
      </dgm:prSet>
      <dgm:spPr/>
    </dgm:pt>
    <dgm:pt modelId="{221B68B5-05DB-4093-AA83-EFD8AB4B444B}" type="pres">
      <dgm:prSet presAssocID="{96BF6858-10A0-4411-AFEE-8AC502676C10}" presName="sibTrans" presStyleLbl="sibTrans2D1" presStyleIdx="0" presStyleCnt="0"/>
      <dgm:spPr/>
    </dgm:pt>
    <dgm:pt modelId="{AA36C846-7765-473C-9ED5-5F0790D103D0}" type="pres">
      <dgm:prSet presAssocID="{FE6C4EA1-C6FE-4383-A8B0-ACD13A53C7EB}" presName="compNode" presStyleCnt="0"/>
      <dgm:spPr/>
    </dgm:pt>
    <dgm:pt modelId="{5D257225-EAE3-404A-AD8D-2B538D3EAFE3}" type="pres">
      <dgm:prSet presAssocID="{FE6C4EA1-C6FE-4383-A8B0-ACD13A53C7EB}" presName="iconBgRect" presStyleLbl="bgShp" presStyleIdx="3" presStyleCnt="7"/>
      <dgm:spPr/>
    </dgm:pt>
    <dgm:pt modelId="{C2F0EECF-F6B0-4EB7-8E43-32ED0A7D88A2}" type="pres">
      <dgm:prSet presAssocID="{FE6C4EA1-C6FE-4383-A8B0-ACD13A53C7EB}" presName="iconRect" presStyleLbl="node1" presStyleIdx="3" presStyleCnt="7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485A569A-1EDB-4941-B686-19198212E65E}" type="pres">
      <dgm:prSet presAssocID="{FE6C4EA1-C6FE-4383-A8B0-ACD13A53C7EB}" presName="spaceRect" presStyleCnt="0"/>
      <dgm:spPr/>
    </dgm:pt>
    <dgm:pt modelId="{91AF6CF1-B99C-4D98-944F-99A2E6E7E472}" type="pres">
      <dgm:prSet presAssocID="{FE6C4EA1-C6FE-4383-A8B0-ACD13A53C7EB}" presName="textRect" presStyleLbl="revTx" presStyleIdx="3" presStyleCnt="7">
        <dgm:presLayoutVars>
          <dgm:chMax val="1"/>
          <dgm:chPref val="1"/>
        </dgm:presLayoutVars>
      </dgm:prSet>
      <dgm:spPr/>
    </dgm:pt>
    <dgm:pt modelId="{E74E06AB-5E9D-49EC-94F4-3F7C5C72A556}" type="pres">
      <dgm:prSet presAssocID="{078FE704-CE52-4686-84F7-A8476077BE98}" presName="sibTrans" presStyleLbl="sibTrans2D1" presStyleIdx="0" presStyleCnt="0"/>
      <dgm:spPr/>
    </dgm:pt>
    <dgm:pt modelId="{DBA2A017-DA29-4C8D-8232-D870156180C9}" type="pres">
      <dgm:prSet presAssocID="{12A5F1A0-402A-40C2-A4C5-98BBDB3A1A22}" presName="compNode" presStyleCnt="0"/>
      <dgm:spPr/>
    </dgm:pt>
    <dgm:pt modelId="{21C435D2-B4B5-422C-B463-9E53D48036CF}" type="pres">
      <dgm:prSet presAssocID="{12A5F1A0-402A-40C2-A4C5-98BBDB3A1A22}" presName="iconBgRect" presStyleLbl="bgShp" presStyleIdx="4" presStyleCnt="7"/>
      <dgm:spPr/>
    </dgm:pt>
    <dgm:pt modelId="{EEEB0F96-D6AC-4E74-B0BD-5D01FC840B9B}" type="pres">
      <dgm:prSet presAssocID="{12A5F1A0-402A-40C2-A4C5-98BBDB3A1A22}" presName="iconRect" presStyleLbl="node1" presStyleIdx="4" presStyleCnt="7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68043EFF-532E-4015-B544-2E9F26AE5BC9}" type="pres">
      <dgm:prSet presAssocID="{12A5F1A0-402A-40C2-A4C5-98BBDB3A1A22}" presName="spaceRect" presStyleCnt="0"/>
      <dgm:spPr/>
    </dgm:pt>
    <dgm:pt modelId="{0D4C47B2-29D1-4A87-8F7D-A5C4F76E3A27}" type="pres">
      <dgm:prSet presAssocID="{12A5F1A0-402A-40C2-A4C5-98BBDB3A1A22}" presName="textRect" presStyleLbl="revTx" presStyleIdx="4" presStyleCnt="7">
        <dgm:presLayoutVars>
          <dgm:chMax val="1"/>
          <dgm:chPref val="1"/>
        </dgm:presLayoutVars>
      </dgm:prSet>
      <dgm:spPr/>
    </dgm:pt>
    <dgm:pt modelId="{05616B31-AEAF-4771-AAB6-D37A9A5573D5}" type="pres">
      <dgm:prSet presAssocID="{6EE09FDD-BF9C-42E6-A363-5E1A916D5D84}" presName="sibTrans" presStyleLbl="sibTrans2D1" presStyleIdx="0" presStyleCnt="0"/>
      <dgm:spPr/>
    </dgm:pt>
    <dgm:pt modelId="{81A16070-40B5-4B93-BAB1-538606D481A9}" type="pres">
      <dgm:prSet presAssocID="{2BDD66BD-71DC-4EB4-BE57-2D7200EDFA25}" presName="compNode" presStyleCnt="0"/>
      <dgm:spPr/>
    </dgm:pt>
    <dgm:pt modelId="{968FFB73-4508-4DC2-8986-84FF784A25A1}" type="pres">
      <dgm:prSet presAssocID="{2BDD66BD-71DC-4EB4-BE57-2D7200EDFA25}" presName="iconBgRect" presStyleLbl="bgShp" presStyleIdx="5" presStyleCnt="7"/>
      <dgm:spPr/>
    </dgm:pt>
    <dgm:pt modelId="{D8321BFA-1D0D-44B8-A532-111D554FEACA}" type="pres">
      <dgm:prSet presAssocID="{2BDD66BD-71DC-4EB4-BE57-2D7200EDFA25}" presName="iconRect" presStyleLbl="node1" presStyleIdx="5" presStyleCnt="7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C7078B9F-DA7A-449C-9998-A78191732F3F}" type="pres">
      <dgm:prSet presAssocID="{2BDD66BD-71DC-4EB4-BE57-2D7200EDFA25}" presName="spaceRect" presStyleCnt="0"/>
      <dgm:spPr/>
    </dgm:pt>
    <dgm:pt modelId="{FD62459E-87CC-4BDF-A998-87FEF7B773B0}" type="pres">
      <dgm:prSet presAssocID="{2BDD66BD-71DC-4EB4-BE57-2D7200EDFA25}" presName="textRect" presStyleLbl="revTx" presStyleIdx="5" presStyleCnt="7">
        <dgm:presLayoutVars>
          <dgm:chMax val="1"/>
          <dgm:chPref val="1"/>
        </dgm:presLayoutVars>
      </dgm:prSet>
      <dgm:spPr/>
    </dgm:pt>
    <dgm:pt modelId="{92CBEECE-F805-4A18-A6BA-0E380CFB9656}" type="pres">
      <dgm:prSet presAssocID="{E6F28B52-455D-493E-B13F-AD20E3A2BE72}" presName="sibTrans" presStyleLbl="sibTrans2D1" presStyleIdx="0" presStyleCnt="0"/>
      <dgm:spPr/>
    </dgm:pt>
    <dgm:pt modelId="{54CEE832-67AA-4DD6-B169-85CEE6693F43}" type="pres">
      <dgm:prSet presAssocID="{F592ED08-0442-4E3C-AD8C-65A705FBDC14}" presName="compNode" presStyleCnt="0"/>
      <dgm:spPr/>
    </dgm:pt>
    <dgm:pt modelId="{2DEEDF66-FD8E-4F42-94AB-0E6D6E391DD7}" type="pres">
      <dgm:prSet presAssocID="{F592ED08-0442-4E3C-AD8C-65A705FBDC14}" presName="iconBgRect" presStyleLbl="bgShp" presStyleIdx="6" presStyleCnt="7" custLinFactX="200000" custLinFactNeighborX="200734" custLinFactNeighborY="-18073"/>
      <dgm:spPr/>
    </dgm:pt>
    <dgm:pt modelId="{D5910DF9-06FF-4243-8A3D-4FF590CAECC8}" type="pres">
      <dgm:prSet presAssocID="{F592ED08-0442-4E3C-AD8C-65A705FBDC14}" presName="iconRect" presStyleLbl="node1" presStyleIdx="6" presStyleCnt="7" custLinFactX="302027" custLinFactNeighborX="400000" custLinFactNeighborY="-25967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 with solid fill"/>
        </a:ext>
      </dgm:extLst>
    </dgm:pt>
    <dgm:pt modelId="{246759A8-47D4-4829-9961-5B7E1F72AB88}" type="pres">
      <dgm:prSet presAssocID="{F592ED08-0442-4E3C-AD8C-65A705FBDC14}" presName="spaceRect" presStyleCnt="0"/>
      <dgm:spPr/>
    </dgm:pt>
    <dgm:pt modelId="{5E30FD66-9CF6-4CEB-BDAE-873F578BD272}" type="pres">
      <dgm:prSet presAssocID="{F592ED08-0442-4E3C-AD8C-65A705FBDC14}" presName="textRect" presStyleLbl="revTx" presStyleIdx="6" presStyleCnt="7" custLinFactX="71240" custLinFactNeighborX="100000" custLinFactNeighborY="-24097">
        <dgm:presLayoutVars>
          <dgm:chMax val="1"/>
          <dgm:chPref val="1"/>
        </dgm:presLayoutVars>
      </dgm:prSet>
      <dgm:spPr/>
    </dgm:pt>
  </dgm:ptLst>
  <dgm:cxnLst>
    <dgm:cxn modelId="{6B72C303-2DF6-4564-B269-17B5567A1EB8}" srcId="{0C072433-4AEB-40F1-AB95-059EE9C9ADEC}" destId="{12A5F1A0-402A-40C2-A4C5-98BBDB3A1A22}" srcOrd="4" destOrd="0" parTransId="{9FE7CC0D-56B4-47C9-A09F-8ABC0EBC3925}" sibTransId="{6EE09FDD-BF9C-42E6-A363-5E1A916D5D84}"/>
    <dgm:cxn modelId="{6687F005-935E-4486-8F11-CDECEB81B531}" type="presOf" srcId="{F592ED08-0442-4E3C-AD8C-65A705FBDC14}" destId="{5E30FD66-9CF6-4CEB-BDAE-873F578BD272}" srcOrd="0" destOrd="0" presId="urn:microsoft.com/office/officeart/2018/2/layout/IconCircleList"/>
    <dgm:cxn modelId="{1118605C-1BED-4D4E-861D-E0F10BBCB671}" type="presOf" srcId="{6EE09FDD-BF9C-42E6-A363-5E1A916D5D84}" destId="{05616B31-AEAF-4771-AAB6-D37A9A5573D5}" srcOrd="0" destOrd="0" presId="urn:microsoft.com/office/officeart/2018/2/layout/IconCircleList"/>
    <dgm:cxn modelId="{C1E42663-E010-427C-9214-85D70D3F7B7A}" type="presOf" srcId="{12A5F1A0-402A-40C2-A4C5-98BBDB3A1A22}" destId="{0D4C47B2-29D1-4A87-8F7D-A5C4F76E3A27}" srcOrd="0" destOrd="0" presId="urn:microsoft.com/office/officeart/2018/2/layout/IconCircleList"/>
    <dgm:cxn modelId="{A417284C-B990-42FE-8E16-10D66E4485CB}" srcId="{0C072433-4AEB-40F1-AB95-059EE9C9ADEC}" destId="{2BDD66BD-71DC-4EB4-BE57-2D7200EDFA25}" srcOrd="5" destOrd="0" parTransId="{DA455E34-5F9D-43AF-B1E2-6F0C7326621E}" sibTransId="{E6F28B52-455D-493E-B13F-AD20E3A2BE72}"/>
    <dgm:cxn modelId="{A95A2F4E-6046-4667-856A-69AE8DC145B4}" type="presOf" srcId="{0C072433-4AEB-40F1-AB95-059EE9C9ADEC}" destId="{C0FF8307-80BF-49B7-8ADA-6D6110548FA4}" srcOrd="0" destOrd="0" presId="urn:microsoft.com/office/officeart/2018/2/layout/IconCircleList"/>
    <dgm:cxn modelId="{9FE4C671-D3E8-490C-9F0E-99FC8B411050}" type="presOf" srcId="{078FE704-CE52-4686-84F7-A8476077BE98}" destId="{E74E06AB-5E9D-49EC-94F4-3F7C5C72A556}" srcOrd="0" destOrd="0" presId="urn:microsoft.com/office/officeart/2018/2/layout/IconCircleList"/>
    <dgm:cxn modelId="{D5945381-D961-4E4D-8DA9-384DD61678C5}" type="presOf" srcId="{FE6C4EA1-C6FE-4383-A8B0-ACD13A53C7EB}" destId="{91AF6CF1-B99C-4D98-944F-99A2E6E7E472}" srcOrd="0" destOrd="0" presId="urn:microsoft.com/office/officeart/2018/2/layout/IconCircleList"/>
    <dgm:cxn modelId="{C13C4986-5D8F-4511-867D-6BD782D86045}" type="presOf" srcId="{D33CD2A7-9527-4848-823B-EECBC697E2DB}" destId="{8188E392-02DC-43CC-A3BD-53A5D4B2FF8F}" srcOrd="0" destOrd="0" presId="urn:microsoft.com/office/officeart/2018/2/layout/IconCircleList"/>
    <dgm:cxn modelId="{8288F295-6831-4088-99A2-6D5B866D7F6D}" srcId="{0C072433-4AEB-40F1-AB95-059EE9C9ADEC}" destId="{C8AB0C16-655B-4ABC-BE7E-6675A4A3AC91}" srcOrd="0" destOrd="0" parTransId="{F4F35D6F-F45C-49C0-BA94-7A303C16FB03}" sibTransId="{43F839C8-B670-447B-ACE2-9489F5AFC00E}"/>
    <dgm:cxn modelId="{886FA39C-C37A-45D4-8A7E-7895E3D61B44}" srcId="{0C072433-4AEB-40F1-AB95-059EE9C9ADEC}" destId="{F592ED08-0442-4E3C-AD8C-65A705FBDC14}" srcOrd="6" destOrd="0" parTransId="{2D41B6F1-0224-4CF2-8820-E37E8FB350F5}" sibTransId="{074A989E-C728-4647-9A0C-BD4AD8666B22}"/>
    <dgm:cxn modelId="{3F516EA1-46A8-4522-AE8D-D3FC705E2604}" srcId="{0C072433-4AEB-40F1-AB95-059EE9C9ADEC}" destId="{FE6C4EA1-C6FE-4383-A8B0-ACD13A53C7EB}" srcOrd="3" destOrd="0" parTransId="{41822BD9-FEDC-48AB-8A35-9CACF43A94E5}" sibTransId="{078FE704-CE52-4686-84F7-A8476077BE98}"/>
    <dgm:cxn modelId="{3811A0A1-6A0F-4A6A-BE2B-6A380078CC2B}" srcId="{0C072433-4AEB-40F1-AB95-059EE9C9ADEC}" destId="{494381FD-C47A-4C3B-A2BD-FC28936D7874}" srcOrd="1" destOrd="0" parTransId="{317C3880-52AA-4CCE-8BDD-8D5E5BA2467D}" sibTransId="{D33CD2A7-9527-4848-823B-EECBC697E2DB}"/>
    <dgm:cxn modelId="{8CDB1ECD-F20B-4E87-9D38-605B7AF5FDA0}" type="presOf" srcId="{494381FD-C47A-4C3B-A2BD-FC28936D7874}" destId="{95AE7778-5B6B-42FA-A6B8-89A439947BAE}" srcOrd="0" destOrd="0" presId="urn:microsoft.com/office/officeart/2018/2/layout/IconCircleList"/>
    <dgm:cxn modelId="{83867CCE-0427-4A08-B847-8980929D79A2}" type="presOf" srcId="{C8AB0C16-655B-4ABC-BE7E-6675A4A3AC91}" destId="{9B6D84E9-56C4-480D-8F10-B6E9D22F3615}" srcOrd="0" destOrd="0" presId="urn:microsoft.com/office/officeart/2018/2/layout/IconCircleList"/>
    <dgm:cxn modelId="{EC4D6CCF-A703-4979-970C-C12BEB453D60}" type="presOf" srcId="{96BF6858-10A0-4411-AFEE-8AC502676C10}" destId="{221B68B5-05DB-4093-AA83-EFD8AB4B444B}" srcOrd="0" destOrd="0" presId="urn:microsoft.com/office/officeart/2018/2/layout/IconCircleList"/>
    <dgm:cxn modelId="{69BC83ED-34E2-4DAB-A463-312A2DE64B15}" type="presOf" srcId="{E6F28B52-455D-493E-B13F-AD20E3A2BE72}" destId="{92CBEECE-F805-4A18-A6BA-0E380CFB9656}" srcOrd="0" destOrd="0" presId="urn:microsoft.com/office/officeart/2018/2/layout/IconCircleList"/>
    <dgm:cxn modelId="{4661A7F6-10C5-470E-AE75-8878C3A3E28D}" type="presOf" srcId="{2BDD66BD-71DC-4EB4-BE57-2D7200EDFA25}" destId="{FD62459E-87CC-4BDF-A998-87FEF7B773B0}" srcOrd="0" destOrd="0" presId="urn:microsoft.com/office/officeart/2018/2/layout/IconCircleList"/>
    <dgm:cxn modelId="{9208DDF8-5400-498B-8BBF-E600D215DAE7}" type="presOf" srcId="{DC95D1DE-A781-4C30-8D2F-118BADFEFD7C}" destId="{69CAB846-D3DE-4BB4-87C2-B20BC06EBA41}" srcOrd="0" destOrd="0" presId="urn:microsoft.com/office/officeart/2018/2/layout/IconCircleList"/>
    <dgm:cxn modelId="{031FC9FA-6DA3-46FF-BC9D-BE9588A4415E}" srcId="{0C072433-4AEB-40F1-AB95-059EE9C9ADEC}" destId="{DC95D1DE-A781-4C30-8D2F-118BADFEFD7C}" srcOrd="2" destOrd="0" parTransId="{0F0B6B78-4E5D-485A-89CA-33928E5ECD4F}" sibTransId="{96BF6858-10A0-4411-AFEE-8AC502676C10}"/>
    <dgm:cxn modelId="{FC6CDCFD-0A46-4677-86E6-00845E336A42}" type="presOf" srcId="{43F839C8-B670-447B-ACE2-9489F5AFC00E}" destId="{185A7F85-109D-492F-B282-9A07F8801F5D}" srcOrd="0" destOrd="0" presId="urn:microsoft.com/office/officeart/2018/2/layout/IconCircleList"/>
    <dgm:cxn modelId="{CDC143F2-9620-4058-89FD-5C7876893B56}" type="presParOf" srcId="{C0FF8307-80BF-49B7-8ADA-6D6110548FA4}" destId="{1356FD8E-C173-4B8C-B410-107D3BF7BBC2}" srcOrd="0" destOrd="0" presId="urn:microsoft.com/office/officeart/2018/2/layout/IconCircleList"/>
    <dgm:cxn modelId="{60ACD822-5D50-490E-90FA-663FA3432A8D}" type="presParOf" srcId="{1356FD8E-C173-4B8C-B410-107D3BF7BBC2}" destId="{6BECB24C-51AC-415F-A366-D6397628CFB1}" srcOrd="0" destOrd="0" presId="urn:microsoft.com/office/officeart/2018/2/layout/IconCircleList"/>
    <dgm:cxn modelId="{00BABFD0-732C-42C4-B980-FED3D6275016}" type="presParOf" srcId="{6BECB24C-51AC-415F-A366-D6397628CFB1}" destId="{54C14164-7512-478A-B2E9-228B46201643}" srcOrd="0" destOrd="0" presId="urn:microsoft.com/office/officeart/2018/2/layout/IconCircleList"/>
    <dgm:cxn modelId="{5667FD10-DFB4-4A15-A318-74B259BD1C12}" type="presParOf" srcId="{6BECB24C-51AC-415F-A366-D6397628CFB1}" destId="{44F51941-68FB-49E2-83E3-D3653313C1AC}" srcOrd="1" destOrd="0" presId="urn:microsoft.com/office/officeart/2018/2/layout/IconCircleList"/>
    <dgm:cxn modelId="{FE19BF07-E592-427F-847A-64B72D38340D}" type="presParOf" srcId="{6BECB24C-51AC-415F-A366-D6397628CFB1}" destId="{9D23E4FF-E1C5-496D-947B-44586A80EF50}" srcOrd="2" destOrd="0" presId="urn:microsoft.com/office/officeart/2018/2/layout/IconCircleList"/>
    <dgm:cxn modelId="{40A442D1-5736-4EA1-8B3F-1E5ABEC0AF52}" type="presParOf" srcId="{6BECB24C-51AC-415F-A366-D6397628CFB1}" destId="{9B6D84E9-56C4-480D-8F10-B6E9D22F3615}" srcOrd="3" destOrd="0" presId="urn:microsoft.com/office/officeart/2018/2/layout/IconCircleList"/>
    <dgm:cxn modelId="{ECF331FC-8EBC-4F40-901E-2CEB4FDE2FEF}" type="presParOf" srcId="{1356FD8E-C173-4B8C-B410-107D3BF7BBC2}" destId="{185A7F85-109D-492F-B282-9A07F8801F5D}" srcOrd="1" destOrd="0" presId="urn:microsoft.com/office/officeart/2018/2/layout/IconCircleList"/>
    <dgm:cxn modelId="{29B2FB24-7CBC-4164-BECC-CFEBFDC1185F}" type="presParOf" srcId="{1356FD8E-C173-4B8C-B410-107D3BF7BBC2}" destId="{203E14BA-98AB-41BF-B653-7156F8761519}" srcOrd="2" destOrd="0" presId="urn:microsoft.com/office/officeart/2018/2/layout/IconCircleList"/>
    <dgm:cxn modelId="{142EB100-F7E0-4624-B7B9-500393D5ADA3}" type="presParOf" srcId="{203E14BA-98AB-41BF-B653-7156F8761519}" destId="{D818C880-9F14-4D26-A71A-690695B0D7F1}" srcOrd="0" destOrd="0" presId="urn:microsoft.com/office/officeart/2018/2/layout/IconCircleList"/>
    <dgm:cxn modelId="{E1278B7C-8C9E-4BFA-A8FB-2245DE5F1A4E}" type="presParOf" srcId="{203E14BA-98AB-41BF-B653-7156F8761519}" destId="{BBFD45D0-7433-42A1-8E54-96CE1C195B3E}" srcOrd="1" destOrd="0" presId="urn:microsoft.com/office/officeart/2018/2/layout/IconCircleList"/>
    <dgm:cxn modelId="{A520133A-FA47-4F1E-B631-C9A9459B3B76}" type="presParOf" srcId="{203E14BA-98AB-41BF-B653-7156F8761519}" destId="{0A46A715-EF1F-41E1-92B9-2C7C1B8F44D4}" srcOrd="2" destOrd="0" presId="urn:microsoft.com/office/officeart/2018/2/layout/IconCircleList"/>
    <dgm:cxn modelId="{0E0AE11F-7821-4070-9961-8AFF31551DCD}" type="presParOf" srcId="{203E14BA-98AB-41BF-B653-7156F8761519}" destId="{95AE7778-5B6B-42FA-A6B8-89A439947BAE}" srcOrd="3" destOrd="0" presId="urn:microsoft.com/office/officeart/2018/2/layout/IconCircleList"/>
    <dgm:cxn modelId="{E34B3457-3B53-45A5-A9AD-CD2F5D11DBC8}" type="presParOf" srcId="{1356FD8E-C173-4B8C-B410-107D3BF7BBC2}" destId="{8188E392-02DC-43CC-A3BD-53A5D4B2FF8F}" srcOrd="3" destOrd="0" presId="urn:microsoft.com/office/officeart/2018/2/layout/IconCircleList"/>
    <dgm:cxn modelId="{76327197-D00C-49ED-8E07-2E590F049F41}" type="presParOf" srcId="{1356FD8E-C173-4B8C-B410-107D3BF7BBC2}" destId="{85AFA170-3B34-49DD-8A52-293484C5C800}" srcOrd="4" destOrd="0" presId="urn:microsoft.com/office/officeart/2018/2/layout/IconCircleList"/>
    <dgm:cxn modelId="{9F599528-0D2C-4B93-AA62-470C037A2F2B}" type="presParOf" srcId="{85AFA170-3B34-49DD-8A52-293484C5C800}" destId="{09B9CB7C-E119-4CB0-8A8A-229776CF0002}" srcOrd="0" destOrd="0" presId="urn:microsoft.com/office/officeart/2018/2/layout/IconCircleList"/>
    <dgm:cxn modelId="{31EBFFB7-5EFA-4239-86A5-CFF291820FBF}" type="presParOf" srcId="{85AFA170-3B34-49DD-8A52-293484C5C800}" destId="{10BCC168-BFAC-480A-AE9C-75A1EAE87DAA}" srcOrd="1" destOrd="0" presId="urn:microsoft.com/office/officeart/2018/2/layout/IconCircleList"/>
    <dgm:cxn modelId="{EFF8DE5B-7D3C-401C-917D-91002D0C51C8}" type="presParOf" srcId="{85AFA170-3B34-49DD-8A52-293484C5C800}" destId="{19E1CB97-AB7B-4E0B-A2EE-854601DB8519}" srcOrd="2" destOrd="0" presId="urn:microsoft.com/office/officeart/2018/2/layout/IconCircleList"/>
    <dgm:cxn modelId="{A5CB49C0-BD6B-4F59-8E5A-AD3B7D04BF45}" type="presParOf" srcId="{85AFA170-3B34-49DD-8A52-293484C5C800}" destId="{69CAB846-D3DE-4BB4-87C2-B20BC06EBA41}" srcOrd="3" destOrd="0" presId="urn:microsoft.com/office/officeart/2018/2/layout/IconCircleList"/>
    <dgm:cxn modelId="{86E95482-88B6-4BB0-A665-4EF6EC82D3D1}" type="presParOf" srcId="{1356FD8E-C173-4B8C-B410-107D3BF7BBC2}" destId="{221B68B5-05DB-4093-AA83-EFD8AB4B444B}" srcOrd="5" destOrd="0" presId="urn:microsoft.com/office/officeart/2018/2/layout/IconCircleList"/>
    <dgm:cxn modelId="{B5CA9A23-37F2-4CED-83AF-4216B773EB1B}" type="presParOf" srcId="{1356FD8E-C173-4B8C-B410-107D3BF7BBC2}" destId="{AA36C846-7765-473C-9ED5-5F0790D103D0}" srcOrd="6" destOrd="0" presId="urn:microsoft.com/office/officeart/2018/2/layout/IconCircleList"/>
    <dgm:cxn modelId="{E70DD192-2451-40D2-A926-9D0A0D636BC1}" type="presParOf" srcId="{AA36C846-7765-473C-9ED5-5F0790D103D0}" destId="{5D257225-EAE3-404A-AD8D-2B538D3EAFE3}" srcOrd="0" destOrd="0" presId="urn:microsoft.com/office/officeart/2018/2/layout/IconCircleList"/>
    <dgm:cxn modelId="{5D1E65D1-4A4F-4CAA-9CA6-BBC2405F34ED}" type="presParOf" srcId="{AA36C846-7765-473C-9ED5-5F0790D103D0}" destId="{C2F0EECF-F6B0-4EB7-8E43-32ED0A7D88A2}" srcOrd="1" destOrd="0" presId="urn:microsoft.com/office/officeart/2018/2/layout/IconCircleList"/>
    <dgm:cxn modelId="{E678031E-3597-4E54-AEE1-CB492E594AC2}" type="presParOf" srcId="{AA36C846-7765-473C-9ED5-5F0790D103D0}" destId="{485A569A-1EDB-4941-B686-19198212E65E}" srcOrd="2" destOrd="0" presId="urn:microsoft.com/office/officeart/2018/2/layout/IconCircleList"/>
    <dgm:cxn modelId="{27A6DE81-B494-4945-8B9B-B40C85BA5EBA}" type="presParOf" srcId="{AA36C846-7765-473C-9ED5-5F0790D103D0}" destId="{91AF6CF1-B99C-4D98-944F-99A2E6E7E472}" srcOrd="3" destOrd="0" presId="urn:microsoft.com/office/officeart/2018/2/layout/IconCircleList"/>
    <dgm:cxn modelId="{AB1CCAAC-E903-47FE-9084-B802B1689BE0}" type="presParOf" srcId="{1356FD8E-C173-4B8C-B410-107D3BF7BBC2}" destId="{E74E06AB-5E9D-49EC-94F4-3F7C5C72A556}" srcOrd="7" destOrd="0" presId="urn:microsoft.com/office/officeart/2018/2/layout/IconCircleList"/>
    <dgm:cxn modelId="{2AD89F68-AF73-4769-AA5D-5A6CE9DAB8CD}" type="presParOf" srcId="{1356FD8E-C173-4B8C-B410-107D3BF7BBC2}" destId="{DBA2A017-DA29-4C8D-8232-D870156180C9}" srcOrd="8" destOrd="0" presId="urn:microsoft.com/office/officeart/2018/2/layout/IconCircleList"/>
    <dgm:cxn modelId="{219820B0-42B3-48C4-B857-3935914981E2}" type="presParOf" srcId="{DBA2A017-DA29-4C8D-8232-D870156180C9}" destId="{21C435D2-B4B5-422C-B463-9E53D48036CF}" srcOrd="0" destOrd="0" presId="urn:microsoft.com/office/officeart/2018/2/layout/IconCircleList"/>
    <dgm:cxn modelId="{EB394CDE-3605-4EB1-AF7E-F7FFFF0B976E}" type="presParOf" srcId="{DBA2A017-DA29-4C8D-8232-D870156180C9}" destId="{EEEB0F96-D6AC-4E74-B0BD-5D01FC840B9B}" srcOrd="1" destOrd="0" presId="urn:microsoft.com/office/officeart/2018/2/layout/IconCircleList"/>
    <dgm:cxn modelId="{7766DB04-535D-4DAF-A8C3-9FA0B96ECB4D}" type="presParOf" srcId="{DBA2A017-DA29-4C8D-8232-D870156180C9}" destId="{68043EFF-532E-4015-B544-2E9F26AE5BC9}" srcOrd="2" destOrd="0" presId="urn:microsoft.com/office/officeart/2018/2/layout/IconCircleList"/>
    <dgm:cxn modelId="{BEC973C3-DF78-4339-8142-9C3B99C06FBC}" type="presParOf" srcId="{DBA2A017-DA29-4C8D-8232-D870156180C9}" destId="{0D4C47B2-29D1-4A87-8F7D-A5C4F76E3A27}" srcOrd="3" destOrd="0" presId="urn:microsoft.com/office/officeart/2018/2/layout/IconCircleList"/>
    <dgm:cxn modelId="{E24167AA-74E9-4828-8052-1618B31967D3}" type="presParOf" srcId="{1356FD8E-C173-4B8C-B410-107D3BF7BBC2}" destId="{05616B31-AEAF-4771-AAB6-D37A9A5573D5}" srcOrd="9" destOrd="0" presId="urn:microsoft.com/office/officeart/2018/2/layout/IconCircleList"/>
    <dgm:cxn modelId="{903CB11D-7B52-4E59-B0E6-ED30B0914C87}" type="presParOf" srcId="{1356FD8E-C173-4B8C-B410-107D3BF7BBC2}" destId="{81A16070-40B5-4B93-BAB1-538606D481A9}" srcOrd="10" destOrd="0" presId="urn:microsoft.com/office/officeart/2018/2/layout/IconCircleList"/>
    <dgm:cxn modelId="{2CC44CC7-FF7E-49F0-B83B-F21DBAB0206C}" type="presParOf" srcId="{81A16070-40B5-4B93-BAB1-538606D481A9}" destId="{968FFB73-4508-4DC2-8986-84FF784A25A1}" srcOrd="0" destOrd="0" presId="urn:microsoft.com/office/officeart/2018/2/layout/IconCircleList"/>
    <dgm:cxn modelId="{D8564093-0867-40C6-A905-E3D8A88D0A12}" type="presParOf" srcId="{81A16070-40B5-4B93-BAB1-538606D481A9}" destId="{D8321BFA-1D0D-44B8-A532-111D554FEACA}" srcOrd="1" destOrd="0" presId="urn:microsoft.com/office/officeart/2018/2/layout/IconCircleList"/>
    <dgm:cxn modelId="{1902C9B4-5038-406A-B5AE-C7985E9086BF}" type="presParOf" srcId="{81A16070-40B5-4B93-BAB1-538606D481A9}" destId="{C7078B9F-DA7A-449C-9998-A78191732F3F}" srcOrd="2" destOrd="0" presId="urn:microsoft.com/office/officeart/2018/2/layout/IconCircleList"/>
    <dgm:cxn modelId="{146AD393-0F28-4C5F-B918-2E2FA141AC85}" type="presParOf" srcId="{81A16070-40B5-4B93-BAB1-538606D481A9}" destId="{FD62459E-87CC-4BDF-A998-87FEF7B773B0}" srcOrd="3" destOrd="0" presId="urn:microsoft.com/office/officeart/2018/2/layout/IconCircleList"/>
    <dgm:cxn modelId="{C1CADE66-4491-44D1-93C5-CD9F7ECBD8AD}" type="presParOf" srcId="{1356FD8E-C173-4B8C-B410-107D3BF7BBC2}" destId="{92CBEECE-F805-4A18-A6BA-0E380CFB9656}" srcOrd="11" destOrd="0" presId="urn:microsoft.com/office/officeart/2018/2/layout/IconCircleList"/>
    <dgm:cxn modelId="{5DE2D50B-2767-4E73-9D9C-AC1EBF30F27A}" type="presParOf" srcId="{1356FD8E-C173-4B8C-B410-107D3BF7BBC2}" destId="{54CEE832-67AA-4DD6-B169-85CEE6693F43}" srcOrd="12" destOrd="0" presId="urn:microsoft.com/office/officeart/2018/2/layout/IconCircleList"/>
    <dgm:cxn modelId="{D88E7AFD-163F-4BA6-BF72-9C6FB631F54E}" type="presParOf" srcId="{54CEE832-67AA-4DD6-B169-85CEE6693F43}" destId="{2DEEDF66-FD8E-4F42-94AB-0E6D6E391DD7}" srcOrd="0" destOrd="0" presId="urn:microsoft.com/office/officeart/2018/2/layout/IconCircleList"/>
    <dgm:cxn modelId="{DAA6651C-B0DA-4BB2-8081-69EF4A9A1642}" type="presParOf" srcId="{54CEE832-67AA-4DD6-B169-85CEE6693F43}" destId="{D5910DF9-06FF-4243-8A3D-4FF590CAECC8}" srcOrd="1" destOrd="0" presId="urn:microsoft.com/office/officeart/2018/2/layout/IconCircleList"/>
    <dgm:cxn modelId="{B77F2D6F-89B2-4C1D-B0F2-2943D5B075F7}" type="presParOf" srcId="{54CEE832-67AA-4DD6-B169-85CEE6693F43}" destId="{246759A8-47D4-4829-9961-5B7E1F72AB88}" srcOrd="2" destOrd="0" presId="urn:microsoft.com/office/officeart/2018/2/layout/IconCircleList"/>
    <dgm:cxn modelId="{FAA2DE7C-5CC1-4395-8DC4-DC92DA440C0B}" type="presParOf" srcId="{54CEE832-67AA-4DD6-B169-85CEE6693F43}" destId="{5E30FD66-9CF6-4CEB-BDAE-873F578BD2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4000" dirty="0"/>
            <a:t>SVC</a:t>
          </a:r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s-ES" sz="1400" dirty="0"/>
            <a:t>C: 100</a:t>
          </a:r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67.00%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4000" dirty="0" err="1"/>
            <a:t>kNN</a:t>
          </a:r>
          <a:endParaRPr lang="es-ES" sz="4000" dirty="0"/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800" noProof="0" dirty="0"/>
            <a:t>Naïve Bayes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Decision</a:t>
          </a:r>
          <a:r>
            <a:rPr lang="es-ES" dirty="0"/>
            <a:t> </a:t>
          </a:r>
          <a:r>
            <a:rPr lang="es-ES" dirty="0" err="1"/>
            <a:t>Tree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 err="1"/>
            <a:t>Gradient</a:t>
          </a:r>
          <a:r>
            <a:rPr lang="es-ES" dirty="0"/>
            <a:t> </a:t>
          </a:r>
          <a:r>
            <a:rPr lang="es-ES" dirty="0" err="1"/>
            <a:t>Boosting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C0E32DD8-1844-4EAA-9D81-6D642DCC1574}">
      <dgm:prSet phldrT="[Texto]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dirty="0" err="1"/>
            <a:t>Random</a:t>
          </a:r>
          <a:r>
            <a:rPr lang="es-ES" dirty="0"/>
            <a:t> Forest</a:t>
          </a:r>
        </a:p>
      </dgm:t>
    </dgm:pt>
    <dgm:pt modelId="{00323215-6AFF-4664-9DD8-8F54799E1986}" type="parTrans" cxnId="{810CC10C-3BA6-4A52-9166-F4B6071F79BA}">
      <dgm:prSet/>
      <dgm:spPr/>
      <dgm:t>
        <a:bodyPr/>
        <a:lstStyle/>
        <a:p>
          <a:endParaRPr lang="en-GB"/>
        </a:p>
      </dgm:t>
    </dgm:pt>
    <dgm:pt modelId="{6C63479E-E073-4EFE-825B-E6831F502485}" type="sibTrans" cxnId="{810CC10C-3BA6-4A52-9166-F4B6071F79BA}">
      <dgm:prSet/>
      <dgm:spPr/>
      <dgm:t>
        <a:bodyPr/>
        <a:lstStyle/>
        <a:p>
          <a:endParaRPr lang="en-GB"/>
        </a:p>
      </dgm:t>
    </dgm:pt>
    <dgm:pt modelId="{F771CB44-63AF-4121-B8EE-360F9EC86D85}">
      <dgm:prSet phldrT="[Texto]" custT="1"/>
      <dgm:spPr/>
      <dgm:t>
        <a:bodyPr/>
        <a:lstStyle/>
        <a:p>
          <a:r>
            <a:rPr lang="es-ES" sz="1400" dirty="0"/>
            <a:t>Gamma: 0.001</a:t>
          </a:r>
        </a:p>
      </dgm:t>
    </dgm:pt>
    <dgm:pt modelId="{307E5BFC-9F6B-4968-9D15-014E0CCEA380}" type="parTrans" cxnId="{847D1F0D-FD2A-4BA9-BC7E-016CEA0BF019}">
      <dgm:prSet/>
      <dgm:spPr/>
      <dgm:t>
        <a:bodyPr/>
        <a:lstStyle/>
        <a:p>
          <a:endParaRPr lang="en-GB"/>
        </a:p>
      </dgm:t>
    </dgm:pt>
    <dgm:pt modelId="{E1CEA2AB-04ED-4CAA-B85E-EA4D126CE4AC}" type="sibTrans" cxnId="{847D1F0D-FD2A-4BA9-BC7E-016CEA0BF019}">
      <dgm:prSet/>
      <dgm:spPr/>
      <dgm:t>
        <a:bodyPr/>
        <a:lstStyle/>
        <a:p>
          <a:endParaRPr lang="en-GB"/>
        </a:p>
      </dgm:t>
    </dgm:pt>
    <dgm:pt modelId="{0339C6C5-4170-4CAD-8D7E-D0B7BF09AACC}">
      <dgm:prSet phldrT="[Texto]" custT="1"/>
      <dgm:spPr/>
      <dgm:t>
        <a:bodyPr/>
        <a:lstStyle/>
        <a:p>
          <a:r>
            <a:rPr lang="es-ES" sz="1400" dirty="0" err="1"/>
            <a:t>kernel</a:t>
          </a:r>
          <a:r>
            <a:rPr lang="es-ES" sz="1400" dirty="0"/>
            <a:t>: </a:t>
          </a:r>
          <a:r>
            <a:rPr lang="es-ES" sz="1400" dirty="0" err="1"/>
            <a:t>rbf</a:t>
          </a:r>
          <a:endParaRPr lang="es-ES" sz="1400" dirty="0"/>
        </a:p>
      </dgm:t>
    </dgm:pt>
    <dgm:pt modelId="{6D1DC77C-85B9-4183-8D26-E752DEA1EB1C}" type="parTrans" cxnId="{E93474E3-A915-4716-BC99-9C1D7A0168E8}">
      <dgm:prSet/>
      <dgm:spPr/>
      <dgm:t>
        <a:bodyPr/>
        <a:lstStyle/>
        <a:p>
          <a:endParaRPr lang="en-GB"/>
        </a:p>
      </dgm:t>
    </dgm:pt>
    <dgm:pt modelId="{7988CC59-B8A8-4C48-8DDC-D804BE719932}" type="sibTrans" cxnId="{E93474E3-A915-4716-BC99-9C1D7A0168E8}">
      <dgm:prSet/>
      <dgm:spPr/>
      <dgm:t>
        <a:bodyPr/>
        <a:lstStyle/>
        <a:p>
          <a:endParaRPr lang="en-GB"/>
        </a:p>
      </dgm:t>
    </dgm:pt>
    <dgm:pt modelId="{D6E19988-0485-4546-B415-44AF75E43A62}">
      <dgm:prSet phldrT="[Texto]" custT="1"/>
      <dgm:spPr/>
      <dgm:t>
        <a:bodyPr/>
        <a:lstStyle/>
        <a:p>
          <a:r>
            <a:rPr lang="es-ES" sz="1400" dirty="0"/>
            <a:t># </a:t>
          </a:r>
          <a:r>
            <a:rPr lang="es-ES" sz="1400" dirty="0" err="1"/>
            <a:t>neighbours</a:t>
          </a:r>
          <a:r>
            <a:rPr lang="es-ES" sz="1400" dirty="0"/>
            <a:t>: 30</a:t>
          </a:r>
          <a:endParaRPr lang="en-GB" sz="1400" dirty="0"/>
        </a:p>
      </dgm:t>
    </dgm:pt>
    <dgm:pt modelId="{F5F1DD90-B092-40C2-A709-7EB2ABEC3B3C}" type="parTrans" cxnId="{D4F3D0B2-6705-4541-B196-55A8559224BF}">
      <dgm:prSet/>
      <dgm:spPr/>
      <dgm:t>
        <a:bodyPr/>
        <a:lstStyle/>
        <a:p>
          <a:endParaRPr lang="en-GB"/>
        </a:p>
      </dgm:t>
    </dgm:pt>
    <dgm:pt modelId="{DF48E0B9-F4DC-4F5A-A256-E767BFF50598}" type="sibTrans" cxnId="{D4F3D0B2-6705-4541-B196-55A8559224BF}">
      <dgm:prSet/>
      <dgm:spPr/>
      <dgm:t>
        <a:bodyPr/>
        <a:lstStyle/>
        <a:p>
          <a:endParaRPr lang="en-GB"/>
        </a:p>
      </dgm:t>
    </dgm:pt>
    <dgm:pt modelId="{DA06C680-53B3-44C6-AC6E-77237017306A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72.60%</a:t>
          </a:r>
        </a:p>
      </dgm:t>
    </dgm:pt>
    <dgm:pt modelId="{FDC8592B-1419-4BB9-8F68-D8E6DA6ADC29}" type="parTrans" cxnId="{0D7BF675-8D58-4E4F-B5D2-655808BBEE57}">
      <dgm:prSet/>
      <dgm:spPr/>
      <dgm:t>
        <a:bodyPr/>
        <a:lstStyle/>
        <a:p>
          <a:endParaRPr lang="en-GB"/>
        </a:p>
      </dgm:t>
    </dgm:pt>
    <dgm:pt modelId="{A222C1B8-DF09-450E-8A56-7251D5D736A2}" type="sibTrans" cxnId="{0D7BF675-8D58-4E4F-B5D2-655808BBEE57}">
      <dgm:prSet/>
      <dgm:spPr/>
      <dgm:t>
        <a:bodyPr/>
        <a:lstStyle/>
        <a:p>
          <a:endParaRPr lang="en-GB"/>
        </a:p>
      </dgm:t>
    </dgm:pt>
    <dgm:pt modelId="{785F8188-408E-410F-977E-327AFA62ADCC}">
      <dgm:prSet phldrT="[Texto]" custT="1"/>
      <dgm:spPr/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gini</a:t>
          </a:r>
          <a:endParaRPr lang="en-GB" sz="1400" dirty="0"/>
        </a:p>
      </dgm:t>
    </dgm:pt>
    <dgm:pt modelId="{ED267357-FC22-4259-B788-42F01B040C43}" type="parTrans" cxnId="{61B85DDB-EF12-40D2-B809-FCF73C8F853F}">
      <dgm:prSet/>
      <dgm:spPr/>
      <dgm:t>
        <a:bodyPr/>
        <a:lstStyle/>
        <a:p>
          <a:endParaRPr lang="en-GB"/>
        </a:p>
      </dgm:t>
    </dgm:pt>
    <dgm:pt modelId="{4590E654-01D4-4706-9652-027D0A5A208F}" type="sibTrans" cxnId="{61B85DDB-EF12-40D2-B809-FCF73C8F853F}">
      <dgm:prSet/>
      <dgm:spPr/>
      <dgm:t>
        <a:bodyPr/>
        <a:lstStyle/>
        <a:p>
          <a:endParaRPr lang="en-GB"/>
        </a:p>
      </dgm:t>
    </dgm:pt>
    <dgm:pt modelId="{8D3598E0-AAEA-4370-891D-C57D2DCA3147}">
      <dgm:prSet phldrT="[Texto]" custT="1"/>
      <dgm:spPr/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friedman_mse</a:t>
          </a:r>
          <a:r>
            <a:rPr lang="es-ES" sz="1400" dirty="0"/>
            <a:t>,</a:t>
          </a:r>
          <a:endParaRPr lang="en-GB" sz="1400" dirty="0"/>
        </a:p>
      </dgm:t>
    </dgm:pt>
    <dgm:pt modelId="{0CCA732B-B0C5-43DC-8B79-78992C693F45}" type="parTrans" cxnId="{69EF9CDD-FF9F-4513-ADFE-00BC005DF0DC}">
      <dgm:prSet/>
      <dgm:spPr/>
      <dgm:t>
        <a:bodyPr/>
        <a:lstStyle/>
        <a:p>
          <a:endParaRPr lang="en-GB"/>
        </a:p>
      </dgm:t>
    </dgm:pt>
    <dgm:pt modelId="{B8E24191-4662-433A-9553-2D126B3F5EC5}" type="sibTrans" cxnId="{69EF9CDD-FF9F-4513-ADFE-00BC005DF0DC}">
      <dgm:prSet/>
      <dgm:spPr/>
      <dgm:t>
        <a:bodyPr/>
        <a:lstStyle/>
        <a:p>
          <a:endParaRPr lang="en-GB"/>
        </a:p>
      </dgm:t>
    </dgm:pt>
    <dgm:pt modelId="{28F3EBB8-8CD3-4DE9-AE76-F07091D3A3DC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criterion</a:t>
          </a:r>
          <a:r>
            <a:rPr lang="es-ES" sz="1400" dirty="0"/>
            <a:t>: </a:t>
          </a:r>
          <a:r>
            <a:rPr lang="es-ES" sz="1400" dirty="0" err="1"/>
            <a:t>entropy</a:t>
          </a:r>
          <a:endParaRPr lang="en-GB" sz="1400" dirty="0"/>
        </a:p>
      </dgm:t>
    </dgm:pt>
    <dgm:pt modelId="{F0B1B670-6E4A-49C3-A319-DCF53D0321C3}" type="parTrans" cxnId="{EA05D28D-0B69-4F6C-8C2E-F7C166669789}">
      <dgm:prSet/>
      <dgm:spPr/>
      <dgm:t>
        <a:bodyPr/>
        <a:lstStyle/>
        <a:p>
          <a:endParaRPr lang="en-GB"/>
        </a:p>
      </dgm:t>
    </dgm:pt>
    <dgm:pt modelId="{ECE7A821-33A2-449F-BA23-43815A81B30C}" type="sibTrans" cxnId="{EA05D28D-0B69-4F6C-8C2E-F7C166669789}">
      <dgm:prSet/>
      <dgm:spPr/>
      <dgm:t>
        <a:bodyPr/>
        <a:lstStyle/>
        <a:p>
          <a:endParaRPr lang="en-GB"/>
        </a:p>
      </dgm:t>
    </dgm:pt>
    <dgm:pt modelId="{9B5A4A80-716A-4670-824E-5F0DEF026B98}">
      <dgm:prSet phldrT="[Texto]"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58.41%</a:t>
          </a:r>
          <a:endParaRPr lang="en-GB" sz="1400" b="1" dirty="0"/>
        </a:p>
      </dgm:t>
    </dgm:pt>
    <dgm:pt modelId="{0ADF4F0E-320A-4AFF-AA26-6FCF551108F7}" type="parTrans" cxnId="{746C6175-B2BC-4C2E-8995-24738D590433}">
      <dgm:prSet/>
      <dgm:spPr/>
      <dgm:t>
        <a:bodyPr/>
        <a:lstStyle/>
        <a:p>
          <a:endParaRPr lang="en-GB"/>
        </a:p>
      </dgm:t>
    </dgm:pt>
    <dgm:pt modelId="{2AE887D0-52F1-46EC-9549-02E69030AB13}" type="sibTrans" cxnId="{746C6175-B2BC-4C2E-8995-24738D590433}">
      <dgm:prSet/>
      <dgm:spPr/>
      <dgm:t>
        <a:bodyPr/>
        <a:lstStyle/>
        <a:p>
          <a:endParaRPr lang="en-GB"/>
        </a:p>
      </dgm:t>
    </dgm:pt>
    <dgm:pt modelId="{19C17351-18F1-496D-8044-C01780D376F4}">
      <dgm:prSet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: 69.08%</a:t>
          </a:r>
        </a:p>
      </dgm:t>
    </dgm:pt>
    <dgm:pt modelId="{B2EAC6A3-3F31-47A4-8DB0-BD64635DF4FA}" type="parTrans" cxnId="{8F6919EF-F2C7-4C78-9B97-DDA36DCE635D}">
      <dgm:prSet/>
      <dgm:spPr/>
      <dgm:t>
        <a:bodyPr/>
        <a:lstStyle/>
        <a:p>
          <a:endParaRPr lang="en-GB"/>
        </a:p>
      </dgm:t>
    </dgm:pt>
    <dgm:pt modelId="{5795015F-4EF5-4C24-AD00-1FDB8CD018AB}" type="sibTrans" cxnId="{8F6919EF-F2C7-4C78-9B97-DDA36DCE635D}">
      <dgm:prSet/>
      <dgm:spPr/>
      <dgm:t>
        <a:bodyPr/>
        <a:lstStyle/>
        <a:p>
          <a:endParaRPr lang="en-GB"/>
        </a:p>
      </dgm:t>
    </dgm:pt>
    <dgm:pt modelId="{501935AC-18D9-4065-B3B6-C93D60F43E8B}">
      <dgm:prSet phldrT="[Texto]" custT="1"/>
      <dgm:spPr/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15 </a:t>
          </a:r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14506239-FB47-4726-BA60-77AE416194FD}" type="parTrans" cxnId="{CAF4138E-58E9-4A89-BB94-BD54BDDB1FDA}">
      <dgm:prSet/>
      <dgm:spPr/>
      <dgm:t>
        <a:bodyPr/>
        <a:lstStyle/>
        <a:p>
          <a:endParaRPr lang="en-GB"/>
        </a:p>
      </dgm:t>
    </dgm:pt>
    <dgm:pt modelId="{EDC61245-B2FB-4490-8977-19669379F8C1}" type="sibTrans" cxnId="{CAF4138E-58E9-4A89-BB94-BD54BDDB1FDA}">
      <dgm:prSet/>
      <dgm:spPr/>
      <dgm:t>
        <a:bodyPr/>
        <a:lstStyle/>
        <a:p>
          <a:endParaRPr lang="en-GB"/>
        </a:p>
      </dgm:t>
    </dgm:pt>
    <dgm:pt modelId="{552DE0C3-0FD8-4B5D-AB00-40A022F949C9}">
      <dgm:prSet custT="1"/>
      <dgm:spPr/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 = 62.16%</a:t>
          </a:r>
        </a:p>
      </dgm:t>
    </dgm:pt>
    <dgm:pt modelId="{9C051AE9-1250-424B-982C-B743902F9038}" type="parTrans" cxnId="{A3964B81-EC59-42C7-B88E-EBA1D496E862}">
      <dgm:prSet/>
      <dgm:spPr/>
      <dgm:t>
        <a:bodyPr/>
        <a:lstStyle/>
        <a:p>
          <a:endParaRPr lang="en-GB"/>
        </a:p>
      </dgm:t>
    </dgm:pt>
    <dgm:pt modelId="{F89368C3-3B47-4785-8885-49C54BCEB594}" type="sibTrans" cxnId="{A3964B81-EC59-42C7-B88E-EBA1D496E862}">
      <dgm:prSet/>
      <dgm:spPr/>
      <dgm:t>
        <a:bodyPr/>
        <a:lstStyle/>
        <a:p>
          <a:endParaRPr lang="en-GB"/>
        </a:p>
      </dgm:t>
    </dgm:pt>
    <dgm:pt modelId="{28001456-5817-4A33-A529-329B27B72424}">
      <dgm:prSet phldrT="[Texto]" custT="1"/>
      <dgm:spPr/>
      <dgm:t>
        <a:bodyPr/>
        <a:lstStyle/>
        <a:p>
          <a:r>
            <a:rPr lang="es-ES" sz="1400" dirty="0" err="1"/>
            <a:t>loss</a:t>
          </a:r>
          <a:r>
            <a:rPr lang="es-ES" sz="1400" dirty="0"/>
            <a:t>: </a:t>
          </a:r>
          <a:r>
            <a:rPr lang="es-ES" sz="1400" dirty="0" err="1"/>
            <a:t>exponential</a:t>
          </a:r>
          <a:endParaRPr lang="en-GB" sz="1400" dirty="0"/>
        </a:p>
      </dgm:t>
    </dgm:pt>
    <dgm:pt modelId="{7050B68D-CE06-4FF4-8F5F-E490A0E5221E}" type="parTrans" cxnId="{2CF46D0D-B8A4-46A0-8CE6-C75FBF22E71A}">
      <dgm:prSet/>
      <dgm:spPr/>
      <dgm:t>
        <a:bodyPr/>
        <a:lstStyle/>
        <a:p>
          <a:endParaRPr lang="en-GB"/>
        </a:p>
      </dgm:t>
    </dgm:pt>
    <dgm:pt modelId="{7123A00E-16F8-45F7-B3F0-0CBF44F781A1}" type="sibTrans" cxnId="{2CF46D0D-B8A4-46A0-8CE6-C75FBF22E71A}">
      <dgm:prSet/>
      <dgm:spPr/>
      <dgm:t>
        <a:bodyPr/>
        <a:lstStyle/>
        <a:p>
          <a:endParaRPr lang="en-GB"/>
        </a:p>
      </dgm:t>
    </dgm:pt>
    <dgm:pt modelId="{7663106F-BB5B-4779-AD79-F2B456CE7D08}">
      <dgm:prSet phldrT="[Texto]" custT="1"/>
      <dgm:spPr/>
      <dgm:t>
        <a:bodyPr/>
        <a:lstStyle/>
        <a:p>
          <a:r>
            <a:rPr lang="es-ES" sz="1400" dirty="0" err="1"/>
            <a:t>learn_rate</a:t>
          </a:r>
          <a:r>
            <a:rPr lang="es-ES" sz="1400" dirty="0"/>
            <a:t>: 0.1</a:t>
          </a:r>
          <a:endParaRPr lang="en-GB" sz="1400" dirty="0"/>
        </a:p>
      </dgm:t>
    </dgm:pt>
    <dgm:pt modelId="{82940845-82E7-4581-9409-334D140D0A51}" type="parTrans" cxnId="{E1DC267F-2C9A-4B35-8500-E908BE2FF295}">
      <dgm:prSet/>
      <dgm:spPr/>
      <dgm:t>
        <a:bodyPr/>
        <a:lstStyle/>
        <a:p>
          <a:endParaRPr lang="en-GB"/>
        </a:p>
      </dgm:t>
    </dgm:pt>
    <dgm:pt modelId="{75F595FA-7C13-42B4-A39C-035E2BC50D20}" type="sibTrans" cxnId="{E1DC267F-2C9A-4B35-8500-E908BE2FF295}">
      <dgm:prSet/>
      <dgm:spPr/>
      <dgm:t>
        <a:bodyPr/>
        <a:lstStyle/>
        <a:p>
          <a:endParaRPr lang="en-GB"/>
        </a:p>
      </dgm:t>
    </dgm:pt>
    <dgm:pt modelId="{C96C0176-258D-42AB-AD0E-8AB6D6BC3561}">
      <dgm:prSet phldrT="[Texto]" custT="1"/>
      <dgm:spPr/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3</a:t>
          </a:r>
          <a:endParaRPr lang="en-GB" sz="1400" dirty="0"/>
        </a:p>
      </dgm:t>
    </dgm:pt>
    <dgm:pt modelId="{FB4552EF-8D58-49DA-ABE8-0C3937B59CA0}" type="parTrans" cxnId="{212A2167-3733-439F-B047-7156BF84C77A}">
      <dgm:prSet/>
      <dgm:spPr/>
      <dgm:t>
        <a:bodyPr/>
        <a:lstStyle/>
        <a:p>
          <a:endParaRPr lang="en-GB"/>
        </a:p>
      </dgm:t>
    </dgm:pt>
    <dgm:pt modelId="{AB98B4C2-AC0C-451E-99FE-F809B4B41A19}" type="sibTrans" cxnId="{212A2167-3733-439F-B047-7156BF84C77A}">
      <dgm:prSet/>
      <dgm:spPr/>
      <dgm:t>
        <a:bodyPr/>
        <a:lstStyle/>
        <a:p>
          <a:endParaRPr lang="en-GB"/>
        </a:p>
      </dgm:t>
    </dgm:pt>
    <dgm:pt modelId="{ADF2703B-AD09-4C18-A3EA-9479279482C6}">
      <dgm:prSet phldrT="[Texto]" custT="1"/>
      <dgm:spPr/>
      <dgm:t>
        <a:bodyPr/>
        <a:lstStyle/>
        <a:p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D0570EAE-8E7E-43AB-9A08-836DF3192038}" type="parTrans" cxnId="{60166026-3D1E-4BAA-98F9-9F134CB308B2}">
      <dgm:prSet/>
      <dgm:spPr/>
      <dgm:t>
        <a:bodyPr/>
        <a:lstStyle/>
        <a:p>
          <a:endParaRPr lang="en-GB"/>
        </a:p>
      </dgm:t>
    </dgm:pt>
    <dgm:pt modelId="{F31B3F4E-00DD-4A58-86E2-DC67EE975597}" type="sibTrans" cxnId="{60166026-3D1E-4BAA-98F9-9F134CB308B2}">
      <dgm:prSet/>
      <dgm:spPr/>
      <dgm:t>
        <a:bodyPr/>
        <a:lstStyle/>
        <a:p>
          <a:endParaRPr lang="en-GB"/>
        </a:p>
      </dgm:t>
    </dgm:pt>
    <dgm:pt modelId="{C47913FB-E318-46EB-A316-6B8F373DCF56}">
      <dgm:prSet phldrT="[Texto]" custT="1"/>
      <dgm:spPr/>
      <dgm:t>
        <a:bodyPr/>
        <a:lstStyle/>
        <a:p>
          <a:r>
            <a:rPr lang="es-ES" sz="1400" dirty="0" err="1"/>
            <a:t>n_estimators</a:t>
          </a:r>
          <a:r>
            <a:rPr lang="es-ES" sz="1400" dirty="0"/>
            <a:t>: 100</a:t>
          </a:r>
          <a:endParaRPr lang="en-GB" sz="1400" dirty="0"/>
        </a:p>
      </dgm:t>
    </dgm:pt>
    <dgm:pt modelId="{F24CF1E2-95CB-451A-B3DD-79EE1A86ABD0}" type="parTrans" cxnId="{A9327278-5825-4787-A541-9ADED28E584F}">
      <dgm:prSet/>
      <dgm:spPr/>
      <dgm:t>
        <a:bodyPr/>
        <a:lstStyle/>
        <a:p>
          <a:endParaRPr lang="en-GB"/>
        </a:p>
      </dgm:t>
    </dgm:pt>
    <dgm:pt modelId="{55D9F9BB-C7A1-4BF3-B956-79472183EAF5}" type="sibTrans" cxnId="{A9327278-5825-4787-A541-9ADED28E584F}">
      <dgm:prSet/>
      <dgm:spPr/>
      <dgm:t>
        <a:bodyPr/>
        <a:lstStyle/>
        <a:p>
          <a:endParaRPr lang="en-GB"/>
        </a:p>
      </dgm:t>
    </dgm:pt>
    <dgm:pt modelId="{14995FF5-1759-4AB5-94BB-B632661A1ED7}">
      <dgm:prSet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b="1" dirty="0" err="1"/>
            <a:t>Acc</a:t>
          </a:r>
          <a:r>
            <a:rPr lang="es-ES" sz="1400" b="1" dirty="0"/>
            <a:t> : 75.91%</a:t>
          </a:r>
        </a:p>
      </dgm:t>
    </dgm:pt>
    <dgm:pt modelId="{834F7D7C-066A-4012-A77D-B399E5605C91}" type="parTrans" cxnId="{6B0D845B-67C5-49D2-B2E2-803FC20EF8B1}">
      <dgm:prSet/>
      <dgm:spPr/>
      <dgm:t>
        <a:bodyPr/>
        <a:lstStyle/>
        <a:p>
          <a:endParaRPr lang="en-GB"/>
        </a:p>
      </dgm:t>
    </dgm:pt>
    <dgm:pt modelId="{7E59C36D-A550-4C79-A1CA-97274BCABAB8}" type="sibTrans" cxnId="{6B0D845B-67C5-49D2-B2E2-803FC20EF8B1}">
      <dgm:prSet/>
      <dgm:spPr/>
      <dgm:t>
        <a:bodyPr/>
        <a:lstStyle/>
        <a:p>
          <a:endParaRPr lang="en-GB"/>
        </a:p>
      </dgm:t>
    </dgm:pt>
    <dgm:pt modelId="{BB7742C9-1C4E-441D-9AF2-D4B59ABF38A9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max_depth</a:t>
          </a:r>
          <a:r>
            <a:rPr lang="es-ES" sz="1400" dirty="0"/>
            <a:t>: 50</a:t>
          </a:r>
          <a:endParaRPr lang="en-GB" sz="1400" dirty="0"/>
        </a:p>
      </dgm:t>
    </dgm:pt>
    <dgm:pt modelId="{086C8175-C798-4F34-85F3-1EB0C3547C88}" type="parTrans" cxnId="{3D70A6BA-8315-429F-B469-D1D507BD7BAE}">
      <dgm:prSet/>
      <dgm:spPr/>
      <dgm:t>
        <a:bodyPr/>
        <a:lstStyle/>
        <a:p>
          <a:endParaRPr lang="en-GB"/>
        </a:p>
      </dgm:t>
    </dgm:pt>
    <dgm:pt modelId="{35880752-65B5-4AED-8606-5B3AADED76DE}" type="sibTrans" cxnId="{3D70A6BA-8315-429F-B469-D1D507BD7BAE}">
      <dgm:prSet/>
      <dgm:spPr/>
      <dgm:t>
        <a:bodyPr/>
        <a:lstStyle/>
        <a:p>
          <a:endParaRPr lang="en-GB"/>
        </a:p>
      </dgm:t>
    </dgm:pt>
    <dgm:pt modelId="{B55677FB-B957-479B-ABD9-373B53067BBC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max_features</a:t>
          </a:r>
          <a:r>
            <a:rPr lang="es-ES" sz="1400" dirty="0"/>
            <a:t>: auto</a:t>
          </a:r>
          <a:endParaRPr lang="en-GB" sz="1400" dirty="0"/>
        </a:p>
      </dgm:t>
    </dgm:pt>
    <dgm:pt modelId="{9E248E90-B7F1-4314-9FD4-9E454148B9CF}" type="parTrans" cxnId="{2203C922-DC14-48A9-AEB9-475762B347D4}">
      <dgm:prSet/>
      <dgm:spPr/>
      <dgm:t>
        <a:bodyPr/>
        <a:lstStyle/>
        <a:p>
          <a:endParaRPr lang="en-GB"/>
        </a:p>
      </dgm:t>
    </dgm:pt>
    <dgm:pt modelId="{38A3617F-0BEE-4C3A-8727-27EE600C951A}" type="sibTrans" cxnId="{2203C922-DC14-48A9-AEB9-475762B347D4}">
      <dgm:prSet/>
      <dgm:spPr/>
      <dgm:t>
        <a:bodyPr/>
        <a:lstStyle/>
        <a:p>
          <a:endParaRPr lang="en-GB"/>
        </a:p>
      </dgm:t>
    </dgm:pt>
    <dgm:pt modelId="{F937DF9E-52C5-4FEE-8540-D1D0AA3D62AA}">
      <dgm:prSet phldrT="[Texto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n_estimators</a:t>
          </a:r>
          <a:r>
            <a:rPr lang="es-ES" sz="1400" dirty="0"/>
            <a:t>: 1000</a:t>
          </a:r>
          <a:endParaRPr lang="en-GB" sz="1400" dirty="0"/>
        </a:p>
      </dgm:t>
    </dgm:pt>
    <dgm:pt modelId="{8EE7B920-D4F8-4B76-90CA-9F257CDE9E06}" type="parTrans" cxnId="{7752C202-8DB8-40DB-BA36-8391884159C7}">
      <dgm:prSet/>
      <dgm:spPr/>
      <dgm:t>
        <a:bodyPr/>
        <a:lstStyle/>
        <a:p>
          <a:endParaRPr lang="en-GB"/>
        </a:p>
      </dgm:t>
    </dgm:pt>
    <dgm:pt modelId="{651B790D-44A0-45BF-974D-F6B761B6634E}" type="sibTrans" cxnId="{7752C202-8DB8-40DB-BA36-8391884159C7}">
      <dgm:prSet/>
      <dgm:spPr/>
      <dgm:t>
        <a:bodyPr/>
        <a:lstStyle/>
        <a:p>
          <a:endParaRPr lang="en-GB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6" custScaleY="100000" custLinFactNeighborX="1327" custLinFactNeighborY="-11979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6" custScaleY="100000" custLinFactNeighborX="460" custLinFactNeighborY="-11979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6" custScaleY="100000" custLinFactNeighborX="254" custLinFactNeighborY="-11979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6" custScaleY="100000" custLinFactNeighborX="1368" custLinFactNeighborY="-11979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6" custScaleY="100000" custLinFactNeighborX="1264" custLinFactNeighborY="-11979">
        <dgm:presLayoutVars>
          <dgm:bulletEnabled val="1"/>
        </dgm:presLayoutVars>
      </dgm:prSet>
      <dgm:spPr/>
    </dgm:pt>
    <dgm:pt modelId="{C1349EB7-4C8C-45C8-A91B-1A5E55AF380B}" type="pres">
      <dgm:prSet presAssocID="{014835D6-B4A3-4C48-B44E-042F2F2202EB}" presName="space" presStyleCnt="0"/>
      <dgm:spPr/>
    </dgm:pt>
    <dgm:pt modelId="{6E5D83B6-268A-45E4-9270-7D0C72FB4D31}" type="pres">
      <dgm:prSet presAssocID="{C0E32DD8-1844-4EAA-9D81-6D642DCC1574}" presName="composite" presStyleCnt="0"/>
      <dgm:spPr/>
    </dgm:pt>
    <dgm:pt modelId="{12970324-F5CC-407D-B127-D60C33DCEC0D}" type="pres">
      <dgm:prSet presAssocID="{C0E32DD8-1844-4EAA-9D81-6D642DCC1574}" presName="parTx" presStyleLbl="alignNode1" presStyleIdx="5" presStyleCnt="6" custScaleY="146736" custLinFactY="-51595" custLinFactNeighborX="188" custLinFactNeighborY="-100000">
        <dgm:presLayoutVars>
          <dgm:chMax val="0"/>
          <dgm:chPref val="0"/>
          <dgm:bulletEnabled val="1"/>
        </dgm:presLayoutVars>
      </dgm:prSet>
      <dgm:spPr/>
    </dgm:pt>
    <dgm:pt modelId="{EF3A97DE-E918-456A-B35C-2949E6B14FB6}" type="pres">
      <dgm:prSet presAssocID="{C0E32DD8-1844-4EAA-9D81-6D642DCC1574}" presName="desTx" presStyleLbl="alignAccFollowNode1" presStyleIdx="5" presStyleCnt="6" custScaleY="100000" custLinFactNeighborX="188" custLinFactNeighborY="-11979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7752C202-8DB8-40DB-BA36-8391884159C7}" srcId="{C0E32DD8-1844-4EAA-9D81-6D642DCC1574}" destId="{F937DF9E-52C5-4FEE-8540-D1D0AA3D62AA}" srcOrd="3" destOrd="0" parTransId="{8EE7B920-D4F8-4B76-90CA-9F257CDE9E06}" sibTransId="{651B790D-44A0-45BF-974D-F6B761B6634E}"/>
    <dgm:cxn modelId="{810CC10C-3BA6-4A52-9166-F4B6071F79BA}" srcId="{5ACD8C15-1CA9-4F18-961A-D49625AEE1D8}" destId="{C0E32DD8-1844-4EAA-9D81-6D642DCC1574}" srcOrd="5" destOrd="0" parTransId="{00323215-6AFF-4664-9DD8-8F54799E1986}" sibTransId="{6C63479E-E073-4EFE-825B-E6831F502485}"/>
    <dgm:cxn modelId="{847D1F0D-FD2A-4BA9-BC7E-016CEA0BF019}" srcId="{F70F1479-46E7-46A2-8EA8-B32715B35199}" destId="{F771CB44-63AF-4121-B8EE-360F9EC86D85}" srcOrd="1" destOrd="0" parTransId="{307E5BFC-9F6B-4968-9D15-014E0CCEA380}" sibTransId="{E1CEA2AB-04ED-4CAA-B85E-EA4D126CE4AC}"/>
    <dgm:cxn modelId="{2CF46D0D-B8A4-46A0-8CE6-C75FBF22E71A}" srcId="{337980C1-4B87-4C08-8461-1A84F77BBE49}" destId="{28001456-5817-4A33-A529-329B27B72424}" srcOrd="2" destOrd="0" parTransId="{7050B68D-CE06-4FF4-8F5F-E490A0E5221E}" sibTransId="{7123A00E-16F8-45F7-B3F0-0CBF44F781A1}"/>
    <dgm:cxn modelId="{2B69A80D-30EB-496D-B11C-EFE0E134C1FE}" type="presOf" srcId="{F771CB44-63AF-4121-B8EE-360F9EC86D85}" destId="{EC8EB771-D13F-4A5B-A1B9-E028F676D24E}" srcOrd="0" destOrd="1" presId="urn:microsoft.com/office/officeart/2005/8/layout/hList1"/>
    <dgm:cxn modelId="{FE40DD17-548A-463F-B03E-D36F877519FD}" type="presOf" srcId="{501935AC-18D9-4065-B3B6-C93D60F43E8B}" destId="{35A85B34-BE00-423B-BDEF-87219E928C35}" srcOrd="0" destOrd="1" presId="urn:microsoft.com/office/officeart/2005/8/layout/hList1"/>
    <dgm:cxn modelId="{6328FD1D-57AD-4509-B4DB-C3FE27F48D4F}" type="presOf" srcId="{B55677FB-B957-479B-ABD9-373B53067BBC}" destId="{EF3A97DE-E918-456A-B35C-2949E6B14FB6}" srcOrd="0" destOrd="2" presId="urn:microsoft.com/office/officeart/2005/8/layout/hList1"/>
    <dgm:cxn modelId="{2203C922-DC14-48A9-AEB9-475762B347D4}" srcId="{C0E32DD8-1844-4EAA-9D81-6D642DCC1574}" destId="{B55677FB-B957-479B-ABD9-373B53067BBC}" srcOrd="2" destOrd="0" parTransId="{9E248E90-B7F1-4314-9FD4-9E454148B9CF}" sibTransId="{38A3617F-0BEE-4C3A-8727-27EE600C951A}"/>
    <dgm:cxn modelId="{60166026-3D1E-4BAA-98F9-9F134CB308B2}" srcId="{337980C1-4B87-4C08-8461-1A84F77BBE49}" destId="{ADF2703B-AD09-4C18-A3EA-9479279482C6}" srcOrd="4" destOrd="0" parTransId="{D0570EAE-8E7E-43AB-9A08-836DF3192038}" sibTransId="{F31B3F4E-00DD-4A58-86E2-DC67EE975597}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6B0D845B-67C5-49D2-B2E2-803FC20EF8B1}" srcId="{C0E32DD8-1844-4EAA-9D81-6D642DCC1574}" destId="{14995FF5-1759-4AB5-94BB-B632661A1ED7}" srcOrd="4" destOrd="0" parTransId="{834F7D7C-066A-4012-A77D-B399E5605C91}" sibTransId="{7E59C36D-A550-4C79-A1CA-97274BCABAB8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212A2167-3733-439F-B047-7156BF84C77A}" srcId="{337980C1-4B87-4C08-8461-1A84F77BBE49}" destId="{C96C0176-258D-42AB-AD0E-8AB6D6BC3561}" srcOrd="3" destOrd="0" parTransId="{FB4552EF-8D58-49DA-ABE8-0C3937B59CA0}" sibTransId="{AB98B4C2-AC0C-451E-99FE-F809B4B41A19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8000D84C-A737-4936-90A3-6DAA4ADD172F}" type="presOf" srcId="{C0E32DD8-1844-4EAA-9D81-6D642DCC1574}" destId="{12970324-F5CC-407D-B127-D60C33DCEC0D}" srcOrd="0" destOrd="0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746C6175-B2BC-4C2E-8995-24738D590433}" srcId="{69FA6990-FA1F-4446-9505-DBFA6EB663BB}" destId="{9B5A4A80-716A-4670-824E-5F0DEF026B98}" srcOrd="0" destOrd="0" parTransId="{0ADF4F0E-320A-4AFF-AA26-6FCF551108F7}" sibTransId="{2AE887D0-52F1-46EC-9549-02E69030AB13}"/>
    <dgm:cxn modelId="{0D7BF675-8D58-4E4F-B5D2-655808BBEE57}" srcId="{4320553C-15EE-402E-B8F9-B0424A1B9132}" destId="{DA06C680-53B3-44C6-AC6E-77237017306A}" srcOrd="1" destOrd="0" parTransId="{FDC8592B-1419-4BB9-8F68-D8E6DA6ADC29}" sibTransId="{A222C1B8-DF09-450E-8A56-7251D5D736A2}"/>
    <dgm:cxn modelId="{E047E476-1041-45F2-8254-DB538701CCB8}" type="presOf" srcId="{28001456-5817-4A33-A529-329B27B72424}" destId="{809477FF-A692-466C-8800-3CCD3C20CD13}" srcOrd="0" destOrd="2" presId="urn:microsoft.com/office/officeart/2005/8/layout/hList1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A9327278-5825-4787-A541-9ADED28E584F}" srcId="{337980C1-4B87-4C08-8461-1A84F77BBE49}" destId="{C47913FB-E318-46EB-A316-6B8F373DCF56}" srcOrd="5" destOrd="0" parTransId="{F24CF1E2-95CB-451A-B3DD-79EE1A86ABD0}" sibTransId="{55D9F9BB-C7A1-4BF3-B956-79472183EAF5}"/>
    <dgm:cxn modelId="{E62D5E5A-26DB-4A13-89CD-61E250DB2F5A}" type="presOf" srcId="{AFE928B2-3997-480E-9113-A41595E9D428}" destId="{EC8EB771-D13F-4A5B-A1B9-E028F676D24E}" srcOrd="0" destOrd="3" presId="urn:microsoft.com/office/officeart/2005/8/layout/hList1"/>
    <dgm:cxn modelId="{E1DC267F-2C9A-4B35-8500-E908BE2FF295}" srcId="{337980C1-4B87-4C08-8461-1A84F77BBE49}" destId="{7663106F-BB5B-4779-AD79-F2B456CE7D08}" srcOrd="1" destOrd="0" parTransId="{82940845-82E7-4581-9409-334D140D0A51}" sibTransId="{75F595FA-7C13-42B4-A39C-035E2BC50D20}"/>
    <dgm:cxn modelId="{A3964B81-EC59-42C7-B88E-EBA1D496E862}" srcId="{337980C1-4B87-4C08-8461-1A84F77BBE49}" destId="{552DE0C3-0FD8-4B5D-AB00-40A022F949C9}" srcOrd="6" destOrd="0" parTransId="{9C051AE9-1250-424B-982C-B743902F9038}" sibTransId="{F89368C3-3B47-4785-8885-49C54BCEB594}"/>
    <dgm:cxn modelId="{8263248B-D403-4EE2-98DE-79A423ACBE03}" type="presOf" srcId="{28F3EBB8-8CD3-4DE9-AE76-F07091D3A3DC}" destId="{EF3A97DE-E918-456A-B35C-2949E6B14FB6}" srcOrd="0" destOrd="0" presId="urn:microsoft.com/office/officeart/2005/8/layout/hList1"/>
    <dgm:cxn modelId="{EA05D28D-0B69-4F6C-8C2E-F7C166669789}" srcId="{C0E32DD8-1844-4EAA-9D81-6D642DCC1574}" destId="{28F3EBB8-8CD3-4DE9-AE76-F07091D3A3DC}" srcOrd="0" destOrd="0" parTransId="{F0B1B670-6E4A-49C3-A319-DCF53D0321C3}" sibTransId="{ECE7A821-33A2-449F-BA23-43815A81B30C}"/>
    <dgm:cxn modelId="{CAF4138E-58E9-4A89-BB94-BD54BDDB1FDA}" srcId="{7D1BA4E6-C536-4034-8FCC-3EC6F75EB188}" destId="{501935AC-18D9-4065-B3B6-C93D60F43E8B}" srcOrd="1" destOrd="0" parTransId="{14506239-FB47-4726-BA60-77AE416194FD}" sibTransId="{EDC61245-B2FB-4490-8977-19669379F8C1}"/>
    <dgm:cxn modelId="{61F94D90-D33E-4EA9-B681-C628528E5516}" type="presOf" srcId="{8D3598E0-AAEA-4370-891D-C57D2DCA3147}" destId="{809477FF-A692-466C-8800-3CCD3C20CD13}" srcOrd="0" destOrd="0" presId="urn:microsoft.com/office/officeart/2005/8/layout/hList1"/>
    <dgm:cxn modelId="{88A1A494-6752-4671-9D84-1135CBF1B8CE}" type="presOf" srcId="{785F8188-408E-410F-977E-327AFA62ADCC}" destId="{35A85B34-BE00-423B-BDEF-87219E928C35}" srcOrd="0" destOrd="0" presId="urn:microsoft.com/office/officeart/2005/8/layout/hList1"/>
    <dgm:cxn modelId="{B96B8897-D0D6-468B-B22C-E6D830550233}" type="presOf" srcId="{9B5A4A80-716A-4670-824E-5F0DEF026B98}" destId="{9E722BEE-2767-47DE-A4AC-5AA7A9828E58}" srcOrd="0" destOrd="0" presId="urn:microsoft.com/office/officeart/2005/8/layout/hList1"/>
    <dgm:cxn modelId="{AB1F989C-5964-43E8-BCD1-9A896AC411A5}" type="presOf" srcId="{F937DF9E-52C5-4FEE-8540-D1D0AA3D62AA}" destId="{EF3A97DE-E918-456A-B35C-2949E6B14FB6}" srcOrd="0" destOrd="3" presId="urn:microsoft.com/office/officeart/2005/8/layout/hList1"/>
    <dgm:cxn modelId="{9F2E49A3-E87B-4DF9-A847-CED542D7B140}" type="presOf" srcId="{19C17351-18F1-496D-8044-C01780D376F4}" destId="{35A85B34-BE00-423B-BDEF-87219E928C35}" srcOrd="0" destOrd="2" presId="urn:microsoft.com/office/officeart/2005/8/layout/hList1"/>
    <dgm:cxn modelId="{7AA9A8A5-9F42-45F0-88FD-055AE31DB931}" type="presOf" srcId="{BB7742C9-1C4E-441D-9AF2-D4B59ABF38A9}" destId="{EF3A97DE-E918-456A-B35C-2949E6B14FB6}" srcOrd="0" destOrd="1" presId="urn:microsoft.com/office/officeart/2005/8/layout/hList1"/>
    <dgm:cxn modelId="{46100BAA-D211-4D5E-8CA1-9B4804487439}" type="presOf" srcId="{552DE0C3-0FD8-4B5D-AB00-40A022F949C9}" destId="{809477FF-A692-466C-8800-3CCD3C20CD13}" srcOrd="0" destOrd="6" presId="urn:microsoft.com/office/officeart/2005/8/layout/hList1"/>
    <dgm:cxn modelId="{F6A0D0AB-084E-4720-9178-3B6F5D8DBECB}" type="presOf" srcId="{D6E19988-0485-4546-B415-44AF75E43A62}" destId="{FD244389-E5CA-48E5-82F4-8EA6078B6EE1}" srcOrd="0" destOrd="0" presId="urn:microsoft.com/office/officeart/2005/8/layout/hList1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D4F3D0B2-6705-4541-B196-55A8559224BF}" srcId="{4320553C-15EE-402E-B8F9-B0424A1B9132}" destId="{D6E19988-0485-4546-B415-44AF75E43A62}" srcOrd="0" destOrd="0" parTransId="{F5F1DD90-B092-40C2-A709-7EB2ABEC3B3C}" sibTransId="{DF48E0B9-F4DC-4F5A-A256-E767BFF50598}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DAE2BBB6-515C-42D9-AC4E-789B0560922D}" type="presOf" srcId="{14995FF5-1759-4AB5-94BB-B632661A1ED7}" destId="{EF3A97DE-E918-456A-B35C-2949E6B14FB6}" srcOrd="0" destOrd="4" presId="urn:microsoft.com/office/officeart/2005/8/layout/hList1"/>
    <dgm:cxn modelId="{958502BA-9BEA-4F0E-8E92-EF7897F3ADBC}" type="presOf" srcId="{ADF2703B-AD09-4C18-A3EA-9479279482C6}" destId="{809477FF-A692-466C-8800-3CCD3C20CD13}" srcOrd="0" destOrd="4" presId="urn:microsoft.com/office/officeart/2005/8/layout/hList1"/>
    <dgm:cxn modelId="{3D70A6BA-8315-429F-B469-D1D507BD7BAE}" srcId="{C0E32DD8-1844-4EAA-9D81-6D642DCC1574}" destId="{BB7742C9-1C4E-441D-9AF2-D4B59ABF38A9}" srcOrd="1" destOrd="0" parTransId="{086C8175-C798-4F34-85F3-1EB0C3547C88}" sibTransId="{35880752-65B5-4AED-8606-5B3AADED76DE}"/>
    <dgm:cxn modelId="{123A35CE-61CA-4F21-8E98-2720CE6298C2}" type="presOf" srcId="{7663106F-BB5B-4779-AD79-F2B456CE7D08}" destId="{809477FF-A692-466C-8800-3CCD3C20CD13}" srcOrd="0" destOrd="1" presId="urn:microsoft.com/office/officeart/2005/8/layout/hList1"/>
    <dgm:cxn modelId="{6912EFDA-089E-4C00-9E60-17CA9B3B9562}" srcId="{F70F1479-46E7-46A2-8EA8-B32715B35199}" destId="{AFE928B2-3997-480E-9113-A41595E9D428}" srcOrd="3" destOrd="0" parTransId="{D448F505-B71D-4F1B-AEDA-D33D1996285D}" sibTransId="{95C32B50-66DD-4A26-BDFE-0A7A2A83E21B}"/>
    <dgm:cxn modelId="{61B85DDB-EF12-40D2-B809-FCF73C8F853F}" srcId="{7D1BA4E6-C536-4034-8FCC-3EC6F75EB188}" destId="{785F8188-408E-410F-977E-327AFA62ADCC}" srcOrd="0" destOrd="0" parTransId="{ED267357-FC22-4259-B788-42F01B040C43}" sibTransId="{4590E654-01D4-4706-9652-027D0A5A208F}"/>
    <dgm:cxn modelId="{69EF9CDD-FF9F-4513-ADFE-00BC005DF0DC}" srcId="{337980C1-4B87-4C08-8461-1A84F77BBE49}" destId="{8D3598E0-AAEA-4370-891D-C57D2DCA3147}" srcOrd="0" destOrd="0" parTransId="{0CCA732B-B0C5-43DC-8B79-78992C693F45}" sibTransId="{B8E24191-4662-433A-9553-2D126B3F5EC5}"/>
    <dgm:cxn modelId="{F80666E3-84C7-4D7C-9366-9CC1B94B7B07}" type="presOf" srcId="{C47913FB-E318-46EB-A316-6B8F373DCF56}" destId="{809477FF-A692-466C-8800-3CCD3C20CD13}" srcOrd="0" destOrd="5" presId="urn:microsoft.com/office/officeart/2005/8/layout/hList1"/>
    <dgm:cxn modelId="{E93474E3-A915-4716-BC99-9C1D7A0168E8}" srcId="{F70F1479-46E7-46A2-8EA8-B32715B35199}" destId="{0339C6C5-4170-4CAD-8D7E-D0B7BF09AACC}" srcOrd="2" destOrd="0" parTransId="{6D1DC77C-85B9-4183-8D26-E752DEA1EB1C}" sibTransId="{7988CC59-B8A8-4C48-8DDC-D804BE719932}"/>
    <dgm:cxn modelId="{1B3886E8-3505-4F27-9A44-0B0E013CE864}" type="presOf" srcId="{DA06C680-53B3-44C6-AC6E-77237017306A}" destId="{FD244389-E5CA-48E5-82F4-8EA6078B6EE1}" srcOrd="0" destOrd="1" presId="urn:microsoft.com/office/officeart/2005/8/layout/hList1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8F6919EF-F2C7-4C78-9B97-DDA36DCE635D}" srcId="{7D1BA4E6-C536-4034-8FCC-3EC6F75EB188}" destId="{19C17351-18F1-496D-8044-C01780D376F4}" srcOrd="2" destOrd="0" parTransId="{B2EAC6A3-3F31-47A4-8DB0-BD64635DF4FA}" sibTransId="{5795015F-4EF5-4C24-AD00-1FDB8CD018AB}"/>
    <dgm:cxn modelId="{7D1A3AF2-6A21-4416-95D8-7219821D9C02}" type="presOf" srcId="{C96C0176-258D-42AB-AD0E-8AB6D6BC3561}" destId="{809477FF-A692-466C-8800-3CCD3C20CD13}" srcOrd="0" destOrd="3" presId="urn:microsoft.com/office/officeart/2005/8/layout/hList1"/>
    <dgm:cxn modelId="{391F06FE-3B67-416C-BC67-4E67AD1AA083}" type="presOf" srcId="{0339C6C5-4170-4CAD-8D7E-D0B7BF09AACC}" destId="{EC8EB771-D13F-4A5B-A1B9-E028F676D24E}" srcOrd="0" destOrd="2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  <dgm:cxn modelId="{C0F8889F-9071-4E1F-AC4A-76CCA735C9DA}" type="presParOf" srcId="{05C7FF7F-94CC-432E-91F4-89EAB067ACB7}" destId="{C1349EB7-4C8C-45C8-A91B-1A5E55AF380B}" srcOrd="9" destOrd="0" presId="urn:microsoft.com/office/officeart/2005/8/layout/hList1"/>
    <dgm:cxn modelId="{C035B462-A8A0-48DB-8EA5-8E44AC603455}" type="presParOf" srcId="{05C7FF7F-94CC-432E-91F4-89EAB067ACB7}" destId="{6E5D83B6-268A-45E4-9270-7D0C72FB4D31}" srcOrd="10" destOrd="0" presId="urn:microsoft.com/office/officeart/2005/8/layout/hList1"/>
    <dgm:cxn modelId="{01A778BF-3DE6-417E-9ABE-87650FA99C91}" type="presParOf" srcId="{6E5D83B6-268A-45E4-9270-7D0C72FB4D31}" destId="{12970324-F5CC-407D-B127-D60C33DCEC0D}" srcOrd="0" destOrd="0" presId="urn:microsoft.com/office/officeart/2005/8/layout/hList1"/>
    <dgm:cxn modelId="{C7B5F8D7-C231-4198-B79F-BE8F71B9C15F}" type="presParOf" srcId="{6E5D83B6-268A-45E4-9270-7D0C72FB4D31}" destId="{EF3A97DE-E918-456A-B35C-2949E6B14F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2DB869-9A15-451C-8155-D3D12405D37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18C9761D-6B75-41BD-BDC6-70D182A019F2}">
      <dgm:prSet phldrT="[Text]"/>
      <dgm:spPr/>
      <dgm:t>
        <a:bodyPr/>
        <a:lstStyle/>
        <a:p>
          <a:r>
            <a:rPr lang="en-US" dirty="0"/>
            <a:t>FP: 0.50%</a:t>
          </a:r>
          <a:endParaRPr lang="en-GB" dirty="0"/>
        </a:p>
      </dgm:t>
    </dgm:pt>
    <dgm:pt modelId="{79E9C58F-4B35-4A3B-9402-E2791DA6EB4A}" type="parTrans" cxnId="{5BA94A29-5B06-476B-819A-997167129405}">
      <dgm:prSet/>
      <dgm:spPr/>
      <dgm:t>
        <a:bodyPr/>
        <a:lstStyle/>
        <a:p>
          <a:endParaRPr lang="en-GB"/>
        </a:p>
      </dgm:t>
    </dgm:pt>
    <dgm:pt modelId="{E74FE480-54C7-476D-AE70-F578B339F0E2}" type="sibTrans" cxnId="{5BA94A29-5B06-476B-819A-997167129405}">
      <dgm:prSet/>
      <dgm:spPr/>
      <dgm:t>
        <a:bodyPr/>
        <a:lstStyle/>
        <a:p>
          <a:endParaRPr lang="en-GB"/>
        </a:p>
      </dgm:t>
    </dgm:pt>
    <dgm:pt modelId="{7A8335C0-B1C3-4F85-9009-35BBDF6DB79A}">
      <dgm:prSet phldrT="[Text]"/>
      <dgm:spPr/>
      <dgm:t>
        <a:bodyPr/>
        <a:lstStyle/>
        <a:p>
          <a:r>
            <a:rPr lang="en-US" dirty="0"/>
            <a:t>FN: 19%</a:t>
          </a:r>
          <a:endParaRPr lang="en-GB" dirty="0"/>
        </a:p>
      </dgm:t>
    </dgm:pt>
    <dgm:pt modelId="{A9A6B143-AD34-46B9-A36C-32FA740442FB}" type="parTrans" cxnId="{2DE1A749-00C5-4401-BDE7-FADA2344DA12}">
      <dgm:prSet/>
      <dgm:spPr/>
      <dgm:t>
        <a:bodyPr/>
        <a:lstStyle/>
        <a:p>
          <a:endParaRPr lang="en-GB"/>
        </a:p>
      </dgm:t>
    </dgm:pt>
    <dgm:pt modelId="{064D59C8-210E-47DB-B2B4-D72FA1401CE2}" type="sibTrans" cxnId="{2DE1A749-00C5-4401-BDE7-FADA2344DA12}">
      <dgm:prSet/>
      <dgm:spPr/>
      <dgm:t>
        <a:bodyPr/>
        <a:lstStyle/>
        <a:p>
          <a:endParaRPr lang="en-GB"/>
        </a:p>
      </dgm:t>
    </dgm:pt>
    <dgm:pt modelId="{AE8F57BB-B1E8-4267-9E2D-76FDBDA62AD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TP: 44.91%</a:t>
          </a:r>
          <a:endParaRPr lang="en-GB" dirty="0"/>
        </a:p>
      </dgm:t>
    </dgm:pt>
    <dgm:pt modelId="{495003E1-C3CD-49F2-AA4D-D722ADC5CCFA}" type="parTrans" cxnId="{57395746-699D-43B3-AE00-186C934B8B93}">
      <dgm:prSet/>
      <dgm:spPr/>
      <dgm:t>
        <a:bodyPr/>
        <a:lstStyle/>
        <a:p>
          <a:endParaRPr lang="en-GB"/>
        </a:p>
      </dgm:t>
    </dgm:pt>
    <dgm:pt modelId="{7B56FAC3-236E-40E9-A13A-7F799B1EA07E}" type="sibTrans" cxnId="{57395746-699D-43B3-AE00-186C934B8B93}">
      <dgm:prSet/>
      <dgm:spPr/>
      <dgm:t>
        <a:bodyPr/>
        <a:lstStyle/>
        <a:p>
          <a:endParaRPr lang="en-GB"/>
        </a:p>
      </dgm:t>
    </dgm:pt>
    <dgm:pt modelId="{29D83A61-FED9-4873-BC75-B634C1A7D8CB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TN: 31.00%</a:t>
          </a:r>
          <a:endParaRPr lang="en-GB" dirty="0"/>
        </a:p>
      </dgm:t>
    </dgm:pt>
    <dgm:pt modelId="{BF3040E8-EDE5-4CD3-898F-D504764DF177}" type="parTrans" cxnId="{13F85F2E-E9E7-46F8-87B2-44CDE8FC6F7E}">
      <dgm:prSet/>
      <dgm:spPr/>
      <dgm:t>
        <a:bodyPr/>
        <a:lstStyle/>
        <a:p>
          <a:endParaRPr lang="en-GB"/>
        </a:p>
      </dgm:t>
    </dgm:pt>
    <dgm:pt modelId="{FBBE1E68-A39D-4488-82FF-C6371075CCEB}" type="sibTrans" cxnId="{13F85F2E-E9E7-46F8-87B2-44CDE8FC6F7E}">
      <dgm:prSet/>
      <dgm:spPr/>
      <dgm:t>
        <a:bodyPr/>
        <a:lstStyle/>
        <a:p>
          <a:endParaRPr lang="en-GB"/>
        </a:p>
      </dgm:t>
    </dgm:pt>
    <dgm:pt modelId="{C6C03483-533D-4BDF-B732-E90605A62507}" type="pres">
      <dgm:prSet presAssocID="{F22DB869-9A15-451C-8155-D3D12405D37B}" presName="compositeShape" presStyleCnt="0">
        <dgm:presLayoutVars>
          <dgm:chMax val="7"/>
          <dgm:dir/>
          <dgm:resizeHandles val="exact"/>
        </dgm:presLayoutVars>
      </dgm:prSet>
      <dgm:spPr/>
    </dgm:pt>
    <dgm:pt modelId="{930F2E12-2A9A-4CEF-BD79-CDAC6008BFB8}" type="pres">
      <dgm:prSet presAssocID="{F22DB869-9A15-451C-8155-D3D12405D37B}" presName="wedge1" presStyleLbl="node1" presStyleIdx="0" presStyleCnt="4" custLinFactNeighborX="-4312" custLinFactNeighborY="4291"/>
      <dgm:spPr/>
    </dgm:pt>
    <dgm:pt modelId="{627FFB8A-4A33-4379-B239-14A080D0538B}" type="pres">
      <dgm:prSet presAssocID="{F22DB869-9A15-451C-8155-D3D12405D37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7E4BF0-5AB3-414F-9B72-4F27803FD392}" type="pres">
      <dgm:prSet presAssocID="{F22DB869-9A15-451C-8155-D3D12405D37B}" presName="wedge2" presStyleLbl="node1" presStyleIdx="1" presStyleCnt="4"/>
      <dgm:spPr/>
    </dgm:pt>
    <dgm:pt modelId="{214A871B-7DD4-4436-ACFA-999BCA8CAACA}" type="pres">
      <dgm:prSet presAssocID="{F22DB869-9A15-451C-8155-D3D12405D37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DD6C26F-72D9-478B-A32A-B590F211064D}" type="pres">
      <dgm:prSet presAssocID="{F22DB869-9A15-451C-8155-D3D12405D37B}" presName="wedge3" presStyleLbl="node1" presStyleIdx="2" presStyleCnt="4"/>
      <dgm:spPr/>
    </dgm:pt>
    <dgm:pt modelId="{1C6D1BEB-4AF8-4A03-8CF4-A4A124E45698}" type="pres">
      <dgm:prSet presAssocID="{F22DB869-9A15-451C-8155-D3D12405D37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51F260-01E3-48C4-AEE2-810FF4CA9FFE}" type="pres">
      <dgm:prSet presAssocID="{F22DB869-9A15-451C-8155-D3D12405D37B}" presName="wedge4" presStyleLbl="node1" presStyleIdx="3" presStyleCnt="4"/>
      <dgm:spPr/>
    </dgm:pt>
    <dgm:pt modelId="{FD06850E-343C-4056-AB20-2FDF197545B3}" type="pres">
      <dgm:prSet presAssocID="{F22DB869-9A15-451C-8155-D3D12405D37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0779407-50EA-4E92-91B2-D5F4C07FA150}" type="presOf" srcId="{29D83A61-FED9-4873-BC75-B634C1A7D8CB}" destId="{D87E4BF0-5AB3-414F-9B72-4F27803FD392}" srcOrd="0" destOrd="0" presId="urn:microsoft.com/office/officeart/2005/8/layout/chart3"/>
    <dgm:cxn modelId="{EA955326-D397-4210-8CD9-843D12449371}" type="presOf" srcId="{AE8F57BB-B1E8-4267-9E2D-76FDBDA62ADE}" destId="{FD06850E-343C-4056-AB20-2FDF197545B3}" srcOrd="1" destOrd="0" presId="urn:microsoft.com/office/officeart/2005/8/layout/chart3"/>
    <dgm:cxn modelId="{5BA94A29-5B06-476B-819A-997167129405}" srcId="{F22DB869-9A15-451C-8155-D3D12405D37B}" destId="{18C9761D-6B75-41BD-BDC6-70D182A019F2}" srcOrd="0" destOrd="0" parTransId="{79E9C58F-4B35-4A3B-9402-E2791DA6EB4A}" sibTransId="{E74FE480-54C7-476D-AE70-F578B339F0E2}"/>
    <dgm:cxn modelId="{13F85F2E-E9E7-46F8-87B2-44CDE8FC6F7E}" srcId="{F22DB869-9A15-451C-8155-D3D12405D37B}" destId="{29D83A61-FED9-4873-BC75-B634C1A7D8CB}" srcOrd="1" destOrd="0" parTransId="{BF3040E8-EDE5-4CD3-898F-D504764DF177}" sibTransId="{FBBE1E68-A39D-4488-82FF-C6371075CCEB}"/>
    <dgm:cxn modelId="{57395746-699D-43B3-AE00-186C934B8B93}" srcId="{F22DB869-9A15-451C-8155-D3D12405D37B}" destId="{AE8F57BB-B1E8-4267-9E2D-76FDBDA62ADE}" srcOrd="3" destOrd="0" parTransId="{495003E1-C3CD-49F2-AA4D-D722ADC5CCFA}" sibTransId="{7B56FAC3-236E-40E9-A13A-7F799B1EA07E}"/>
    <dgm:cxn modelId="{2DE1A749-00C5-4401-BDE7-FADA2344DA12}" srcId="{F22DB869-9A15-451C-8155-D3D12405D37B}" destId="{7A8335C0-B1C3-4F85-9009-35BBDF6DB79A}" srcOrd="2" destOrd="0" parTransId="{A9A6B143-AD34-46B9-A36C-32FA740442FB}" sibTransId="{064D59C8-210E-47DB-B2B4-D72FA1401CE2}"/>
    <dgm:cxn modelId="{9FAB476C-6B14-4510-BD04-087981EF6D93}" type="presOf" srcId="{18C9761D-6B75-41BD-BDC6-70D182A019F2}" destId="{930F2E12-2A9A-4CEF-BD79-CDAC6008BFB8}" srcOrd="0" destOrd="0" presId="urn:microsoft.com/office/officeart/2005/8/layout/chart3"/>
    <dgm:cxn modelId="{3F79686C-DC14-4A6B-A334-E0535695C588}" type="presOf" srcId="{7A8335C0-B1C3-4F85-9009-35BBDF6DB79A}" destId="{1C6D1BEB-4AF8-4A03-8CF4-A4A124E45698}" srcOrd="1" destOrd="0" presId="urn:microsoft.com/office/officeart/2005/8/layout/chart3"/>
    <dgm:cxn modelId="{FADD2C55-1DA0-44AF-B0ED-50A9D9A23741}" type="presOf" srcId="{18C9761D-6B75-41BD-BDC6-70D182A019F2}" destId="{627FFB8A-4A33-4379-B239-14A080D0538B}" srcOrd="1" destOrd="0" presId="urn:microsoft.com/office/officeart/2005/8/layout/chart3"/>
    <dgm:cxn modelId="{B112F1A2-551A-4292-8F0A-97B8F4AB2508}" type="presOf" srcId="{AE8F57BB-B1E8-4267-9E2D-76FDBDA62ADE}" destId="{1751F260-01E3-48C4-AEE2-810FF4CA9FFE}" srcOrd="0" destOrd="0" presId="urn:microsoft.com/office/officeart/2005/8/layout/chart3"/>
    <dgm:cxn modelId="{355DABA4-C4D3-43D1-BEB9-AEF740BBBDB4}" type="presOf" srcId="{29D83A61-FED9-4873-BC75-B634C1A7D8CB}" destId="{214A871B-7DD4-4436-ACFA-999BCA8CAACA}" srcOrd="1" destOrd="0" presId="urn:microsoft.com/office/officeart/2005/8/layout/chart3"/>
    <dgm:cxn modelId="{BE9EA8C2-957A-4AE8-84B8-C3B6500EBE1C}" type="presOf" srcId="{7A8335C0-B1C3-4F85-9009-35BBDF6DB79A}" destId="{5DD6C26F-72D9-478B-A32A-B590F211064D}" srcOrd="0" destOrd="0" presId="urn:microsoft.com/office/officeart/2005/8/layout/chart3"/>
    <dgm:cxn modelId="{F09A77F6-09EA-4A29-BACC-BB33FB877C8F}" type="presOf" srcId="{F22DB869-9A15-451C-8155-D3D12405D37B}" destId="{C6C03483-533D-4BDF-B732-E90605A62507}" srcOrd="0" destOrd="0" presId="urn:microsoft.com/office/officeart/2005/8/layout/chart3"/>
    <dgm:cxn modelId="{43216985-8E82-4782-85E4-41D25AF94868}" type="presParOf" srcId="{C6C03483-533D-4BDF-B732-E90605A62507}" destId="{930F2E12-2A9A-4CEF-BD79-CDAC6008BFB8}" srcOrd="0" destOrd="0" presId="urn:microsoft.com/office/officeart/2005/8/layout/chart3"/>
    <dgm:cxn modelId="{E29E354C-C5C3-45D1-BCBF-9DF2F6B0823A}" type="presParOf" srcId="{C6C03483-533D-4BDF-B732-E90605A62507}" destId="{627FFB8A-4A33-4379-B239-14A080D0538B}" srcOrd="1" destOrd="0" presId="urn:microsoft.com/office/officeart/2005/8/layout/chart3"/>
    <dgm:cxn modelId="{B2273ED4-8FAD-4A20-A969-34B34A80DC4C}" type="presParOf" srcId="{C6C03483-533D-4BDF-B732-E90605A62507}" destId="{D87E4BF0-5AB3-414F-9B72-4F27803FD392}" srcOrd="2" destOrd="0" presId="urn:microsoft.com/office/officeart/2005/8/layout/chart3"/>
    <dgm:cxn modelId="{3D1DC13E-65C7-4126-A921-1A8ACC79F331}" type="presParOf" srcId="{C6C03483-533D-4BDF-B732-E90605A62507}" destId="{214A871B-7DD4-4436-ACFA-999BCA8CAACA}" srcOrd="3" destOrd="0" presId="urn:microsoft.com/office/officeart/2005/8/layout/chart3"/>
    <dgm:cxn modelId="{61397CED-0284-439C-BBDC-712BE9C30014}" type="presParOf" srcId="{C6C03483-533D-4BDF-B732-E90605A62507}" destId="{5DD6C26F-72D9-478B-A32A-B590F211064D}" srcOrd="4" destOrd="0" presId="urn:microsoft.com/office/officeart/2005/8/layout/chart3"/>
    <dgm:cxn modelId="{F9D2B1F2-BBDB-4B82-ADEE-5FE3166D2BFB}" type="presParOf" srcId="{C6C03483-533D-4BDF-B732-E90605A62507}" destId="{1C6D1BEB-4AF8-4A03-8CF4-A4A124E45698}" srcOrd="5" destOrd="0" presId="urn:microsoft.com/office/officeart/2005/8/layout/chart3"/>
    <dgm:cxn modelId="{E9F39208-0F28-47A6-9DB8-574F990D6C21}" type="presParOf" srcId="{C6C03483-533D-4BDF-B732-E90605A62507}" destId="{1751F260-01E3-48C4-AEE2-810FF4CA9FFE}" srcOrd="6" destOrd="0" presId="urn:microsoft.com/office/officeart/2005/8/layout/chart3"/>
    <dgm:cxn modelId="{84CB0D07-B50C-4854-9C24-F1CD37F82023}" type="presParOf" srcId="{C6C03483-533D-4BDF-B732-E90605A62507}" destId="{FD06850E-343C-4056-AB20-2FDF197545B3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2400" dirty="0" err="1"/>
            <a:t>kNN</a:t>
          </a:r>
          <a:endParaRPr lang="es-ES" sz="2400" dirty="0"/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n-US" sz="1400" dirty="0"/>
            <a:t>Num neighbors: 15</a:t>
          </a:r>
          <a:endParaRPr lang="es-ES" sz="1400" dirty="0"/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n-US" sz="1400" b="1" noProof="0" dirty="0"/>
            <a:t>Accuracy</a:t>
          </a:r>
          <a:r>
            <a:rPr lang="es-ES" sz="1400" b="1" dirty="0"/>
            <a:t>: 53.00%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2400" dirty="0"/>
            <a:t>SVC</a:t>
          </a:r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212400FF-FCBB-43AB-A9BD-2F03A7D14468}">
      <dgm:prSet phldrT="[Texto]" custT="1"/>
      <dgm:spPr/>
      <dgm:t>
        <a:bodyPr/>
        <a:lstStyle/>
        <a:p>
          <a:r>
            <a:rPr lang="en-US" sz="1400" noProof="0" dirty="0"/>
            <a:t>C: 100</a:t>
          </a:r>
        </a:p>
      </dgm:t>
    </dgm:pt>
    <dgm:pt modelId="{9FE5EB59-1EB2-402A-88E1-40F1B16C3A9A}" type="parTrans" cxnId="{0BE55252-4B14-4805-8B71-88744A1ED6E7}">
      <dgm:prSet/>
      <dgm:spPr/>
      <dgm:t>
        <a:bodyPr/>
        <a:lstStyle/>
        <a:p>
          <a:endParaRPr lang="es-ES"/>
        </a:p>
      </dgm:t>
    </dgm:pt>
    <dgm:pt modelId="{964461FD-6176-4CDE-B773-ECEA10D1D9DE}" type="sibTrans" cxnId="{0BE55252-4B14-4805-8B71-88744A1ED6E7}">
      <dgm:prSet/>
      <dgm:spPr/>
      <dgm:t>
        <a:bodyPr/>
        <a:lstStyle/>
        <a:p>
          <a:endParaRPr lang="es-ES"/>
        </a:p>
      </dgm:t>
    </dgm:pt>
    <dgm:pt modelId="{8D8E10ED-27E1-443D-9CBC-F4A9136FE05F}">
      <dgm:prSet phldrT="[Texto]" custT="1"/>
      <dgm:spPr/>
      <dgm:t>
        <a:bodyPr/>
        <a:lstStyle/>
        <a:p>
          <a:r>
            <a:rPr lang="en-US" sz="1400" noProof="0" dirty="0"/>
            <a:t>Gamma: 0.001</a:t>
          </a:r>
        </a:p>
      </dgm:t>
    </dgm:pt>
    <dgm:pt modelId="{66A9C6AF-3B57-4283-AA6A-2E07C876C7DE}" type="parTrans" cxnId="{28A52B7D-F329-43E8-8D4C-42C930A27F16}">
      <dgm:prSet/>
      <dgm:spPr/>
      <dgm:t>
        <a:bodyPr/>
        <a:lstStyle/>
        <a:p>
          <a:endParaRPr lang="es-ES"/>
        </a:p>
      </dgm:t>
    </dgm:pt>
    <dgm:pt modelId="{926839CE-B7BE-403A-A24C-071A2A988F74}" type="sibTrans" cxnId="{28A52B7D-F329-43E8-8D4C-42C930A27F16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000" noProof="0" dirty="0"/>
            <a:t>Decision tree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48867968-15C8-4959-B078-7FE0D1FE2672}">
      <dgm:prSet phldrT="[Texto]" custT="1"/>
      <dgm:spPr/>
      <dgm:t>
        <a:bodyPr/>
        <a:lstStyle/>
        <a:p>
          <a:r>
            <a:rPr lang="es-ES" sz="1400" dirty="0"/>
            <a:t>Max </a:t>
          </a:r>
          <a:r>
            <a:rPr lang="es-ES" sz="1400" dirty="0" err="1"/>
            <a:t>depth</a:t>
          </a:r>
          <a:r>
            <a:rPr lang="es-ES" sz="1400" dirty="0"/>
            <a:t>: 8</a:t>
          </a:r>
        </a:p>
      </dgm:t>
    </dgm:pt>
    <dgm:pt modelId="{9DF532FF-115F-4603-8874-D54F258E3309}" type="parTrans" cxnId="{8BBEA552-5044-4ACC-AB48-A6A140BF3E5F}">
      <dgm:prSet/>
      <dgm:spPr/>
      <dgm:t>
        <a:bodyPr/>
        <a:lstStyle/>
        <a:p>
          <a:endParaRPr lang="es-ES"/>
        </a:p>
      </dgm:t>
    </dgm:pt>
    <dgm:pt modelId="{BB5616D7-6930-4053-8CDE-94BE81AA2556}" type="sibTrans" cxnId="{8BBEA552-5044-4ACC-AB48-A6A140BF3E5F}">
      <dgm:prSet/>
      <dgm:spPr/>
      <dgm:t>
        <a:bodyPr/>
        <a:lstStyle/>
        <a:p>
          <a:endParaRPr lang="es-ES"/>
        </a:p>
      </dgm:t>
    </dgm:pt>
    <dgm:pt modelId="{C7668878-9709-4ADE-847D-5C8EE4A23F1E}">
      <dgm:prSet phldrT="[Texto]" custT="1"/>
      <dgm:spPr/>
      <dgm:t>
        <a:bodyPr/>
        <a:lstStyle/>
        <a:p>
          <a:r>
            <a:rPr lang="en-US" sz="1400" dirty="0"/>
            <a:t>Criterion: entropy</a:t>
          </a:r>
          <a:endParaRPr lang="es-ES" sz="1400" dirty="0"/>
        </a:p>
      </dgm:t>
    </dgm:pt>
    <dgm:pt modelId="{8ABBD1AE-E75A-49E8-B864-BCD13D99E095}" type="parTrans" cxnId="{85B82CF4-BC29-4AA6-8EBF-064913695DFF}">
      <dgm:prSet/>
      <dgm:spPr/>
      <dgm:t>
        <a:bodyPr/>
        <a:lstStyle/>
        <a:p>
          <a:endParaRPr lang="es-ES"/>
        </a:p>
      </dgm:t>
    </dgm:pt>
    <dgm:pt modelId="{1B415609-757E-48FB-A0B0-FDE13A5CAE19}" type="sibTrans" cxnId="{85B82CF4-BC29-4AA6-8EBF-064913695DFF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Random</a:t>
          </a:r>
          <a:r>
            <a:rPr lang="es-ES" dirty="0"/>
            <a:t> </a:t>
          </a:r>
          <a:r>
            <a:rPr lang="es-ES" dirty="0" err="1"/>
            <a:t>forest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dirty="0"/>
            <a:t>Extra </a:t>
          </a:r>
          <a:r>
            <a:rPr lang="es-ES" dirty="0" err="1"/>
            <a:t>trees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E38F8BB8-A4A0-4637-8999-967ECEDD0A94}">
      <dgm:prSet phldrT="[Texto]" custT="1"/>
      <dgm:spPr/>
      <dgm:t>
        <a:bodyPr/>
        <a:lstStyle/>
        <a:p>
          <a:r>
            <a:rPr lang="es-ES" sz="1400" dirty="0"/>
            <a:t>Max Depth: 35</a:t>
          </a:r>
        </a:p>
      </dgm:t>
    </dgm:pt>
    <dgm:pt modelId="{C8921111-054F-4EE8-A21F-6B5A27BF1F26}" type="parTrans" cxnId="{162E8B37-A646-4664-AA76-929E2A403455}">
      <dgm:prSet/>
      <dgm:spPr/>
      <dgm:t>
        <a:bodyPr/>
        <a:lstStyle/>
        <a:p>
          <a:endParaRPr lang="es-ES"/>
        </a:p>
      </dgm:t>
    </dgm:pt>
    <dgm:pt modelId="{CD5CB240-0CA3-40FD-A5B0-9683A1E7094E}" type="sibTrans" cxnId="{162E8B37-A646-4664-AA76-929E2A403455}">
      <dgm:prSet/>
      <dgm:spPr/>
      <dgm:t>
        <a:bodyPr/>
        <a:lstStyle/>
        <a:p>
          <a:endParaRPr lang="es-ES"/>
        </a:p>
      </dgm:t>
    </dgm:pt>
    <dgm:pt modelId="{F7A37D0E-B8E2-41EA-9E51-F027BC790C04}">
      <dgm:prSet phldrT="[Texto]" custT="1"/>
      <dgm:spPr/>
      <dgm:t>
        <a:bodyPr/>
        <a:lstStyle/>
        <a:p>
          <a:r>
            <a:rPr lang="en-US" sz="1400" b="1" noProof="0" dirty="0"/>
            <a:t>Accuracy: 53.00%</a:t>
          </a:r>
        </a:p>
      </dgm:t>
    </dgm:pt>
    <dgm:pt modelId="{8DF0F921-869A-4A43-8C00-9909CBD4ED9A}" type="parTrans" cxnId="{9196A743-3384-4B0C-A4DF-2765182CCDB1}">
      <dgm:prSet/>
      <dgm:spPr/>
      <dgm:t>
        <a:bodyPr/>
        <a:lstStyle/>
        <a:p>
          <a:endParaRPr lang="en-US"/>
        </a:p>
      </dgm:t>
    </dgm:pt>
    <dgm:pt modelId="{8B4F1885-18B2-492E-89AD-D8CE277ADC1C}" type="sibTrans" cxnId="{9196A743-3384-4B0C-A4DF-2765182CCDB1}">
      <dgm:prSet/>
      <dgm:spPr/>
      <dgm:t>
        <a:bodyPr/>
        <a:lstStyle/>
        <a:p>
          <a:endParaRPr lang="en-US"/>
        </a:p>
      </dgm:t>
    </dgm:pt>
    <dgm:pt modelId="{37AC3043-6EE5-4023-9636-B20D78A5C588}">
      <dgm:prSet phldrT="[Texto]" custT="1"/>
      <dgm:spPr/>
      <dgm:t>
        <a:bodyPr/>
        <a:lstStyle/>
        <a:p>
          <a:r>
            <a:rPr lang="es-ES" sz="1400" dirty="0"/>
            <a:t>Max </a:t>
          </a:r>
          <a:r>
            <a:rPr lang="es-ES" sz="1400" dirty="0" err="1"/>
            <a:t>features</a:t>
          </a:r>
          <a:r>
            <a:rPr lang="es-ES" sz="1400" dirty="0"/>
            <a:t>: auto</a:t>
          </a:r>
        </a:p>
      </dgm:t>
    </dgm:pt>
    <dgm:pt modelId="{99C4EB48-C24F-45DB-87B7-03B3E4838B56}" type="parTrans" cxnId="{F3DE5E4E-5004-4E2E-8A8F-7D03A6CFA34F}">
      <dgm:prSet/>
      <dgm:spPr/>
      <dgm:t>
        <a:bodyPr/>
        <a:lstStyle/>
        <a:p>
          <a:endParaRPr lang="en-US"/>
        </a:p>
      </dgm:t>
    </dgm:pt>
    <dgm:pt modelId="{E71F7152-907C-48C4-9B9F-5EFD78BC3876}" type="sibTrans" cxnId="{F3DE5E4E-5004-4E2E-8A8F-7D03A6CFA34F}">
      <dgm:prSet/>
      <dgm:spPr/>
      <dgm:t>
        <a:bodyPr/>
        <a:lstStyle/>
        <a:p>
          <a:endParaRPr lang="en-US"/>
        </a:p>
      </dgm:t>
    </dgm:pt>
    <dgm:pt modelId="{E6CE6BC3-E577-4DFD-87B3-5E2371991798}">
      <dgm:prSet phldrT="[Texto]" custT="1"/>
      <dgm:spPr/>
      <dgm:t>
        <a:bodyPr/>
        <a:lstStyle/>
        <a:p>
          <a:r>
            <a:rPr lang="es-ES" sz="1400" b="1" dirty="0" err="1"/>
            <a:t>Accuracy</a:t>
          </a:r>
          <a:r>
            <a:rPr lang="es-ES" sz="1400" b="1" dirty="0"/>
            <a:t>: 51.00%</a:t>
          </a:r>
        </a:p>
      </dgm:t>
    </dgm:pt>
    <dgm:pt modelId="{128E70B9-6568-4480-A976-89724D12F2CF}" type="parTrans" cxnId="{D7479738-C011-4EEB-8250-EEDC310EDC86}">
      <dgm:prSet/>
      <dgm:spPr/>
      <dgm:t>
        <a:bodyPr/>
        <a:lstStyle/>
        <a:p>
          <a:endParaRPr lang="en-US"/>
        </a:p>
      </dgm:t>
    </dgm:pt>
    <dgm:pt modelId="{A2E92A79-FFAE-4ACA-87EA-9C76D6D7271A}" type="sibTrans" cxnId="{D7479738-C011-4EEB-8250-EEDC310EDC86}">
      <dgm:prSet/>
      <dgm:spPr/>
      <dgm:t>
        <a:bodyPr/>
        <a:lstStyle/>
        <a:p>
          <a:endParaRPr lang="en-US"/>
        </a:p>
      </dgm:t>
    </dgm:pt>
    <dgm:pt modelId="{7A55E081-6012-4BBB-9E42-8458C2BFE2C7}">
      <dgm:prSet phldrT="[Texto]" custT="1"/>
      <dgm:spPr/>
      <dgm:t>
        <a:bodyPr/>
        <a:lstStyle/>
        <a:p>
          <a:r>
            <a:rPr lang="es-ES" sz="1400" dirty="0" err="1"/>
            <a:t>Num</a:t>
          </a:r>
          <a:r>
            <a:rPr lang="es-ES" sz="1400" dirty="0"/>
            <a:t> </a:t>
          </a:r>
          <a:r>
            <a:rPr lang="es-ES" sz="1400" dirty="0" err="1"/>
            <a:t>estimators</a:t>
          </a:r>
          <a:r>
            <a:rPr lang="es-ES" sz="1400" dirty="0"/>
            <a:t>: 250</a:t>
          </a:r>
        </a:p>
      </dgm:t>
    </dgm:pt>
    <dgm:pt modelId="{7184417E-E5CA-4197-9062-809469D5CBFC}" type="parTrans" cxnId="{4DB3364D-D886-48FF-9891-CC5F14E0CA7F}">
      <dgm:prSet/>
      <dgm:spPr/>
      <dgm:t>
        <a:bodyPr/>
        <a:lstStyle/>
        <a:p>
          <a:endParaRPr lang="en-US"/>
        </a:p>
      </dgm:t>
    </dgm:pt>
    <dgm:pt modelId="{AA081399-5E8B-46CA-818C-5EBBA8AA4D6F}" type="sibTrans" cxnId="{4DB3364D-D886-48FF-9891-CC5F14E0CA7F}">
      <dgm:prSet/>
      <dgm:spPr/>
      <dgm:t>
        <a:bodyPr/>
        <a:lstStyle/>
        <a:p>
          <a:endParaRPr lang="en-US"/>
        </a:p>
      </dgm:t>
    </dgm:pt>
    <dgm:pt modelId="{E7378EA4-5484-42BB-B00A-A9D6516E4A08}">
      <dgm:prSet phldrT="[Texto]" custT="1"/>
      <dgm:spPr/>
      <dgm:t>
        <a:bodyPr/>
        <a:lstStyle/>
        <a:p>
          <a:r>
            <a:rPr lang="es-ES" sz="1400" b="1" dirty="0" err="1"/>
            <a:t>Accuracy</a:t>
          </a:r>
          <a:r>
            <a:rPr lang="es-ES" sz="1400" b="1" dirty="0"/>
            <a:t>: 57.00%</a:t>
          </a:r>
        </a:p>
      </dgm:t>
    </dgm:pt>
    <dgm:pt modelId="{96DB7D51-9A5A-4642-9E48-1ED7602EB6E6}" type="parTrans" cxnId="{64FAE677-2460-4ABA-B231-A769A65B7D33}">
      <dgm:prSet/>
      <dgm:spPr/>
      <dgm:t>
        <a:bodyPr/>
        <a:lstStyle/>
        <a:p>
          <a:endParaRPr lang="en-US"/>
        </a:p>
      </dgm:t>
    </dgm:pt>
    <dgm:pt modelId="{62DD1C3E-1D91-4FF4-B152-0DDF5F5EDD4A}" type="sibTrans" cxnId="{64FAE677-2460-4ABA-B231-A769A65B7D33}">
      <dgm:prSet/>
      <dgm:spPr/>
      <dgm:t>
        <a:bodyPr/>
        <a:lstStyle/>
        <a:p>
          <a:endParaRPr lang="en-US"/>
        </a:p>
      </dgm:t>
    </dgm:pt>
    <dgm:pt modelId="{6CE32614-8E75-46E4-80CF-0DD0C4727BBB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400" dirty="0"/>
            <a:t>Max Depth: 20</a:t>
          </a:r>
        </a:p>
      </dgm:t>
    </dgm:pt>
    <dgm:pt modelId="{5F6C4CB1-859D-4993-AADE-4D3902D6D098}" type="parTrans" cxnId="{E7146956-9DE7-495A-B1BC-EAB76875F4D9}">
      <dgm:prSet/>
      <dgm:spPr/>
      <dgm:t>
        <a:bodyPr/>
        <a:lstStyle/>
        <a:p>
          <a:endParaRPr lang="en-US"/>
        </a:p>
      </dgm:t>
    </dgm:pt>
    <dgm:pt modelId="{AF94EEA5-89DC-47A1-B9D2-E6A7A6F1A6F4}" type="sibTrans" cxnId="{E7146956-9DE7-495A-B1BC-EAB76875F4D9}">
      <dgm:prSet/>
      <dgm:spPr/>
      <dgm:t>
        <a:bodyPr/>
        <a:lstStyle/>
        <a:p>
          <a:endParaRPr lang="en-US"/>
        </a:p>
      </dgm:t>
    </dgm:pt>
    <dgm:pt modelId="{E2D31C62-52E3-442E-ADAB-D287A6F24DD0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400" dirty="0" err="1"/>
            <a:t>Num</a:t>
          </a:r>
          <a:r>
            <a:rPr lang="es-ES" sz="1400" dirty="0"/>
            <a:t> </a:t>
          </a:r>
          <a:r>
            <a:rPr lang="es-ES" sz="1400" dirty="0" err="1"/>
            <a:t>estimators</a:t>
          </a:r>
          <a:r>
            <a:rPr lang="es-ES" sz="1400" dirty="0"/>
            <a:t>: 250</a:t>
          </a:r>
        </a:p>
      </dgm:t>
    </dgm:pt>
    <dgm:pt modelId="{0A4FBA7B-A5F3-4CBF-ACFC-EB5EFE63C7B5}" type="parTrans" cxnId="{BE7485ED-AB1D-4C98-B8A7-38C528C021B9}">
      <dgm:prSet/>
      <dgm:spPr/>
      <dgm:t>
        <a:bodyPr/>
        <a:lstStyle/>
        <a:p>
          <a:endParaRPr lang="en-US"/>
        </a:p>
      </dgm:t>
    </dgm:pt>
    <dgm:pt modelId="{4E3C4E02-150A-4203-A8A9-4631D6F269AB}" type="sibTrans" cxnId="{BE7485ED-AB1D-4C98-B8A7-38C528C021B9}">
      <dgm:prSet/>
      <dgm:spPr/>
      <dgm:t>
        <a:bodyPr/>
        <a:lstStyle/>
        <a:p>
          <a:endParaRPr lang="en-US"/>
        </a:p>
      </dgm:t>
    </dgm:pt>
    <dgm:pt modelId="{A0783068-F2D8-4B67-99BE-7B30028EB959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r>
            <a:rPr lang="es-ES" sz="1400" b="1" dirty="0"/>
            <a:t>Accuracy:61.40 %</a:t>
          </a:r>
        </a:p>
      </dgm:t>
    </dgm:pt>
    <dgm:pt modelId="{2BCCF542-386A-4967-B9E4-8E7993C398FB}" type="parTrans" cxnId="{484B838A-6C39-4C07-84B4-B82F96ECBBE3}">
      <dgm:prSet/>
      <dgm:spPr/>
      <dgm:t>
        <a:bodyPr/>
        <a:lstStyle/>
        <a:p>
          <a:endParaRPr lang="en-US"/>
        </a:p>
      </dgm:t>
    </dgm:pt>
    <dgm:pt modelId="{EA7ED307-04E3-4225-B8E1-3BB3B789C47C}" type="sibTrans" cxnId="{484B838A-6C39-4C07-84B4-B82F96ECBBE3}">
      <dgm:prSet/>
      <dgm:spPr/>
      <dgm:t>
        <a:bodyPr/>
        <a:lstStyle/>
        <a:p>
          <a:endParaRPr lang="en-US"/>
        </a:p>
      </dgm:t>
    </dgm:pt>
    <dgm:pt modelId="{057822E9-A077-44E2-AF4A-F7F1694CBCDB}">
      <dgm:prSet phldrT="[Texto]" custT="1"/>
      <dgm:spPr/>
      <dgm:t>
        <a:bodyPr/>
        <a:lstStyle/>
        <a:p>
          <a:endParaRPr lang="es-ES" sz="1400" dirty="0"/>
        </a:p>
      </dgm:t>
    </dgm:pt>
    <dgm:pt modelId="{C93C2B98-2F1D-4A7B-9FFD-4BE43D6A5D5D}" type="parTrans" cxnId="{CB00DA01-E5A7-49CB-9EAA-7ED323B66416}">
      <dgm:prSet/>
      <dgm:spPr/>
      <dgm:t>
        <a:bodyPr/>
        <a:lstStyle/>
        <a:p>
          <a:endParaRPr lang="en-US"/>
        </a:p>
      </dgm:t>
    </dgm:pt>
    <dgm:pt modelId="{CB54AEE2-789C-4BBA-BEA8-F5A47F1DF2B7}" type="sibTrans" cxnId="{CB00DA01-E5A7-49CB-9EAA-7ED323B66416}">
      <dgm:prSet/>
      <dgm:spPr/>
      <dgm:t>
        <a:bodyPr/>
        <a:lstStyle/>
        <a:p>
          <a:endParaRPr lang="en-US"/>
        </a:p>
      </dgm:t>
    </dgm:pt>
    <dgm:pt modelId="{5B51BE10-84F7-43BA-A9AD-A22C0EDB2CFE}">
      <dgm:prSet phldrT="[Texto]" custT="1"/>
      <dgm:spPr/>
      <dgm:t>
        <a:bodyPr/>
        <a:lstStyle/>
        <a:p>
          <a:endParaRPr lang="en-US" sz="1400" noProof="0" dirty="0"/>
        </a:p>
      </dgm:t>
    </dgm:pt>
    <dgm:pt modelId="{39522AA6-3798-4AF3-B77A-8EAC267AA43B}" type="parTrans" cxnId="{E3968856-289E-4C6C-A62E-72C1D3E1BA7D}">
      <dgm:prSet/>
      <dgm:spPr/>
      <dgm:t>
        <a:bodyPr/>
        <a:lstStyle/>
        <a:p>
          <a:endParaRPr lang="en-US"/>
        </a:p>
      </dgm:t>
    </dgm:pt>
    <dgm:pt modelId="{50E814A8-0019-4CC3-88BF-1427EFDE6BEC}" type="sibTrans" cxnId="{E3968856-289E-4C6C-A62E-72C1D3E1BA7D}">
      <dgm:prSet/>
      <dgm:spPr/>
      <dgm:t>
        <a:bodyPr/>
        <a:lstStyle/>
        <a:p>
          <a:endParaRPr lang="en-US"/>
        </a:p>
      </dgm:t>
    </dgm:pt>
    <dgm:pt modelId="{144D93DF-EB4E-4AFC-BB40-39EA5F477248}">
      <dgm:prSet phldrT="[Texto]" custT="1"/>
      <dgm:spPr/>
      <dgm:t>
        <a:bodyPr/>
        <a:lstStyle/>
        <a:p>
          <a:endParaRPr lang="en-US" sz="1400" noProof="0" dirty="0"/>
        </a:p>
      </dgm:t>
    </dgm:pt>
    <dgm:pt modelId="{71BBE7D3-BC33-4584-9486-BBDCE35D4AB2}" type="parTrans" cxnId="{566A7289-391B-458F-B434-0C049813BE81}">
      <dgm:prSet/>
      <dgm:spPr/>
      <dgm:t>
        <a:bodyPr/>
        <a:lstStyle/>
        <a:p>
          <a:endParaRPr lang="en-US"/>
        </a:p>
      </dgm:t>
    </dgm:pt>
    <dgm:pt modelId="{6AD93AFE-C379-4403-9811-691DCD2BAA7C}" type="sibTrans" cxnId="{566A7289-391B-458F-B434-0C049813BE81}">
      <dgm:prSet/>
      <dgm:spPr/>
      <dgm:t>
        <a:bodyPr/>
        <a:lstStyle/>
        <a:p>
          <a:endParaRPr lang="en-US"/>
        </a:p>
      </dgm:t>
    </dgm:pt>
    <dgm:pt modelId="{4D88EA77-5495-4380-BE79-6507BA443A7A}">
      <dgm:prSet phldrT="[Texto]" custT="1"/>
      <dgm:spPr/>
      <dgm:t>
        <a:bodyPr/>
        <a:lstStyle/>
        <a:p>
          <a:endParaRPr lang="es-ES" sz="1400" dirty="0"/>
        </a:p>
      </dgm:t>
    </dgm:pt>
    <dgm:pt modelId="{7B5DEF38-AB05-40E9-84C8-0D3CE962FC2B}" type="parTrans" cxnId="{197EC3D5-B10E-448B-B594-C78338C6ADD4}">
      <dgm:prSet/>
      <dgm:spPr/>
      <dgm:t>
        <a:bodyPr/>
        <a:lstStyle/>
        <a:p>
          <a:endParaRPr lang="en-US"/>
        </a:p>
      </dgm:t>
    </dgm:pt>
    <dgm:pt modelId="{D3CDD7B9-7016-4FB5-9042-3131274E9D64}" type="sibTrans" cxnId="{197EC3D5-B10E-448B-B594-C78338C6ADD4}">
      <dgm:prSet/>
      <dgm:spPr/>
      <dgm:t>
        <a:bodyPr/>
        <a:lstStyle/>
        <a:p>
          <a:endParaRPr lang="en-US"/>
        </a:p>
      </dgm:t>
    </dgm:pt>
    <dgm:pt modelId="{82AEA444-F59D-4BF6-A3DA-08D0B0C284C3}">
      <dgm:prSet phldrT="[Texto]" custT="1"/>
      <dgm:spPr/>
      <dgm:t>
        <a:bodyPr/>
        <a:lstStyle/>
        <a:p>
          <a:endParaRPr lang="es-ES" sz="1400" dirty="0"/>
        </a:p>
      </dgm:t>
    </dgm:pt>
    <dgm:pt modelId="{32339BD3-4986-4650-BECD-AB48164A7EA1}" type="parTrans" cxnId="{B536AEA2-CA2A-4B8C-A4D3-EAB6D66AE9D1}">
      <dgm:prSet/>
      <dgm:spPr/>
      <dgm:t>
        <a:bodyPr/>
        <a:lstStyle/>
        <a:p>
          <a:endParaRPr lang="en-US"/>
        </a:p>
      </dgm:t>
    </dgm:pt>
    <dgm:pt modelId="{D5484A91-665B-4A00-A632-D7E8B734ED9A}" type="sibTrans" cxnId="{B536AEA2-CA2A-4B8C-A4D3-EAB6D66AE9D1}">
      <dgm:prSet/>
      <dgm:spPr/>
      <dgm:t>
        <a:bodyPr/>
        <a:lstStyle/>
        <a:p>
          <a:endParaRPr lang="en-US"/>
        </a:p>
      </dgm:t>
    </dgm:pt>
    <dgm:pt modelId="{EB889607-0A71-4CE6-8ABF-007B57DE0466}">
      <dgm:prSet phldrT="[Texto]" custT="1"/>
      <dgm:spPr/>
      <dgm:t>
        <a:bodyPr/>
        <a:lstStyle/>
        <a:p>
          <a:endParaRPr lang="es-ES" sz="1400" dirty="0"/>
        </a:p>
      </dgm:t>
    </dgm:pt>
    <dgm:pt modelId="{2525F0F3-D831-40FC-86A6-62E83EE33CF6}" type="parTrans" cxnId="{8A7438CD-0F62-4D79-8EA0-0704039EEDE0}">
      <dgm:prSet/>
      <dgm:spPr/>
      <dgm:t>
        <a:bodyPr/>
        <a:lstStyle/>
        <a:p>
          <a:endParaRPr lang="en-US"/>
        </a:p>
      </dgm:t>
    </dgm:pt>
    <dgm:pt modelId="{1424E919-D197-416B-AE45-791D47AD10D6}" type="sibTrans" cxnId="{8A7438CD-0F62-4D79-8EA0-0704039EEDE0}">
      <dgm:prSet/>
      <dgm:spPr/>
      <dgm:t>
        <a:bodyPr/>
        <a:lstStyle/>
        <a:p>
          <a:endParaRPr lang="en-US"/>
        </a:p>
      </dgm:t>
    </dgm:pt>
    <dgm:pt modelId="{25D81F45-22C1-4D92-8229-D587031B7672}">
      <dgm:prSet phldrT="[Texto]" custT="1"/>
      <dgm:spPr/>
      <dgm:t>
        <a:bodyPr/>
        <a:lstStyle/>
        <a:p>
          <a:endParaRPr lang="es-ES" sz="1400" dirty="0"/>
        </a:p>
      </dgm:t>
    </dgm:pt>
    <dgm:pt modelId="{E28C957A-9F1A-4409-A05F-6D7E8441955E}" type="parTrans" cxnId="{D4C2E8D6-1DF5-4D4E-8A50-FD94C1C00004}">
      <dgm:prSet/>
      <dgm:spPr/>
      <dgm:t>
        <a:bodyPr/>
        <a:lstStyle/>
        <a:p>
          <a:endParaRPr lang="en-US"/>
        </a:p>
      </dgm:t>
    </dgm:pt>
    <dgm:pt modelId="{67B4CA42-D4D2-4654-8BAB-D38FBE4C9B4C}" type="sibTrans" cxnId="{D4C2E8D6-1DF5-4D4E-8A50-FD94C1C00004}">
      <dgm:prSet/>
      <dgm:spPr/>
      <dgm:t>
        <a:bodyPr/>
        <a:lstStyle/>
        <a:p>
          <a:endParaRPr lang="en-US"/>
        </a:p>
      </dgm:t>
    </dgm:pt>
    <dgm:pt modelId="{176ECE4B-C891-4BA8-B3B3-8881D85761A9}">
      <dgm:prSet phldrT="[Texto]" custT="1"/>
      <dgm:spPr/>
      <dgm:t>
        <a:bodyPr/>
        <a:lstStyle/>
        <a:p>
          <a:endParaRPr lang="es-ES" sz="1400" dirty="0"/>
        </a:p>
      </dgm:t>
    </dgm:pt>
    <dgm:pt modelId="{45319E6C-8871-4F66-9041-228CD0709A89}" type="parTrans" cxnId="{E40CD60C-98E3-475A-9E4E-115BB616B4EE}">
      <dgm:prSet/>
      <dgm:spPr/>
      <dgm:t>
        <a:bodyPr/>
        <a:lstStyle/>
        <a:p>
          <a:endParaRPr lang="en-US"/>
        </a:p>
      </dgm:t>
    </dgm:pt>
    <dgm:pt modelId="{13BA2A8F-6942-4590-92F1-AFA5D8497BF5}" type="sibTrans" cxnId="{E40CD60C-98E3-475A-9E4E-115BB616B4EE}">
      <dgm:prSet/>
      <dgm:spPr/>
      <dgm:t>
        <a:bodyPr/>
        <a:lstStyle/>
        <a:p>
          <a:endParaRPr lang="en-US"/>
        </a:p>
      </dgm:t>
    </dgm:pt>
    <dgm:pt modelId="{528113E8-98B7-4DC6-BFBB-DCEB2E6BD9B5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endParaRPr lang="es-ES" sz="1400" dirty="0"/>
        </a:p>
      </dgm:t>
    </dgm:pt>
    <dgm:pt modelId="{C9C6BB78-2A24-4367-A477-7A1B8BFA4400}" type="parTrans" cxnId="{51D44F86-F056-4186-8BB5-4E8C79931DAF}">
      <dgm:prSet/>
      <dgm:spPr/>
      <dgm:t>
        <a:bodyPr/>
        <a:lstStyle/>
        <a:p>
          <a:endParaRPr lang="en-US"/>
        </a:p>
      </dgm:t>
    </dgm:pt>
    <dgm:pt modelId="{0C8CC4B5-B69F-4BD2-B205-9B20F405A1D3}" type="sibTrans" cxnId="{51D44F86-F056-4186-8BB5-4E8C79931DAF}">
      <dgm:prSet/>
      <dgm:spPr/>
      <dgm:t>
        <a:bodyPr/>
        <a:lstStyle/>
        <a:p>
          <a:endParaRPr lang="en-US"/>
        </a:p>
      </dgm:t>
    </dgm:pt>
    <dgm:pt modelId="{AF5E283E-21C1-43C2-828D-A3C0766BB9C8}">
      <dgm:prSet phldrT="[Texto]" custT="1"/>
      <dgm:spPr>
        <a:ln w="57150">
          <a:solidFill>
            <a:srgbClr val="92D050"/>
          </a:solidFill>
        </a:ln>
      </dgm:spPr>
      <dgm:t>
        <a:bodyPr/>
        <a:lstStyle/>
        <a:p>
          <a:endParaRPr lang="es-ES" sz="1400" dirty="0"/>
        </a:p>
      </dgm:t>
    </dgm:pt>
    <dgm:pt modelId="{E907D0AE-BFD8-4F83-A842-A67B07B5A6C7}" type="parTrans" cxnId="{0251DD1D-B566-47B5-85A3-B405985CCC29}">
      <dgm:prSet/>
      <dgm:spPr/>
      <dgm:t>
        <a:bodyPr/>
        <a:lstStyle/>
        <a:p>
          <a:endParaRPr lang="en-US"/>
        </a:p>
      </dgm:t>
    </dgm:pt>
    <dgm:pt modelId="{176BB80D-F0BB-4FEA-8700-45C79C0A2979}" type="sibTrans" cxnId="{0251DD1D-B566-47B5-85A3-B405985CCC29}">
      <dgm:prSet/>
      <dgm:spPr/>
      <dgm:t>
        <a:bodyPr/>
        <a:lstStyle/>
        <a:p>
          <a:endParaRPr lang="en-US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5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5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5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5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4B733A01-38EE-498B-9A52-EFA04D860893}" type="presOf" srcId="{144D93DF-EB4E-4AFC-BB40-39EA5F477248}" destId="{FD244389-E5CA-48E5-82F4-8EA6078B6EE1}" srcOrd="0" destOrd="3" presId="urn:microsoft.com/office/officeart/2005/8/layout/hList1"/>
    <dgm:cxn modelId="{CB00DA01-E5A7-49CB-9EAA-7ED323B66416}" srcId="{F70F1479-46E7-46A2-8EA8-B32715B35199}" destId="{057822E9-A077-44E2-AF4A-F7F1694CBCDB}" srcOrd="1" destOrd="0" parTransId="{C93C2B98-2F1D-4A7B-9FFD-4BE43D6A5D5D}" sibTransId="{CB54AEE2-789C-4BBA-BEA8-F5A47F1DF2B7}"/>
    <dgm:cxn modelId="{BD017603-C6C8-4F2A-9EB3-E856F84F94E4}" type="presOf" srcId="{7A55E081-6012-4BBB-9E42-8458C2BFE2C7}" destId="{35A85B34-BE00-423B-BDEF-87219E928C35}" srcOrd="0" destOrd="2" presId="urn:microsoft.com/office/officeart/2005/8/layout/hList1"/>
    <dgm:cxn modelId="{E40CD60C-98E3-475A-9E4E-115BB616B4EE}" srcId="{7D1BA4E6-C536-4034-8FCC-3EC6F75EB188}" destId="{176ECE4B-C891-4BA8-B3B3-8881D85761A9}" srcOrd="3" destOrd="0" parTransId="{45319E6C-8871-4F66-9041-228CD0709A89}" sibTransId="{13BA2A8F-6942-4590-92F1-AFA5D8497BF5}"/>
    <dgm:cxn modelId="{CCA9D81C-6E1C-4A61-A477-3FAC5B86B077}" type="presOf" srcId="{C7668878-9709-4ADE-847D-5C8EE4A23F1E}" destId="{9E722BEE-2767-47DE-A4AC-5AA7A9828E58}" srcOrd="0" destOrd="2" presId="urn:microsoft.com/office/officeart/2005/8/layout/hList1"/>
    <dgm:cxn modelId="{0251DD1D-B566-47B5-85A3-B405985CCC29}" srcId="{337980C1-4B87-4C08-8461-1A84F77BBE49}" destId="{AF5E283E-21C1-43C2-828D-A3C0766BB9C8}" srcOrd="3" destOrd="0" parTransId="{E907D0AE-BFD8-4F83-A842-A67B07B5A6C7}" sibTransId="{176BB80D-F0BB-4FEA-8700-45C79C0A2979}"/>
    <dgm:cxn modelId="{F3BA0C27-634E-48B1-BB01-D9F639263745}" type="presOf" srcId="{5B51BE10-84F7-43BA-A9AD-A22C0EDB2CFE}" destId="{FD244389-E5CA-48E5-82F4-8EA6078B6EE1}" srcOrd="0" destOrd="1" presId="urn:microsoft.com/office/officeart/2005/8/layout/hList1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234AAC31-2495-4919-9865-D157514F3173}" type="presOf" srcId="{057822E9-A077-44E2-AF4A-F7F1694CBCDB}" destId="{EC8EB771-D13F-4A5B-A1B9-E028F676D24E}" srcOrd="0" destOrd="1" presId="urn:microsoft.com/office/officeart/2005/8/layout/hList1"/>
    <dgm:cxn modelId="{162E8B37-A646-4664-AA76-929E2A403455}" srcId="{7D1BA4E6-C536-4034-8FCC-3EC6F75EB188}" destId="{E38F8BB8-A4A0-4637-8999-967ECEDD0A94}" srcOrd="0" destOrd="0" parTransId="{C8921111-054F-4EE8-A21F-6B5A27BF1F26}" sibTransId="{CD5CB240-0CA3-40FD-A5B0-9683A1E7094E}"/>
    <dgm:cxn modelId="{D7479738-C011-4EEB-8250-EEDC310EDC86}" srcId="{69FA6990-FA1F-4446-9505-DBFA6EB663BB}" destId="{E6CE6BC3-E577-4DFD-87B3-5E2371991798}" srcOrd="6" destOrd="0" parTransId="{128E70B9-6568-4480-A976-89724D12F2CF}" sibTransId="{A2E92A79-FFAE-4ACA-87EA-9C76D6D7271A}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8A40925E-2806-4346-B02E-502ABEB0627C}" type="presOf" srcId="{A0783068-F2D8-4B67-99BE-7B30028EB959}" destId="{809477FF-A692-466C-8800-3CCD3C20CD13}" srcOrd="0" destOrd="4" presId="urn:microsoft.com/office/officeart/2005/8/layout/hList1"/>
    <dgm:cxn modelId="{D6971F60-36EF-4C9D-A7D9-CFF93B7F0824}" type="presOf" srcId="{25D81F45-22C1-4D92-8229-D587031B7672}" destId="{35A85B34-BE00-423B-BDEF-87219E928C35}" srcOrd="0" destOrd="1" presId="urn:microsoft.com/office/officeart/2005/8/layout/hList1"/>
    <dgm:cxn modelId="{3E984860-8637-4C2B-8292-D22846304217}" type="presOf" srcId="{8D8E10ED-27E1-443D-9CBC-F4A9136FE05F}" destId="{FD244389-E5CA-48E5-82F4-8EA6078B6EE1}" srcOrd="0" destOrd="2" presId="urn:microsoft.com/office/officeart/2005/8/layout/hList1"/>
    <dgm:cxn modelId="{9196A743-3384-4B0C-A4DF-2765182CCDB1}" srcId="{4320553C-15EE-402E-B8F9-B0424A1B9132}" destId="{F7A37D0E-B8E2-41EA-9E51-F027BC790C04}" srcOrd="4" destOrd="0" parTransId="{8DF0F921-869A-4A43-8C00-9909CBD4ED9A}" sibTransId="{8B4F1885-18B2-492E-89AD-D8CE277ADC1C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4DB3364D-D886-48FF-9891-CC5F14E0CA7F}" srcId="{7D1BA4E6-C536-4034-8FCC-3EC6F75EB188}" destId="{7A55E081-6012-4BBB-9E42-8458C2BFE2C7}" srcOrd="2" destOrd="0" parTransId="{7184417E-E5CA-4197-9062-809469D5CBFC}" sibTransId="{AA081399-5E8B-46CA-818C-5EBBA8AA4D6F}"/>
    <dgm:cxn modelId="{F3DE5E4E-5004-4E2E-8A8F-7D03A6CFA34F}" srcId="{69FA6990-FA1F-4446-9505-DBFA6EB663BB}" destId="{37AC3043-6EE5-4023-9636-B20D78A5C588}" srcOrd="4" destOrd="0" parTransId="{99C4EB48-C24F-45DB-87B7-03B3E4838B56}" sibTransId="{E71F7152-907C-48C4-9B9F-5EFD78BC3876}"/>
    <dgm:cxn modelId="{2C6CDE70-56E5-4FE6-B867-DD60A753C4C7}" type="presOf" srcId="{F7A37D0E-B8E2-41EA-9E51-F027BC790C04}" destId="{FD244389-E5CA-48E5-82F4-8EA6078B6EE1}" srcOrd="0" destOrd="4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0BE55252-4B14-4805-8B71-88744A1ED6E7}" srcId="{4320553C-15EE-402E-B8F9-B0424A1B9132}" destId="{212400FF-FCBB-43AB-A9BD-2F03A7D14468}" srcOrd="0" destOrd="0" parTransId="{9FE5EB59-1EB2-402A-88E1-40F1B16C3A9A}" sibTransId="{964461FD-6176-4CDE-B773-ECEA10D1D9DE}"/>
    <dgm:cxn modelId="{8BBEA552-5044-4ACC-AB48-A6A140BF3E5F}" srcId="{69FA6990-FA1F-4446-9505-DBFA6EB663BB}" destId="{48867968-15C8-4959-B078-7FE0D1FE2672}" srcOrd="0" destOrd="0" parTransId="{9DF532FF-115F-4603-8874-D54F258E3309}" sibTransId="{BB5616D7-6930-4053-8CDE-94BE81AA2556}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E7146956-9DE7-495A-B1BC-EAB76875F4D9}" srcId="{337980C1-4B87-4C08-8461-1A84F77BBE49}" destId="{6CE32614-8E75-46E4-80CF-0DD0C4727BBB}" srcOrd="0" destOrd="0" parTransId="{5F6C4CB1-859D-4993-AADE-4D3902D6D098}" sibTransId="{AF94EEA5-89DC-47A1-B9D2-E6A7A6F1A6F4}"/>
    <dgm:cxn modelId="{E3968856-289E-4C6C-A62E-72C1D3E1BA7D}" srcId="{4320553C-15EE-402E-B8F9-B0424A1B9132}" destId="{5B51BE10-84F7-43BA-A9AD-A22C0EDB2CFE}" srcOrd="1" destOrd="0" parTransId="{39522AA6-3798-4AF3-B77A-8EAC267AA43B}" sibTransId="{50E814A8-0019-4CC3-88BF-1427EFDE6BEC}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64FAE677-2460-4ABA-B231-A769A65B7D33}" srcId="{7D1BA4E6-C536-4034-8FCC-3EC6F75EB188}" destId="{E7378EA4-5484-42BB-B00A-A9D6516E4A08}" srcOrd="4" destOrd="0" parTransId="{96DB7D51-9A5A-4642-9E48-1ED7602EB6E6}" sibTransId="{62DD1C3E-1D91-4FF4-B152-0DDF5F5EDD4A}"/>
    <dgm:cxn modelId="{E62D5E5A-26DB-4A13-89CD-61E250DB2F5A}" type="presOf" srcId="{AFE928B2-3997-480E-9113-A41595E9D428}" destId="{EC8EB771-D13F-4A5B-A1B9-E028F676D24E}" srcOrd="0" destOrd="2" presId="urn:microsoft.com/office/officeart/2005/8/layout/hList1"/>
    <dgm:cxn modelId="{9D41C27C-1F79-40AD-8426-A62F18EC02A4}" type="presOf" srcId="{176ECE4B-C891-4BA8-B3B3-8881D85761A9}" destId="{35A85B34-BE00-423B-BDEF-87219E928C35}" srcOrd="0" destOrd="3" presId="urn:microsoft.com/office/officeart/2005/8/layout/hList1"/>
    <dgm:cxn modelId="{28A52B7D-F329-43E8-8D4C-42C930A27F16}" srcId="{4320553C-15EE-402E-B8F9-B0424A1B9132}" destId="{8D8E10ED-27E1-443D-9CBC-F4A9136FE05F}" srcOrd="2" destOrd="0" parTransId="{66A9C6AF-3B57-4283-AA6A-2E07C876C7DE}" sibTransId="{926839CE-B7BE-403A-A24C-071A2A988F74}"/>
    <dgm:cxn modelId="{92F2FC7F-BE80-40BC-9D9A-60F3AA32B0CD}" type="presOf" srcId="{528113E8-98B7-4DC6-BFBB-DCEB2E6BD9B5}" destId="{809477FF-A692-466C-8800-3CCD3C20CD13}" srcOrd="0" destOrd="1" presId="urn:microsoft.com/office/officeart/2005/8/layout/hList1"/>
    <dgm:cxn modelId="{3BA43383-42A7-45EC-84AB-74FD5408F1BB}" type="presOf" srcId="{AF5E283E-21C1-43C2-828D-A3C0766BB9C8}" destId="{809477FF-A692-466C-8800-3CCD3C20CD13}" srcOrd="0" destOrd="3" presId="urn:microsoft.com/office/officeart/2005/8/layout/hList1"/>
    <dgm:cxn modelId="{51D44F86-F056-4186-8BB5-4E8C79931DAF}" srcId="{337980C1-4B87-4C08-8461-1A84F77BBE49}" destId="{528113E8-98B7-4DC6-BFBB-DCEB2E6BD9B5}" srcOrd="1" destOrd="0" parTransId="{C9C6BB78-2A24-4367-A477-7A1B8BFA4400}" sibTransId="{0C8CC4B5-B69F-4BD2-B205-9B20F405A1D3}"/>
    <dgm:cxn modelId="{C934AB88-5683-4256-8DD2-AB0400457F5E}" type="presOf" srcId="{4D88EA77-5495-4380-BE79-6507BA443A7A}" destId="{9E722BEE-2767-47DE-A4AC-5AA7A9828E58}" srcOrd="0" destOrd="1" presId="urn:microsoft.com/office/officeart/2005/8/layout/hList1"/>
    <dgm:cxn modelId="{566A7289-391B-458F-B434-0C049813BE81}" srcId="{4320553C-15EE-402E-B8F9-B0424A1B9132}" destId="{144D93DF-EB4E-4AFC-BB40-39EA5F477248}" srcOrd="3" destOrd="0" parTransId="{71BBE7D3-BC33-4584-9486-BBDCE35D4AB2}" sibTransId="{6AD93AFE-C379-4403-9811-691DCD2BAA7C}"/>
    <dgm:cxn modelId="{484B838A-6C39-4C07-84B4-B82F96ECBBE3}" srcId="{337980C1-4B87-4C08-8461-1A84F77BBE49}" destId="{A0783068-F2D8-4B67-99BE-7B30028EB959}" srcOrd="4" destOrd="0" parTransId="{2BCCF542-386A-4967-B9E4-8E7993C398FB}" sibTransId="{EA7ED307-04E3-4225-B8E1-3BB3B789C47C}"/>
    <dgm:cxn modelId="{38D22B9F-989A-414F-94A6-43FFED07F515}" type="presOf" srcId="{48867968-15C8-4959-B078-7FE0D1FE2672}" destId="{9E722BEE-2767-47DE-A4AC-5AA7A9828E58}" srcOrd="0" destOrd="0" presId="urn:microsoft.com/office/officeart/2005/8/layout/hList1"/>
    <dgm:cxn modelId="{B536AEA2-CA2A-4B8C-A4D3-EAB6D66AE9D1}" srcId="{69FA6990-FA1F-4446-9505-DBFA6EB663BB}" destId="{82AEA444-F59D-4BF6-A3DA-08D0B0C284C3}" srcOrd="3" destOrd="0" parTransId="{32339BD3-4986-4650-BECD-AB48164A7EA1}" sibTransId="{D5484A91-665B-4A00-A632-D7E8B734ED9A}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A0C126BA-1808-47B1-9625-3930A7474121}" type="presOf" srcId="{212400FF-FCBB-43AB-A9BD-2F03A7D14468}" destId="{FD244389-E5CA-48E5-82F4-8EA6078B6EE1}" srcOrd="0" destOrd="0" presId="urn:microsoft.com/office/officeart/2005/8/layout/hList1"/>
    <dgm:cxn modelId="{6C9091BA-6B02-4843-8861-4F3B0E6A3D03}" type="presOf" srcId="{E7378EA4-5484-42BB-B00A-A9D6516E4A08}" destId="{35A85B34-BE00-423B-BDEF-87219E928C35}" srcOrd="0" destOrd="4" presId="urn:microsoft.com/office/officeart/2005/8/layout/hList1"/>
    <dgm:cxn modelId="{65762EBF-3062-4400-92E1-07371D78B76D}" type="presOf" srcId="{E38F8BB8-A4A0-4637-8999-967ECEDD0A94}" destId="{35A85B34-BE00-423B-BDEF-87219E928C35}" srcOrd="0" destOrd="0" presId="urn:microsoft.com/office/officeart/2005/8/layout/hList1"/>
    <dgm:cxn modelId="{C77A5BC8-075D-4C8E-80A8-ED699AB8F602}" type="presOf" srcId="{EB889607-0A71-4CE6-8ABF-007B57DE0466}" destId="{9E722BEE-2767-47DE-A4AC-5AA7A9828E58}" srcOrd="0" destOrd="5" presId="urn:microsoft.com/office/officeart/2005/8/layout/hList1"/>
    <dgm:cxn modelId="{1CACB9C9-5A90-4C1B-A186-3F44DA3D19B0}" type="presOf" srcId="{37AC3043-6EE5-4023-9636-B20D78A5C588}" destId="{9E722BEE-2767-47DE-A4AC-5AA7A9828E58}" srcOrd="0" destOrd="4" presId="urn:microsoft.com/office/officeart/2005/8/layout/hList1"/>
    <dgm:cxn modelId="{8A7438CD-0F62-4D79-8EA0-0704039EEDE0}" srcId="{69FA6990-FA1F-4446-9505-DBFA6EB663BB}" destId="{EB889607-0A71-4CE6-8ABF-007B57DE0466}" srcOrd="5" destOrd="0" parTransId="{2525F0F3-D831-40FC-86A6-62E83EE33CF6}" sibTransId="{1424E919-D197-416B-AE45-791D47AD10D6}"/>
    <dgm:cxn modelId="{BD5A88CE-FE99-49C4-A71C-5062DA3C38DB}" type="presOf" srcId="{E2D31C62-52E3-442E-ADAB-D287A6F24DD0}" destId="{809477FF-A692-466C-8800-3CCD3C20CD13}" srcOrd="0" destOrd="2" presId="urn:microsoft.com/office/officeart/2005/8/layout/hList1"/>
    <dgm:cxn modelId="{197EC3D5-B10E-448B-B594-C78338C6ADD4}" srcId="{69FA6990-FA1F-4446-9505-DBFA6EB663BB}" destId="{4D88EA77-5495-4380-BE79-6507BA443A7A}" srcOrd="1" destOrd="0" parTransId="{7B5DEF38-AB05-40E9-84C8-0D3CE962FC2B}" sibTransId="{D3CDD7B9-7016-4FB5-9042-3131274E9D64}"/>
    <dgm:cxn modelId="{D4C2E8D6-1DF5-4D4E-8A50-FD94C1C00004}" srcId="{7D1BA4E6-C536-4034-8FCC-3EC6F75EB188}" destId="{25D81F45-22C1-4D92-8229-D587031B7672}" srcOrd="1" destOrd="0" parTransId="{E28C957A-9F1A-4409-A05F-6D7E8441955E}" sibTransId="{67B4CA42-D4D2-4654-8BAB-D38FBE4C9B4C}"/>
    <dgm:cxn modelId="{6912EFDA-089E-4C00-9E60-17CA9B3B9562}" srcId="{F70F1479-46E7-46A2-8EA8-B32715B35199}" destId="{AFE928B2-3997-480E-9113-A41595E9D428}" srcOrd="2" destOrd="0" parTransId="{D448F505-B71D-4F1B-AEDA-D33D1996285D}" sibTransId="{95C32B50-66DD-4A26-BDFE-0A7A2A83E21B}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545FFAE9-2C2C-4C01-90B0-CF3CF85D08BF}" type="presOf" srcId="{E6CE6BC3-E577-4DFD-87B3-5E2371991798}" destId="{9E722BEE-2767-47DE-A4AC-5AA7A9828E58}" srcOrd="0" destOrd="6" presId="urn:microsoft.com/office/officeart/2005/8/layout/hList1"/>
    <dgm:cxn modelId="{D6A8B9EC-6CE0-4B85-8D58-AFA81DA033E1}" type="presOf" srcId="{82AEA444-F59D-4BF6-A3DA-08D0B0C284C3}" destId="{9E722BEE-2767-47DE-A4AC-5AA7A9828E58}" srcOrd="0" destOrd="3" presId="urn:microsoft.com/office/officeart/2005/8/layout/hList1"/>
    <dgm:cxn modelId="{BE7485ED-AB1D-4C98-B8A7-38C528C021B9}" srcId="{337980C1-4B87-4C08-8461-1A84F77BBE49}" destId="{E2D31C62-52E3-442E-ADAB-D287A6F24DD0}" srcOrd="2" destOrd="0" parTransId="{0A4FBA7B-A5F3-4CBF-ACFC-EB5EFE63C7B5}" sibTransId="{4E3C4E02-150A-4203-A8A9-4631D6F269AB}"/>
    <dgm:cxn modelId="{85B82CF4-BC29-4AA6-8EBF-064913695DFF}" srcId="{69FA6990-FA1F-4446-9505-DBFA6EB663BB}" destId="{C7668878-9709-4ADE-847D-5C8EE4A23F1E}" srcOrd="2" destOrd="0" parTransId="{8ABBD1AE-E75A-49E8-B864-BCD13D99E095}" sibTransId="{1B415609-757E-48FB-A0B0-FDE13A5CAE19}"/>
    <dgm:cxn modelId="{D9E31BF5-D1E6-4556-A68C-EE2CAEB5D89E}" type="presOf" srcId="{6CE32614-8E75-46E4-80CF-0DD0C4727BBB}" destId="{809477FF-A692-466C-8800-3CCD3C20CD13}" srcOrd="0" destOrd="0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CD8C15-1CA9-4F18-961A-D49625AEE1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0F1479-46E7-46A2-8EA8-B32715B35199}">
      <dgm:prSet phldrT="[Texto]" custT="1"/>
      <dgm:spPr/>
      <dgm:t>
        <a:bodyPr/>
        <a:lstStyle/>
        <a:p>
          <a:r>
            <a:rPr lang="es-ES" sz="2400" dirty="0" err="1"/>
            <a:t>kNN</a:t>
          </a:r>
          <a:endParaRPr lang="es-ES" sz="2400" dirty="0"/>
        </a:p>
      </dgm:t>
    </dgm:pt>
    <dgm:pt modelId="{27EADE89-2393-4625-A943-997F86CCCA34}" type="parTrans" cxnId="{4622926B-CAAB-4698-A3E6-88667501AB41}">
      <dgm:prSet/>
      <dgm:spPr/>
      <dgm:t>
        <a:bodyPr/>
        <a:lstStyle/>
        <a:p>
          <a:endParaRPr lang="es-ES"/>
        </a:p>
      </dgm:t>
    </dgm:pt>
    <dgm:pt modelId="{C74D4E5F-E137-4E74-8921-FF9ECE7F6DAE}" type="sibTrans" cxnId="{4622926B-CAAB-4698-A3E6-88667501AB41}">
      <dgm:prSet/>
      <dgm:spPr/>
      <dgm:t>
        <a:bodyPr/>
        <a:lstStyle/>
        <a:p>
          <a:endParaRPr lang="es-ES"/>
        </a:p>
      </dgm:t>
    </dgm:pt>
    <dgm:pt modelId="{E9D20F9E-D222-4795-A190-D2F00A0FAC53}">
      <dgm:prSet phldrT="[Texto]" custT="1"/>
      <dgm:spPr/>
      <dgm:t>
        <a:bodyPr/>
        <a:lstStyle/>
        <a:p>
          <a:r>
            <a:rPr lang="en-US" sz="1400" dirty="0"/>
            <a:t>Num neighbors: 30</a:t>
          </a:r>
          <a:endParaRPr lang="es-ES" sz="1400" dirty="0"/>
        </a:p>
      </dgm:t>
    </dgm:pt>
    <dgm:pt modelId="{9E33768E-1866-499F-A67D-8F303E46CCB2}" type="parTrans" cxnId="{FF12A173-FBDF-4678-B703-9C37620C8091}">
      <dgm:prSet/>
      <dgm:spPr/>
      <dgm:t>
        <a:bodyPr/>
        <a:lstStyle/>
        <a:p>
          <a:endParaRPr lang="es-ES"/>
        </a:p>
      </dgm:t>
    </dgm:pt>
    <dgm:pt modelId="{3A5206F0-C1C3-464A-9CC5-76EC85326E6A}" type="sibTrans" cxnId="{FF12A173-FBDF-4678-B703-9C37620C8091}">
      <dgm:prSet/>
      <dgm:spPr/>
      <dgm:t>
        <a:bodyPr/>
        <a:lstStyle/>
        <a:p>
          <a:endParaRPr lang="es-ES"/>
        </a:p>
      </dgm:t>
    </dgm:pt>
    <dgm:pt modelId="{AFE928B2-3997-480E-9113-A41595E9D428}">
      <dgm:prSet phldrT="[Texto]" custT="1"/>
      <dgm:spPr/>
      <dgm:t>
        <a:bodyPr/>
        <a:lstStyle/>
        <a:p>
          <a:r>
            <a:rPr lang="en-US" sz="1400" b="1" noProof="0" dirty="0"/>
            <a:t>Accuracy</a:t>
          </a:r>
          <a:r>
            <a:rPr lang="es-ES" sz="1400" b="1" dirty="0"/>
            <a:t>: 54.00%</a:t>
          </a:r>
        </a:p>
      </dgm:t>
    </dgm:pt>
    <dgm:pt modelId="{D448F505-B71D-4F1B-AEDA-D33D1996285D}" type="parTrans" cxnId="{6912EFDA-089E-4C00-9E60-17CA9B3B9562}">
      <dgm:prSet/>
      <dgm:spPr/>
      <dgm:t>
        <a:bodyPr/>
        <a:lstStyle/>
        <a:p>
          <a:endParaRPr lang="es-ES"/>
        </a:p>
      </dgm:t>
    </dgm:pt>
    <dgm:pt modelId="{95C32B50-66DD-4A26-BDFE-0A7A2A83E21B}" type="sibTrans" cxnId="{6912EFDA-089E-4C00-9E60-17CA9B3B9562}">
      <dgm:prSet/>
      <dgm:spPr/>
      <dgm:t>
        <a:bodyPr/>
        <a:lstStyle/>
        <a:p>
          <a:endParaRPr lang="es-ES"/>
        </a:p>
      </dgm:t>
    </dgm:pt>
    <dgm:pt modelId="{4320553C-15EE-402E-B8F9-B0424A1B9132}">
      <dgm:prSet phldrT="[Texto]" custT="1"/>
      <dgm:spPr/>
      <dgm:t>
        <a:bodyPr/>
        <a:lstStyle/>
        <a:p>
          <a:r>
            <a:rPr lang="es-ES" sz="2400" dirty="0"/>
            <a:t>SVC</a:t>
          </a:r>
        </a:p>
      </dgm:t>
    </dgm:pt>
    <dgm:pt modelId="{35EC1B68-3146-48FB-83DC-23790CAEE0E2}" type="parTrans" cxnId="{0AC08AB3-0674-4D07-897B-0C37B52DD38A}">
      <dgm:prSet/>
      <dgm:spPr/>
      <dgm:t>
        <a:bodyPr/>
        <a:lstStyle/>
        <a:p>
          <a:endParaRPr lang="es-ES"/>
        </a:p>
      </dgm:t>
    </dgm:pt>
    <dgm:pt modelId="{FE0D4C28-B866-4282-81E0-76C1FE5FA3E1}" type="sibTrans" cxnId="{0AC08AB3-0674-4D07-897B-0C37B52DD38A}">
      <dgm:prSet/>
      <dgm:spPr/>
      <dgm:t>
        <a:bodyPr/>
        <a:lstStyle/>
        <a:p>
          <a:endParaRPr lang="es-ES"/>
        </a:p>
      </dgm:t>
    </dgm:pt>
    <dgm:pt modelId="{212400FF-FCBB-43AB-A9BD-2F03A7D14468}">
      <dgm:prSet phldrT="[Texto]" custT="1"/>
      <dgm:spPr/>
      <dgm:t>
        <a:bodyPr/>
        <a:lstStyle/>
        <a:p>
          <a:r>
            <a:rPr lang="en-US" sz="1400" noProof="0" dirty="0"/>
            <a:t>C: 10</a:t>
          </a:r>
        </a:p>
      </dgm:t>
    </dgm:pt>
    <dgm:pt modelId="{9FE5EB59-1EB2-402A-88E1-40F1B16C3A9A}" type="parTrans" cxnId="{0BE55252-4B14-4805-8B71-88744A1ED6E7}">
      <dgm:prSet/>
      <dgm:spPr/>
      <dgm:t>
        <a:bodyPr/>
        <a:lstStyle/>
        <a:p>
          <a:endParaRPr lang="es-ES"/>
        </a:p>
      </dgm:t>
    </dgm:pt>
    <dgm:pt modelId="{964461FD-6176-4CDE-B773-ECEA10D1D9DE}" type="sibTrans" cxnId="{0BE55252-4B14-4805-8B71-88744A1ED6E7}">
      <dgm:prSet/>
      <dgm:spPr/>
      <dgm:t>
        <a:bodyPr/>
        <a:lstStyle/>
        <a:p>
          <a:endParaRPr lang="es-ES"/>
        </a:p>
      </dgm:t>
    </dgm:pt>
    <dgm:pt modelId="{8D8E10ED-27E1-443D-9CBC-F4A9136FE05F}">
      <dgm:prSet phldrT="[Texto]" custT="1"/>
      <dgm:spPr/>
      <dgm:t>
        <a:bodyPr/>
        <a:lstStyle/>
        <a:p>
          <a:r>
            <a:rPr lang="en-US" sz="1400" noProof="0" dirty="0"/>
            <a:t>Gamma: 0.001</a:t>
          </a:r>
        </a:p>
      </dgm:t>
    </dgm:pt>
    <dgm:pt modelId="{66A9C6AF-3B57-4283-AA6A-2E07C876C7DE}" type="parTrans" cxnId="{28A52B7D-F329-43E8-8D4C-42C930A27F16}">
      <dgm:prSet/>
      <dgm:spPr/>
      <dgm:t>
        <a:bodyPr/>
        <a:lstStyle/>
        <a:p>
          <a:endParaRPr lang="es-ES"/>
        </a:p>
      </dgm:t>
    </dgm:pt>
    <dgm:pt modelId="{926839CE-B7BE-403A-A24C-071A2A988F74}" type="sibTrans" cxnId="{28A52B7D-F329-43E8-8D4C-42C930A27F16}">
      <dgm:prSet/>
      <dgm:spPr/>
      <dgm:t>
        <a:bodyPr/>
        <a:lstStyle/>
        <a:p>
          <a:endParaRPr lang="es-ES"/>
        </a:p>
      </dgm:t>
    </dgm:pt>
    <dgm:pt modelId="{69FA6990-FA1F-4446-9505-DBFA6EB663BB}">
      <dgm:prSet phldrT="[Texto]" custT="1"/>
      <dgm:spPr/>
      <dgm:t>
        <a:bodyPr/>
        <a:lstStyle/>
        <a:p>
          <a:r>
            <a:rPr lang="en-US" sz="2000" noProof="0" dirty="0"/>
            <a:t>Decision tree</a:t>
          </a:r>
        </a:p>
      </dgm:t>
    </dgm:pt>
    <dgm:pt modelId="{DF599A7C-303A-4360-BD3F-149F3E9BA725}" type="parTrans" cxnId="{B041E743-1F9D-498C-A9C2-46099B86E008}">
      <dgm:prSet/>
      <dgm:spPr/>
      <dgm:t>
        <a:bodyPr/>
        <a:lstStyle/>
        <a:p>
          <a:endParaRPr lang="es-ES"/>
        </a:p>
      </dgm:t>
    </dgm:pt>
    <dgm:pt modelId="{34C738E0-D8C3-4847-9307-65D09DC73641}" type="sibTrans" cxnId="{B041E743-1F9D-498C-A9C2-46099B86E008}">
      <dgm:prSet/>
      <dgm:spPr/>
      <dgm:t>
        <a:bodyPr/>
        <a:lstStyle/>
        <a:p>
          <a:endParaRPr lang="es-ES"/>
        </a:p>
      </dgm:t>
    </dgm:pt>
    <dgm:pt modelId="{48867968-15C8-4959-B078-7FE0D1FE2672}">
      <dgm:prSet phldrT="[Texto]" custT="1"/>
      <dgm:spPr/>
      <dgm:t>
        <a:bodyPr/>
        <a:lstStyle/>
        <a:p>
          <a:r>
            <a:rPr lang="es-ES" sz="1400" dirty="0"/>
            <a:t>Max </a:t>
          </a:r>
          <a:r>
            <a:rPr lang="es-ES" sz="1400" dirty="0" err="1"/>
            <a:t>depth</a:t>
          </a:r>
          <a:r>
            <a:rPr lang="es-ES" sz="1400" dirty="0"/>
            <a:t>: 20</a:t>
          </a:r>
        </a:p>
      </dgm:t>
    </dgm:pt>
    <dgm:pt modelId="{9DF532FF-115F-4603-8874-D54F258E3309}" type="parTrans" cxnId="{8BBEA552-5044-4ACC-AB48-A6A140BF3E5F}">
      <dgm:prSet/>
      <dgm:spPr/>
      <dgm:t>
        <a:bodyPr/>
        <a:lstStyle/>
        <a:p>
          <a:endParaRPr lang="es-ES"/>
        </a:p>
      </dgm:t>
    </dgm:pt>
    <dgm:pt modelId="{BB5616D7-6930-4053-8CDE-94BE81AA2556}" type="sibTrans" cxnId="{8BBEA552-5044-4ACC-AB48-A6A140BF3E5F}">
      <dgm:prSet/>
      <dgm:spPr/>
      <dgm:t>
        <a:bodyPr/>
        <a:lstStyle/>
        <a:p>
          <a:endParaRPr lang="es-ES"/>
        </a:p>
      </dgm:t>
    </dgm:pt>
    <dgm:pt modelId="{C7668878-9709-4ADE-847D-5C8EE4A23F1E}">
      <dgm:prSet phldrT="[Texto]" custT="1"/>
      <dgm:spPr/>
      <dgm:t>
        <a:bodyPr/>
        <a:lstStyle/>
        <a:p>
          <a:r>
            <a:rPr lang="en-US" sz="1400" dirty="0"/>
            <a:t>Criterion: entropy</a:t>
          </a:r>
          <a:endParaRPr lang="es-ES" sz="1400" dirty="0"/>
        </a:p>
      </dgm:t>
    </dgm:pt>
    <dgm:pt modelId="{8ABBD1AE-E75A-49E8-B864-BCD13D99E095}" type="parTrans" cxnId="{85B82CF4-BC29-4AA6-8EBF-064913695DFF}">
      <dgm:prSet/>
      <dgm:spPr/>
      <dgm:t>
        <a:bodyPr/>
        <a:lstStyle/>
        <a:p>
          <a:endParaRPr lang="es-ES"/>
        </a:p>
      </dgm:t>
    </dgm:pt>
    <dgm:pt modelId="{1B415609-757E-48FB-A0B0-FDE13A5CAE19}" type="sibTrans" cxnId="{85B82CF4-BC29-4AA6-8EBF-064913695DFF}">
      <dgm:prSet/>
      <dgm:spPr/>
      <dgm:t>
        <a:bodyPr/>
        <a:lstStyle/>
        <a:p>
          <a:endParaRPr lang="es-ES"/>
        </a:p>
      </dgm:t>
    </dgm:pt>
    <dgm:pt modelId="{7D1BA4E6-C536-4034-8FCC-3EC6F75EB188}">
      <dgm:prSet phldrT="[Texto]"/>
      <dgm:spPr/>
      <dgm:t>
        <a:bodyPr/>
        <a:lstStyle/>
        <a:p>
          <a:r>
            <a:rPr lang="es-ES" dirty="0" err="1"/>
            <a:t>Random</a:t>
          </a:r>
          <a:r>
            <a:rPr lang="es-ES" dirty="0"/>
            <a:t> </a:t>
          </a:r>
          <a:r>
            <a:rPr lang="es-ES" dirty="0" err="1"/>
            <a:t>forest</a:t>
          </a:r>
          <a:endParaRPr lang="es-ES" dirty="0"/>
        </a:p>
      </dgm:t>
    </dgm:pt>
    <dgm:pt modelId="{855ED1A7-BB69-428A-B8BF-A56F28BE8EA3}" type="parTrans" cxnId="{5E38EF00-A2C1-4514-A10B-E304AA67123B}">
      <dgm:prSet/>
      <dgm:spPr/>
      <dgm:t>
        <a:bodyPr/>
        <a:lstStyle/>
        <a:p>
          <a:endParaRPr lang="es-ES"/>
        </a:p>
      </dgm:t>
    </dgm:pt>
    <dgm:pt modelId="{70A3033F-9F1E-48EE-984C-C206849BF25D}" type="sibTrans" cxnId="{5E38EF00-A2C1-4514-A10B-E304AA67123B}">
      <dgm:prSet/>
      <dgm:spPr/>
      <dgm:t>
        <a:bodyPr/>
        <a:lstStyle/>
        <a:p>
          <a:endParaRPr lang="es-ES"/>
        </a:p>
      </dgm:t>
    </dgm:pt>
    <dgm:pt modelId="{337980C1-4B87-4C08-8461-1A84F77BBE49}">
      <dgm:prSet phldrT="[Texto]"/>
      <dgm:spPr/>
      <dgm:t>
        <a:bodyPr/>
        <a:lstStyle/>
        <a:p>
          <a:r>
            <a:rPr lang="es-ES" dirty="0"/>
            <a:t>Extra </a:t>
          </a:r>
          <a:r>
            <a:rPr lang="es-ES" dirty="0" err="1"/>
            <a:t>trees</a:t>
          </a:r>
          <a:endParaRPr lang="es-ES" dirty="0"/>
        </a:p>
      </dgm:t>
    </dgm:pt>
    <dgm:pt modelId="{F4BFEFCF-F77E-42AC-AA69-10F088D6EFD5}" type="parTrans" cxnId="{22313957-E91C-495B-9CE8-8086319C536F}">
      <dgm:prSet/>
      <dgm:spPr/>
      <dgm:t>
        <a:bodyPr/>
        <a:lstStyle/>
        <a:p>
          <a:endParaRPr lang="es-ES"/>
        </a:p>
      </dgm:t>
    </dgm:pt>
    <dgm:pt modelId="{014835D6-B4A3-4C48-B44E-042F2F2202EB}" type="sibTrans" cxnId="{22313957-E91C-495B-9CE8-8086319C536F}">
      <dgm:prSet/>
      <dgm:spPr/>
      <dgm:t>
        <a:bodyPr/>
        <a:lstStyle/>
        <a:p>
          <a:endParaRPr lang="es-ES"/>
        </a:p>
      </dgm:t>
    </dgm:pt>
    <dgm:pt modelId="{E38F8BB8-A4A0-4637-8999-967ECEDD0A94}">
      <dgm:prSet phldrT="[Texto]" custT="1"/>
      <dgm:spPr/>
      <dgm:t>
        <a:bodyPr/>
        <a:lstStyle/>
        <a:p>
          <a:r>
            <a:rPr lang="es-ES" sz="1400" dirty="0"/>
            <a:t>Max Depth: 20</a:t>
          </a:r>
        </a:p>
      </dgm:t>
    </dgm:pt>
    <dgm:pt modelId="{C8921111-054F-4EE8-A21F-6B5A27BF1F26}" type="parTrans" cxnId="{162E8B37-A646-4664-AA76-929E2A403455}">
      <dgm:prSet/>
      <dgm:spPr/>
      <dgm:t>
        <a:bodyPr/>
        <a:lstStyle/>
        <a:p>
          <a:endParaRPr lang="es-ES"/>
        </a:p>
      </dgm:t>
    </dgm:pt>
    <dgm:pt modelId="{CD5CB240-0CA3-40FD-A5B0-9683A1E7094E}" type="sibTrans" cxnId="{162E8B37-A646-4664-AA76-929E2A403455}">
      <dgm:prSet/>
      <dgm:spPr/>
      <dgm:t>
        <a:bodyPr/>
        <a:lstStyle/>
        <a:p>
          <a:endParaRPr lang="es-ES"/>
        </a:p>
      </dgm:t>
    </dgm:pt>
    <dgm:pt modelId="{F7A37D0E-B8E2-41EA-9E51-F027BC790C04}">
      <dgm:prSet phldrT="[Texto]" custT="1"/>
      <dgm:spPr/>
      <dgm:t>
        <a:bodyPr/>
        <a:lstStyle/>
        <a:p>
          <a:r>
            <a:rPr lang="en-US" sz="1400" b="1" noProof="0" dirty="0"/>
            <a:t>Accuracy: 55.00%</a:t>
          </a:r>
        </a:p>
      </dgm:t>
    </dgm:pt>
    <dgm:pt modelId="{8DF0F921-869A-4A43-8C00-9909CBD4ED9A}" type="parTrans" cxnId="{9196A743-3384-4B0C-A4DF-2765182CCDB1}">
      <dgm:prSet/>
      <dgm:spPr/>
      <dgm:t>
        <a:bodyPr/>
        <a:lstStyle/>
        <a:p>
          <a:endParaRPr lang="en-US"/>
        </a:p>
      </dgm:t>
    </dgm:pt>
    <dgm:pt modelId="{8B4F1885-18B2-492E-89AD-D8CE277ADC1C}" type="sibTrans" cxnId="{9196A743-3384-4B0C-A4DF-2765182CCDB1}">
      <dgm:prSet/>
      <dgm:spPr/>
      <dgm:t>
        <a:bodyPr/>
        <a:lstStyle/>
        <a:p>
          <a:endParaRPr lang="en-US"/>
        </a:p>
      </dgm:t>
    </dgm:pt>
    <dgm:pt modelId="{37AC3043-6EE5-4023-9636-B20D78A5C588}">
      <dgm:prSet phldrT="[Texto]" custT="1"/>
      <dgm:spPr/>
      <dgm:t>
        <a:bodyPr/>
        <a:lstStyle/>
        <a:p>
          <a:r>
            <a:rPr lang="es-ES" sz="1400" dirty="0"/>
            <a:t>Max </a:t>
          </a:r>
          <a:r>
            <a:rPr lang="es-ES" sz="1400" dirty="0" err="1"/>
            <a:t>features</a:t>
          </a:r>
          <a:r>
            <a:rPr lang="es-ES" sz="1400" dirty="0"/>
            <a:t>: auto</a:t>
          </a:r>
        </a:p>
      </dgm:t>
    </dgm:pt>
    <dgm:pt modelId="{99C4EB48-C24F-45DB-87B7-03B3E4838B56}" type="parTrans" cxnId="{F3DE5E4E-5004-4E2E-8A8F-7D03A6CFA34F}">
      <dgm:prSet/>
      <dgm:spPr/>
      <dgm:t>
        <a:bodyPr/>
        <a:lstStyle/>
        <a:p>
          <a:endParaRPr lang="en-US"/>
        </a:p>
      </dgm:t>
    </dgm:pt>
    <dgm:pt modelId="{E71F7152-907C-48C4-9B9F-5EFD78BC3876}" type="sibTrans" cxnId="{F3DE5E4E-5004-4E2E-8A8F-7D03A6CFA34F}">
      <dgm:prSet/>
      <dgm:spPr/>
      <dgm:t>
        <a:bodyPr/>
        <a:lstStyle/>
        <a:p>
          <a:endParaRPr lang="en-US"/>
        </a:p>
      </dgm:t>
    </dgm:pt>
    <dgm:pt modelId="{E6CE6BC3-E577-4DFD-87B3-5E2371991798}">
      <dgm:prSet phldrT="[Texto]" custT="1"/>
      <dgm:spPr/>
      <dgm:t>
        <a:bodyPr/>
        <a:lstStyle/>
        <a:p>
          <a:r>
            <a:rPr lang="es-ES" sz="1400" b="1" dirty="0" err="1"/>
            <a:t>Accuracy</a:t>
          </a:r>
          <a:r>
            <a:rPr lang="es-ES" sz="1400" b="1" dirty="0"/>
            <a:t>: 50.00%</a:t>
          </a:r>
        </a:p>
      </dgm:t>
    </dgm:pt>
    <dgm:pt modelId="{128E70B9-6568-4480-A976-89724D12F2CF}" type="parTrans" cxnId="{D7479738-C011-4EEB-8250-EEDC310EDC86}">
      <dgm:prSet/>
      <dgm:spPr/>
      <dgm:t>
        <a:bodyPr/>
        <a:lstStyle/>
        <a:p>
          <a:endParaRPr lang="en-US"/>
        </a:p>
      </dgm:t>
    </dgm:pt>
    <dgm:pt modelId="{A2E92A79-FFAE-4ACA-87EA-9C76D6D7271A}" type="sibTrans" cxnId="{D7479738-C011-4EEB-8250-EEDC310EDC86}">
      <dgm:prSet/>
      <dgm:spPr/>
      <dgm:t>
        <a:bodyPr/>
        <a:lstStyle/>
        <a:p>
          <a:endParaRPr lang="en-US"/>
        </a:p>
      </dgm:t>
    </dgm:pt>
    <dgm:pt modelId="{7A55E081-6012-4BBB-9E42-8458C2BFE2C7}">
      <dgm:prSet phldrT="[Texto]" custT="1"/>
      <dgm:spPr/>
      <dgm:t>
        <a:bodyPr/>
        <a:lstStyle/>
        <a:p>
          <a:r>
            <a:rPr lang="es-ES" sz="1400" dirty="0" err="1"/>
            <a:t>Num</a:t>
          </a:r>
          <a:r>
            <a:rPr lang="es-ES" sz="1400" dirty="0"/>
            <a:t> </a:t>
          </a:r>
          <a:r>
            <a:rPr lang="es-ES" sz="1400" dirty="0" err="1"/>
            <a:t>estimators</a:t>
          </a:r>
          <a:r>
            <a:rPr lang="es-ES" sz="1400" dirty="0"/>
            <a:t>: 400</a:t>
          </a:r>
        </a:p>
      </dgm:t>
    </dgm:pt>
    <dgm:pt modelId="{7184417E-E5CA-4197-9062-809469D5CBFC}" type="parTrans" cxnId="{4DB3364D-D886-48FF-9891-CC5F14E0CA7F}">
      <dgm:prSet/>
      <dgm:spPr/>
      <dgm:t>
        <a:bodyPr/>
        <a:lstStyle/>
        <a:p>
          <a:endParaRPr lang="en-US"/>
        </a:p>
      </dgm:t>
    </dgm:pt>
    <dgm:pt modelId="{AA081399-5E8B-46CA-818C-5EBBA8AA4D6F}" type="sibTrans" cxnId="{4DB3364D-D886-48FF-9891-CC5F14E0CA7F}">
      <dgm:prSet/>
      <dgm:spPr/>
      <dgm:t>
        <a:bodyPr/>
        <a:lstStyle/>
        <a:p>
          <a:endParaRPr lang="en-US"/>
        </a:p>
      </dgm:t>
    </dgm:pt>
    <dgm:pt modelId="{E7378EA4-5484-42BB-B00A-A9D6516E4A08}">
      <dgm:prSet phldrT="[Texto]" custT="1"/>
      <dgm:spPr/>
      <dgm:t>
        <a:bodyPr/>
        <a:lstStyle/>
        <a:p>
          <a:r>
            <a:rPr lang="es-ES" sz="1400" b="1" dirty="0" err="1"/>
            <a:t>Accuracy</a:t>
          </a:r>
          <a:r>
            <a:rPr lang="es-ES" sz="1400" b="1" dirty="0"/>
            <a:t>: 59.00%</a:t>
          </a:r>
        </a:p>
      </dgm:t>
    </dgm:pt>
    <dgm:pt modelId="{96DB7D51-9A5A-4642-9E48-1ED7602EB6E6}" type="parTrans" cxnId="{64FAE677-2460-4ABA-B231-A769A65B7D33}">
      <dgm:prSet/>
      <dgm:spPr/>
      <dgm:t>
        <a:bodyPr/>
        <a:lstStyle/>
        <a:p>
          <a:endParaRPr lang="en-US"/>
        </a:p>
      </dgm:t>
    </dgm:pt>
    <dgm:pt modelId="{62DD1C3E-1D91-4FF4-B152-0DDF5F5EDD4A}" type="sibTrans" cxnId="{64FAE677-2460-4ABA-B231-A769A65B7D33}">
      <dgm:prSet/>
      <dgm:spPr/>
      <dgm:t>
        <a:bodyPr/>
        <a:lstStyle/>
        <a:p>
          <a:endParaRPr lang="en-US"/>
        </a:p>
      </dgm:t>
    </dgm:pt>
    <dgm:pt modelId="{6CE32614-8E75-46E4-80CF-0DD0C4727BBB}">
      <dgm:prSet phldrT="[Texto]" custT="1"/>
      <dgm:spPr/>
      <dgm:t>
        <a:bodyPr/>
        <a:lstStyle/>
        <a:p>
          <a:r>
            <a:rPr lang="es-ES" sz="1400" dirty="0"/>
            <a:t>Max Depth: 35</a:t>
          </a:r>
        </a:p>
      </dgm:t>
    </dgm:pt>
    <dgm:pt modelId="{5F6C4CB1-859D-4993-AADE-4D3902D6D098}" type="parTrans" cxnId="{E7146956-9DE7-495A-B1BC-EAB76875F4D9}">
      <dgm:prSet/>
      <dgm:spPr/>
      <dgm:t>
        <a:bodyPr/>
        <a:lstStyle/>
        <a:p>
          <a:endParaRPr lang="en-US"/>
        </a:p>
      </dgm:t>
    </dgm:pt>
    <dgm:pt modelId="{AF94EEA5-89DC-47A1-B9D2-E6A7A6F1A6F4}" type="sibTrans" cxnId="{E7146956-9DE7-495A-B1BC-EAB76875F4D9}">
      <dgm:prSet/>
      <dgm:spPr/>
      <dgm:t>
        <a:bodyPr/>
        <a:lstStyle/>
        <a:p>
          <a:endParaRPr lang="en-US"/>
        </a:p>
      </dgm:t>
    </dgm:pt>
    <dgm:pt modelId="{E2D31C62-52E3-442E-ADAB-D287A6F24DD0}">
      <dgm:prSet phldrT="[Texto]" custT="1"/>
      <dgm:spPr/>
      <dgm:t>
        <a:bodyPr/>
        <a:lstStyle/>
        <a:p>
          <a:r>
            <a:rPr lang="es-ES" sz="1400" dirty="0" err="1"/>
            <a:t>Num</a:t>
          </a:r>
          <a:r>
            <a:rPr lang="es-ES" sz="1400" dirty="0"/>
            <a:t> </a:t>
          </a:r>
          <a:r>
            <a:rPr lang="es-ES" sz="1400" dirty="0" err="1"/>
            <a:t>estimators</a:t>
          </a:r>
          <a:r>
            <a:rPr lang="es-ES" sz="1400" dirty="0"/>
            <a:t>: 100</a:t>
          </a:r>
        </a:p>
      </dgm:t>
    </dgm:pt>
    <dgm:pt modelId="{0A4FBA7B-A5F3-4CBF-ACFC-EB5EFE63C7B5}" type="parTrans" cxnId="{BE7485ED-AB1D-4C98-B8A7-38C528C021B9}">
      <dgm:prSet/>
      <dgm:spPr/>
      <dgm:t>
        <a:bodyPr/>
        <a:lstStyle/>
        <a:p>
          <a:endParaRPr lang="en-US"/>
        </a:p>
      </dgm:t>
    </dgm:pt>
    <dgm:pt modelId="{4E3C4E02-150A-4203-A8A9-4631D6F269AB}" type="sibTrans" cxnId="{BE7485ED-AB1D-4C98-B8A7-38C528C021B9}">
      <dgm:prSet/>
      <dgm:spPr/>
      <dgm:t>
        <a:bodyPr/>
        <a:lstStyle/>
        <a:p>
          <a:endParaRPr lang="en-US"/>
        </a:p>
      </dgm:t>
    </dgm:pt>
    <dgm:pt modelId="{A0783068-F2D8-4B67-99BE-7B30028EB959}">
      <dgm:prSet phldrT="[Texto]" custT="1"/>
      <dgm:spPr/>
      <dgm:t>
        <a:bodyPr/>
        <a:lstStyle/>
        <a:p>
          <a:r>
            <a:rPr lang="es-ES" sz="1400" b="1" dirty="0" err="1"/>
            <a:t>Accuracy</a:t>
          </a:r>
          <a:r>
            <a:rPr lang="es-ES" sz="1400" b="1" dirty="0"/>
            <a:t>: 58.00%</a:t>
          </a:r>
        </a:p>
      </dgm:t>
    </dgm:pt>
    <dgm:pt modelId="{2BCCF542-386A-4967-B9E4-8E7993C398FB}" type="parTrans" cxnId="{484B838A-6C39-4C07-84B4-B82F96ECBBE3}">
      <dgm:prSet/>
      <dgm:spPr/>
      <dgm:t>
        <a:bodyPr/>
        <a:lstStyle/>
        <a:p>
          <a:endParaRPr lang="en-US"/>
        </a:p>
      </dgm:t>
    </dgm:pt>
    <dgm:pt modelId="{EA7ED307-04E3-4225-B8E1-3BB3B789C47C}" type="sibTrans" cxnId="{484B838A-6C39-4C07-84B4-B82F96ECBBE3}">
      <dgm:prSet/>
      <dgm:spPr/>
      <dgm:t>
        <a:bodyPr/>
        <a:lstStyle/>
        <a:p>
          <a:endParaRPr lang="en-US"/>
        </a:p>
      </dgm:t>
    </dgm:pt>
    <dgm:pt modelId="{057822E9-A077-44E2-AF4A-F7F1694CBCDB}">
      <dgm:prSet phldrT="[Texto]" custT="1"/>
      <dgm:spPr/>
      <dgm:t>
        <a:bodyPr/>
        <a:lstStyle/>
        <a:p>
          <a:endParaRPr lang="es-ES" sz="1400" dirty="0"/>
        </a:p>
      </dgm:t>
    </dgm:pt>
    <dgm:pt modelId="{C93C2B98-2F1D-4A7B-9FFD-4BE43D6A5D5D}" type="parTrans" cxnId="{CB00DA01-E5A7-49CB-9EAA-7ED323B66416}">
      <dgm:prSet/>
      <dgm:spPr/>
      <dgm:t>
        <a:bodyPr/>
        <a:lstStyle/>
        <a:p>
          <a:endParaRPr lang="en-US"/>
        </a:p>
      </dgm:t>
    </dgm:pt>
    <dgm:pt modelId="{CB54AEE2-789C-4BBA-BEA8-F5A47F1DF2B7}" type="sibTrans" cxnId="{CB00DA01-E5A7-49CB-9EAA-7ED323B66416}">
      <dgm:prSet/>
      <dgm:spPr/>
      <dgm:t>
        <a:bodyPr/>
        <a:lstStyle/>
        <a:p>
          <a:endParaRPr lang="en-US"/>
        </a:p>
      </dgm:t>
    </dgm:pt>
    <dgm:pt modelId="{5B51BE10-84F7-43BA-A9AD-A22C0EDB2CFE}">
      <dgm:prSet phldrT="[Texto]" custT="1"/>
      <dgm:spPr/>
      <dgm:t>
        <a:bodyPr/>
        <a:lstStyle/>
        <a:p>
          <a:endParaRPr lang="en-US" sz="1400" noProof="0" dirty="0"/>
        </a:p>
      </dgm:t>
    </dgm:pt>
    <dgm:pt modelId="{39522AA6-3798-4AF3-B77A-8EAC267AA43B}" type="parTrans" cxnId="{E3968856-289E-4C6C-A62E-72C1D3E1BA7D}">
      <dgm:prSet/>
      <dgm:spPr/>
      <dgm:t>
        <a:bodyPr/>
        <a:lstStyle/>
        <a:p>
          <a:endParaRPr lang="en-US"/>
        </a:p>
      </dgm:t>
    </dgm:pt>
    <dgm:pt modelId="{50E814A8-0019-4CC3-88BF-1427EFDE6BEC}" type="sibTrans" cxnId="{E3968856-289E-4C6C-A62E-72C1D3E1BA7D}">
      <dgm:prSet/>
      <dgm:spPr/>
      <dgm:t>
        <a:bodyPr/>
        <a:lstStyle/>
        <a:p>
          <a:endParaRPr lang="en-US"/>
        </a:p>
      </dgm:t>
    </dgm:pt>
    <dgm:pt modelId="{144D93DF-EB4E-4AFC-BB40-39EA5F477248}">
      <dgm:prSet phldrT="[Texto]" custT="1"/>
      <dgm:spPr/>
      <dgm:t>
        <a:bodyPr/>
        <a:lstStyle/>
        <a:p>
          <a:endParaRPr lang="en-US" sz="1400" noProof="0" dirty="0"/>
        </a:p>
      </dgm:t>
    </dgm:pt>
    <dgm:pt modelId="{71BBE7D3-BC33-4584-9486-BBDCE35D4AB2}" type="parTrans" cxnId="{566A7289-391B-458F-B434-0C049813BE81}">
      <dgm:prSet/>
      <dgm:spPr/>
      <dgm:t>
        <a:bodyPr/>
        <a:lstStyle/>
        <a:p>
          <a:endParaRPr lang="en-US"/>
        </a:p>
      </dgm:t>
    </dgm:pt>
    <dgm:pt modelId="{6AD93AFE-C379-4403-9811-691DCD2BAA7C}" type="sibTrans" cxnId="{566A7289-391B-458F-B434-0C049813BE81}">
      <dgm:prSet/>
      <dgm:spPr/>
      <dgm:t>
        <a:bodyPr/>
        <a:lstStyle/>
        <a:p>
          <a:endParaRPr lang="en-US"/>
        </a:p>
      </dgm:t>
    </dgm:pt>
    <dgm:pt modelId="{4D88EA77-5495-4380-BE79-6507BA443A7A}">
      <dgm:prSet phldrT="[Texto]" custT="1"/>
      <dgm:spPr/>
      <dgm:t>
        <a:bodyPr/>
        <a:lstStyle/>
        <a:p>
          <a:endParaRPr lang="es-ES" sz="1400" dirty="0"/>
        </a:p>
      </dgm:t>
    </dgm:pt>
    <dgm:pt modelId="{7B5DEF38-AB05-40E9-84C8-0D3CE962FC2B}" type="parTrans" cxnId="{197EC3D5-B10E-448B-B594-C78338C6ADD4}">
      <dgm:prSet/>
      <dgm:spPr/>
      <dgm:t>
        <a:bodyPr/>
        <a:lstStyle/>
        <a:p>
          <a:endParaRPr lang="en-US"/>
        </a:p>
      </dgm:t>
    </dgm:pt>
    <dgm:pt modelId="{D3CDD7B9-7016-4FB5-9042-3131274E9D64}" type="sibTrans" cxnId="{197EC3D5-B10E-448B-B594-C78338C6ADD4}">
      <dgm:prSet/>
      <dgm:spPr/>
      <dgm:t>
        <a:bodyPr/>
        <a:lstStyle/>
        <a:p>
          <a:endParaRPr lang="en-US"/>
        </a:p>
      </dgm:t>
    </dgm:pt>
    <dgm:pt modelId="{82AEA444-F59D-4BF6-A3DA-08D0B0C284C3}">
      <dgm:prSet phldrT="[Texto]" custT="1"/>
      <dgm:spPr/>
      <dgm:t>
        <a:bodyPr/>
        <a:lstStyle/>
        <a:p>
          <a:endParaRPr lang="es-ES" sz="1400" dirty="0"/>
        </a:p>
      </dgm:t>
    </dgm:pt>
    <dgm:pt modelId="{32339BD3-4986-4650-BECD-AB48164A7EA1}" type="parTrans" cxnId="{B536AEA2-CA2A-4B8C-A4D3-EAB6D66AE9D1}">
      <dgm:prSet/>
      <dgm:spPr/>
      <dgm:t>
        <a:bodyPr/>
        <a:lstStyle/>
        <a:p>
          <a:endParaRPr lang="en-US"/>
        </a:p>
      </dgm:t>
    </dgm:pt>
    <dgm:pt modelId="{D5484A91-665B-4A00-A632-D7E8B734ED9A}" type="sibTrans" cxnId="{B536AEA2-CA2A-4B8C-A4D3-EAB6D66AE9D1}">
      <dgm:prSet/>
      <dgm:spPr/>
      <dgm:t>
        <a:bodyPr/>
        <a:lstStyle/>
        <a:p>
          <a:endParaRPr lang="en-US"/>
        </a:p>
      </dgm:t>
    </dgm:pt>
    <dgm:pt modelId="{EB889607-0A71-4CE6-8ABF-007B57DE0466}">
      <dgm:prSet phldrT="[Texto]" custT="1"/>
      <dgm:spPr/>
      <dgm:t>
        <a:bodyPr/>
        <a:lstStyle/>
        <a:p>
          <a:endParaRPr lang="es-ES" sz="1400" dirty="0"/>
        </a:p>
      </dgm:t>
    </dgm:pt>
    <dgm:pt modelId="{2525F0F3-D831-40FC-86A6-62E83EE33CF6}" type="parTrans" cxnId="{8A7438CD-0F62-4D79-8EA0-0704039EEDE0}">
      <dgm:prSet/>
      <dgm:spPr/>
      <dgm:t>
        <a:bodyPr/>
        <a:lstStyle/>
        <a:p>
          <a:endParaRPr lang="en-US"/>
        </a:p>
      </dgm:t>
    </dgm:pt>
    <dgm:pt modelId="{1424E919-D197-416B-AE45-791D47AD10D6}" type="sibTrans" cxnId="{8A7438CD-0F62-4D79-8EA0-0704039EEDE0}">
      <dgm:prSet/>
      <dgm:spPr/>
      <dgm:t>
        <a:bodyPr/>
        <a:lstStyle/>
        <a:p>
          <a:endParaRPr lang="en-US"/>
        </a:p>
      </dgm:t>
    </dgm:pt>
    <dgm:pt modelId="{25D81F45-22C1-4D92-8229-D587031B7672}">
      <dgm:prSet phldrT="[Texto]" custT="1"/>
      <dgm:spPr/>
      <dgm:t>
        <a:bodyPr/>
        <a:lstStyle/>
        <a:p>
          <a:endParaRPr lang="es-ES" sz="1400" dirty="0"/>
        </a:p>
      </dgm:t>
    </dgm:pt>
    <dgm:pt modelId="{E28C957A-9F1A-4409-A05F-6D7E8441955E}" type="parTrans" cxnId="{D4C2E8D6-1DF5-4D4E-8A50-FD94C1C00004}">
      <dgm:prSet/>
      <dgm:spPr/>
      <dgm:t>
        <a:bodyPr/>
        <a:lstStyle/>
        <a:p>
          <a:endParaRPr lang="en-US"/>
        </a:p>
      </dgm:t>
    </dgm:pt>
    <dgm:pt modelId="{67B4CA42-D4D2-4654-8BAB-D38FBE4C9B4C}" type="sibTrans" cxnId="{D4C2E8D6-1DF5-4D4E-8A50-FD94C1C00004}">
      <dgm:prSet/>
      <dgm:spPr/>
      <dgm:t>
        <a:bodyPr/>
        <a:lstStyle/>
        <a:p>
          <a:endParaRPr lang="en-US"/>
        </a:p>
      </dgm:t>
    </dgm:pt>
    <dgm:pt modelId="{176ECE4B-C891-4BA8-B3B3-8881D85761A9}">
      <dgm:prSet phldrT="[Texto]" custT="1"/>
      <dgm:spPr/>
      <dgm:t>
        <a:bodyPr/>
        <a:lstStyle/>
        <a:p>
          <a:endParaRPr lang="es-ES" sz="1400" dirty="0"/>
        </a:p>
      </dgm:t>
    </dgm:pt>
    <dgm:pt modelId="{45319E6C-8871-4F66-9041-228CD0709A89}" type="parTrans" cxnId="{E40CD60C-98E3-475A-9E4E-115BB616B4EE}">
      <dgm:prSet/>
      <dgm:spPr/>
      <dgm:t>
        <a:bodyPr/>
        <a:lstStyle/>
        <a:p>
          <a:endParaRPr lang="en-US"/>
        </a:p>
      </dgm:t>
    </dgm:pt>
    <dgm:pt modelId="{13BA2A8F-6942-4590-92F1-AFA5D8497BF5}" type="sibTrans" cxnId="{E40CD60C-98E3-475A-9E4E-115BB616B4EE}">
      <dgm:prSet/>
      <dgm:spPr/>
      <dgm:t>
        <a:bodyPr/>
        <a:lstStyle/>
        <a:p>
          <a:endParaRPr lang="en-US"/>
        </a:p>
      </dgm:t>
    </dgm:pt>
    <dgm:pt modelId="{528113E8-98B7-4DC6-BFBB-DCEB2E6BD9B5}">
      <dgm:prSet phldrT="[Texto]" custT="1"/>
      <dgm:spPr/>
      <dgm:t>
        <a:bodyPr/>
        <a:lstStyle/>
        <a:p>
          <a:endParaRPr lang="es-ES" sz="1400" dirty="0"/>
        </a:p>
      </dgm:t>
    </dgm:pt>
    <dgm:pt modelId="{C9C6BB78-2A24-4367-A477-7A1B8BFA4400}" type="parTrans" cxnId="{51D44F86-F056-4186-8BB5-4E8C79931DAF}">
      <dgm:prSet/>
      <dgm:spPr/>
      <dgm:t>
        <a:bodyPr/>
        <a:lstStyle/>
        <a:p>
          <a:endParaRPr lang="en-US"/>
        </a:p>
      </dgm:t>
    </dgm:pt>
    <dgm:pt modelId="{0C8CC4B5-B69F-4BD2-B205-9B20F405A1D3}" type="sibTrans" cxnId="{51D44F86-F056-4186-8BB5-4E8C79931DAF}">
      <dgm:prSet/>
      <dgm:spPr/>
      <dgm:t>
        <a:bodyPr/>
        <a:lstStyle/>
        <a:p>
          <a:endParaRPr lang="en-US"/>
        </a:p>
      </dgm:t>
    </dgm:pt>
    <dgm:pt modelId="{AF5E283E-21C1-43C2-828D-A3C0766BB9C8}">
      <dgm:prSet phldrT="[Texto]" custT="1"/>
      <dgm:spPr/>
      <dgm:t>
        <a:bodyPr/>
        <a:lstStyle/>
        <a:p>
          <a:endParaRPr lang="es-ES" sz="1400" dirty="0"/>
        </a:p>
      </dgm:t>
    </dgm:pt>
    <dgm:pt modelId="{E907D0AE-BFD8-4F83-A842-A67B07B5A6C7}" type="parTrans" cxnId="{0251DD1D-B566-47B5-85A3-B405985CCC29}">
      <dgm:prSet/>
      <dgm:spPr/>
      <dgm:t>
        <a:bodyPr/>
        <a:lstStyle/>
        <a:p>
          <a:endParaRPr lang="en-US"/>
        </a:p>
      </dgm:t>
    </dgm:pt>
    <dgm:pt modelId="{176BB80D-F0BB-4FEA-8700-45C79C0A2979}" type="sibTrans" cxnId="{0251DD1D-B566-47B5-85A3-B405985CCC29}">
      <dgm:prSet/>
      <dgm:spPr/>
      <dgm:t>
        <a:bodyPr/>
        <a:lstStyle/>
        <a:p>
          <a:endParaRPr lang="en-US"/>
        </a:p>
      </dgm:t>
    </dgm:pt>
    <dgm:pt modelId="{05C7FF7F-94CC-432E-91F4-89EAB067ACB7}" type="pres">
      <dgm:prSet presAssocID="{5ACD8C15-1CA9-4F18-961A-D49625AEE1D8}" presName="Name0" presStyleCnt="0">
        <dgm:presLayoutVars>
          <dgm:dir/>
          <dgm:animLvl val="lvl"/>
          <dgm:resizeHandles val="exact"/>
        </dgm:presLayoutVars>
      </dgm:prSet>
      <dgm:spPr/>
    </dgm:pt>
    <dgm:pt modelId="{060E20E2-4756-4010-AC65-1D4B7949CDCD}" type="pres">
      <dgm:prSet presAssocID="{F70F1479-46E7-46A2-8EA8-B32715B35199}" presName="composite" presStyleCnt="0"/>
      <dgm:spPr/>
    </dgm:pt>
    <dgm:pt modelId="{187EB1E8-CEE4-4E44-A25B-3825E467DCC5}" type="pres">
      <dgm:prSet presAssocID="{F70F1479-46E7-46A2-8EA8-B32715B3519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C8EB771-D13F-4A5B-A1B9-E028F676D24E}" type="pres">
      <dgm:prSet presAssocID="{F70F1479-46E7-46A2-8EA8-B32715B35199}" presName="desTx" presStyleLbl="alignAccFollowNode1" presStyleIdx="0" presStyleCnt="5">
        <dgm:presLayoutVars>
          <dgm:bulletEnabled val="1"/>
        </dgm:presLayoutVars>
      </dgm:prSet>
      <dgm:spPr/>
    </dgm:pt>
    <dgm:pt modelId="{54A2E489-AA09-4C39-A11D-0CB44EAA23F2}" type="pres">
      <dgm:prSet presAssocID="{C74D4E5F-E137-4E74-8921-FF9ECE7F6DAE}" presName="space" presStyleCnt="0"/>
      <dgm:spPr/>
    </dgm:pt>
    <dgm:pt modelId="{E9EE6DDA-3AA1-4447-8093-8A4DEDEDD355}" type="pres">
      <dgm:prSet presAssocID="{4320553C-15EE-402E-B8F9-B0424A1B9132}" presName="composite" presStyleCnt="0"/>
      <dgm:spPr/>
    </dgm:pt>
    <dgm:pt modelId="{48A24487-CCA9-42AE-8B37-11F3F18C73F4}" type="pres">
      <dgm:prSet presAssocID="{4320553C-15EE-402E-B8F9-B0424A1B913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D244389-E5CA-48E5-82F4-8EA6078B6EE1}" type="pres">
      <dgm:prSet presAssocID="{4320553C-15EE-402E-B8F9-B0424A1B9132}" presName="desTx" presStyleLbl="alignAccFollowNode1" presStyleIdx="1" presStyleCnt="5">
        <dgm:presLayoutVars>
          <dgm:bulletEnabled val="1"/>
        </dgm:presLayoutVars>
      </dgm:prSet>
      <dgm:spPr/>
    </dgm:pt>
    <dgm:pt modelId="{0681C2CA-EC93-4AD4-8966-BB3912C519ED}" type="pres">
      <dgm:prSet presAssocID="{FE0D4C28-B866-4282-81E0-76C1FE5FA3E1}" presName="space" presStyleCnt="0"/>
      <dgm:spPr/>
    </dgm:pt>
    <dgm:pt modelId="{816E7C47-53DD-42EE-8D60-B538AD5F9CD5}" type="pres">
      <dgm:prSet presAssocID="{69FA6990-FA1F-4446-9505-DBFA6EB663BB}" presName="composite" presStyleCnt="0"/>
      <dgm:spPr/>
    </dgm:pt>
    <dgm:pt modelId="{37500AF0-62B4-402A-B52A-4AA409CE67EB}" type="pres">
      <dgm:prSet presAssocID="{69FA6990-FA1F-4446-9505-DBFA6EB663B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E722BEE-2767-47DE-A4AC-5AA7A9828E58}" type="pres">
      <dgm:prSet presAssocID="{69FA6990-FA1F-4446-9505-DBFA6EB663BB}" presName="desTx" presStyleLbl="alignAccFollowNode1" presStyleIdx="2" presStyleCnt="5">
        <dgm:presLayoutVars>
          <dgm:bulletEnabled val="1"/>
        </dgm:presLayoutVars>
      </dgm:prSet>
      <dgm:spPr/>
    </dgm:pt>
    <dgm:pt modelId="{A227C5DA-65BC-4074-93AE-B12EECD0C527}" type="pres">
      <dgm:prSet presAssocID="{34C738E0-D8C3-4847-9307-65D09DC73641}" presName="space" presStyleCnt="0"/>
      <dgm:spPr/>
    </dgm:pt>
    <dgm:pt modelId="{99097884-CFF3-4B2B-821C-7839AA577412}" type="pres">
      <dgm:prSet presAssocID="{7D1BA4E6-C536-4034-8FCC-3EC6F75EB188}" presName="composite" presStyleCnt="0"/>
      <dgm:spPr/>
    </dgm:pt>
    <dgm:pt modelId="{3862C4B5-AACD-4347-8085-3F72601877B4}" type="pres">
      <dgm:prSet presAssocID="{7D1BA4E6-C536-4034-8FCC-3EC6F75EB18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5A85B34-BE00-423B-BDEF-87219E928C35}" type="pres">
      <dgm:prSet presAssocID="{7D1BA4E6-C536-4034-8FCC-3EC6F75EB188}" presName="desTx" presStyleLbl="alignAccFollowNode1" presStyleIdx="3" presStyleCnt="5">
        <dgm:presLayoutVars>
          <dgm:bulletEnabled val="1"/>
        </dgm:presLayoutVars>
      </dgm:prSet>
      <dgm:spPr/>
    </dgm:pt>
    <dgm:pt modelId="{A176F6BC-B5DA-498A-B121-2C9B6E663821}" type="pres">
      <dgm:prSet presAssocID="{70A3033F-9F1E-48EE-984C-C206849BF25D}" presName="space" presStyleCnt="0"/>
      <dgm:spPr/>
    </dgm:pt>
    <dgm:pt modelId="{D85AD417-029C-4E57-8740-7B2CD7157474}" type="pres">
      <dgm:prSet presAssocID="{337980C1-4B87-4C08-8461-1A84F77BBE49}" presName="composite" presStyleCnt="0"/>
      <dgm:spPr/>
    </dgm:pt>
    <dgm:pt modelId="{839BA42A-3B80-4489-BE6A-A9D5C1FBAE01}" type="pres">
      <dgm:prSet presAssocID="{337980C1-4B87-4C08-8461-1A84F77BBE49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9477FF-A692-466C-8800-3CCD3C20CD13}" type="pres">
      <dgm:prSet presAssocID="{337980C1-4B87-4C08-8461-1A84F77BBE49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E38EF00-A2C1-4514-A10B-E304AA67123B}" srcId="{5ACD8C15-1CA9-4F18-961A-D49625AEE1D8}" destId="{7D1BA4E6-C536-4034-8FCC-3EC6F75EB188}" srcOrd="3" destOrd="0" parTransId="{855ED1A7-BB69-428A-B8BF-A56F28BE8EA3}" sibTransId="{70A3033F-9F1E-48EE-984C-C206849BF25D}"/>
    <dgm:cxn modelId="{4B733A01-38EE-498B-9A52-EFA04D860893}" type="presOf" srcId="{144D93DF-EB4E-4AFC-BB40-39EA5F477248}" destId="{FD244389-E5CA-48E5-82F4-8EA6078B6EE1}" srcOrd="0" destOrd="3" presId="urn:microsoft.com/office/officeart/2005/8/layout/hList1"/>
    <dgm:cxn modelId="{CB00DA01-E5A7-49CB-9EAA-7ED323B66416}" srcId="{F70F1479-46E7-46A2-8EA8-B32715B35199}" destId="{057822E9-A077-44E2-AF4A-F7F1694CBCDB}" srcOrd="1" destOrd="0" parTransId="{C93C2B98-2F1D-4A7B-9FFD-4BE43D6A5D5D}" sibTransId="{CB54AEE2-789C-4BBA-BEA8-F5A47F1DF2B7}"/>
    <dgm:cxn modelId="{BD017603-C6C8-4F2A-9EB3-E856F84F94E4}" type="presOf" srcId="{7A55E081-6012-4BBB-9E42-8458C2BFE2C7}" destId="{35A85B34-BE00-423B-BDEF-87219E928C35}" srcOrd="0" destOrd="2" presId="urn:microsoft.com/office/officeart/2005/8/layout/hList1"/>
    <dgm:cxn modelId="{E40CD60C-98E3-475A-9E4E-115BB616B4EE}" srcId="{7D1BA4E6-C536-4034-8FCC-3EC6F75EB188}" destId="{176ECE4B-C891-4BA8-B3B3-8881D85761A9}" srcOrd="3" destOrd="0" parTransId="{45319E6C-8871-4F66-9041-228CD0709A89}" sibTransId="{13BA2A8F-6942-4590-92F1-AFA5D8497BF5}"/>
    <dgm:cxn modelId="{CCA9D81C-6E1C-4A61-A477-3FAC5B86B077}" type="presOf" srcId="{C7668878-9709-4ADE-847D-5C8EE4A23F1E}" destId="{9E722BEE-2767-47DE-A4AC-5AA7A9828E58}" srcOrd="0" destOrd="2" presId="urn:microsoft.com/office/officeart/2005/8/layout/hList1"/>
    <dgm:cxn modelId="{0251DD1D-B566-47B5-85A3-B405985CCC29}" srcId="{337980C1-4B87-4C08-8461-1A84F77BBE49}" destId="{AF5E283E-21C1-43C2-828D-A3C0766BB9C8}" srcOrd="3" destOrd="0" parTransId="{E907D0AE-BFD8-4F83-A842-A67B07B5A6C7}" sibTransId="{176BB80D-F0BB-4FEA-8700-45C79C0A2979}"/>
    <dgm:cxn modelId="{F3BA0C27-634E-48B1-BB01-D9F639263745}" type="presOf" srcId="{5B51BE10-84F7-43BA-A9AD-A22C0EDB2CFE}" destId="{FD244389-E5CA-48E5-82F4-8EA6078B6EE1}" srcOrd="0" destOrd="1" presId="urn:microsoft.com/office/officeart/2005/8/layout/hList1"/>
    <dgm:cxn modelId="{C6E23728-D285-4A3F-B614-533591E3EABF}" type="presOf" srcId="{E9D20F9E-D222-4795-A190-D2F00A0FAC53}" destId="{EC8EB771-D13F-4A5B-A1B9-E028F676D24E}" srcOrd="0" destOrd="0" presId="urn:microsoft.com/office/officeart/2005/8/layout/hList1"/>
    <dgm:cxn modelId="{234AAC31-2495-4919-9865-D157514F3173}" type="presOf" srcId="{057822E9-A077-44E2-AF4A-F7F1694CBCDB}" destId="{EC8EB771-D13F-4A5B-A1B9-E028F676D24E}" srcOrd="0" destOrd="1" presId="urn:microsoft.com/office/officeart/2005/8/layout/hList1"/>
    <dgm:cxn modelId="{162E8B37-A646-4664-AA76-929E2A403455}" srcId="{7D1BA4E6-C536-4034-8FCC-3EC6F75EB188}" destId="{E38F8BB8-A4A0-4637-8999-967ECEDD0A94}" srcOrd="0" destOrd="0" parTransId="{C8921111-054F-4EE8-A21F-6B5A27BF1F26}" sibTransId="{CD5CB240-0CA3-40FD-A5B0-9683A1E7094E}"/>
    <dgm:cxn modelId="{D7479738-C011-4EEB-8250-EEDC310EDC86}" srcId="{69FA6990-FA1F-4446-9505-DBFA6EB663BB}" destId="{E6CE6BC3-E577-4DFD-87B3-5E2371991798}" srcOrd="6" destOrd="0" parTransId="{128E70B9-6568-4480-A976-89724D12F2CF}" sibTransId="{A2E92A79-FFAE-4ACA-87EA-9C76D6D7271A}"/>
    <dgm:cxn modelId="{B3301939-75FE-48F5-B289-D9B5BFF231EC}" type="presOf" srcId="{337980C1-4B87-4C08-8461-1A84F77BBE49}" destId="{839BA42A-3B80-4489-BE6A-A9D5C1FBAE01}" srcOrd="0" destOrd="0" presId="urn:microsoft.com/office/officeart/2005/8/layout/hList1"/>
    <dgm:cxn modelId="{208EEA3B-F896-453F-9AEC-643B83634D9D}" type="presOf" srcId="{F70F1479-46E7-46A2-8EA8-B32715B35199}" destId="{187EB1E8-CEE4-4E44-A25B-3825E467DCC5}" srcOrd="0" destOrd="0" presId="urn:microsoft.com/office/officeart/2005/8/layout/hList1"/>
    <dgm:cxn modelId="{8A40925E-2806-4346-B02E-502ABEB0627C}" type="presOf" srcId="{A0783068-F2D8-4B67-99BE-7B30028EB959}" destId="{809477FF-A692-466C-8800-3CCD3C20CD13}" srcOrd="0" destOrd="4" presId="urn:microsoft.com/office/officeart/2005/8/layout/hList1"/>
    <dgm:cxn modelId="{D6971F60-36EF-4C9D-A7D9-CFF93B7F0824}" type="presOf" srcId="{25D81F45-22C1-4D92-8229-D587031B7672}" destId="{35A85B34-BE00-423B-BDEF-87219E928C35}" srcOrd="0" destOrd="1" presId="urn:microsoft.com/office/officeart/2005/8/layout/hList1"/>
    <dgm:cxn modelId="{3E984860-8637-4C2B-8292-D22846304217}" type="presOf" srcId="{8D8E10ED-27E1-443D-9CBC-F4A9136FE05F}" destId="{FD244389-E5CA-48E5-82F4-8EA6078B6EE1}" srcOrd="0" destOrd="2" presId="urn:microsoft.com/office/officeart/2005/8/layout/hList1"/>
    <dgm:cxn modelId="{9196A743-3384-4B0C-A4DF-2765182CCDB1}" srcId="{4320553C-15EE-402E-B8F9-B0424A1B9132}" destId="{F7A37D0E-B8E2-41EA-9E51-F027BC790C04}" srcOrd="4" destOrd="0" parTransId="{8DF0F921-869A-4A43-8C00-9909CBD4ED9A}" sibTransId="{8B4F1885-18B2-492E-89AD-D8CE277ADC1C}"/>
    <dgm:cxn modelId="{B041E743-1F9D-498C-A9C2-46099B86E008}" srcId="{5ACD8C15-1CA9-4F18-961A-D49625AEE1D8}" destId="{69FA6990-FA1F-4446-9505-DBFA6EB663BB}" srcOrd="2" destOrd="0" parTransId="{DF599A7C-303A-4360-BD3F-149F3E9BA725}" sibTransId="{34C738E0-D8C3-4847-9307-65D09DC73641}"/>
    <dgm:cxn modelId="{08488B47-014F-4F8B-AAA8-9F19AB24BE7C}" type="presOf" srcId="{5ACD8C15-1CA9-4F18-961A-D49625AEE1D8}" destId="{05C7FF7F-94CC-432E-91F4-89EAB067ACB7}" srcOrd="0" destOrd="0" presId="urn:microsoft.com/office/officeart/2005/8/layout/hList1"/>
    <dgm:cxn modelId="{4622926B-CAAB-4698-A3E6-88667501AB41}" srcId="{5ACD8C15-1CA9-4F18-961A-D49625AEE1D8}" destId="{F70F1479-46E7-46A2-8EA8-B32715B35199}" srcOrd="0" destOrd="0" parTransId="{27EADE89-2393-4625-A943-997F86CCCA34}" sibTransId="{C74D4E5F-E137-4E74-8921-FF9ECE7F6DAE}"/>
    <dgm:cxn modelId="{4DB3364D-D886-48FF-9891-CC5F14E0CA7F}" srcId="{7D1BA4E6-C536-4034-8FCC-3EC6F75EB188}" destId="{7A55E081-6012-4BBB-9E42-8458C2BFE2C7}" srcOrd="2" destOrd="0" parTransId="{7184417E-E5CA-4197-9062-809469D5CBFC}" sibTransId="{AA081399-5E8B-46CA-818C-5EBBA8AA4D6F}"/>
    <dgm:cxn modelId="{F3DE5E4E-5004-4E2E-8A8F-7D03A6CFA34F}" srcId="{69FA6990-FA1F-4446-9505-DBFA6EB663BB}" destId="{37AC3043-6EE5-4023-9636-B20D78A5C588}" srcOrd="4" destOrd="0" parTransId="{99C4EB48-C24F-45DB-87B7-03B3E4838B56}" sibTransId="{E71F7152-907C-48C4-9B9F-5EFD78BC3876}"/>
    <dgm:cxn modelId="{2C6CDE70-56E5-4FE6-B867-DD60A753C4C7}" type="presOf" srcId="{F7A37D0E-B8E2-41EA-9E51-F027BC790C04}" destId="{FD244389-E5CA-48E5-82F4-8EA6078B6EE1}" srcOrd="0" destOrd="4" presId="urn:microsoft.com/office/officeart/2005/8/layout/hList1"/>
    <dgm:cxn modelId="{09010451-01A2-4088-A57A-A63F70EB35E6}" type="presOf" srcId="{4320553C-15EE-402E-B8F9-B0424A1B9132}" destId="{48A24487-CCA9-42AE-8B37-11F3F18C73F4}" srcOrd="0" destOrd="0" presId="urn:microsoft.com/office/officeart/2005/8/layout/hList1"/>
    <dgm:cxn modelId="{0BE55252-4B14-4805-8B71-88744A1ED6E7}" srcId="{4320553C-15EE-402E-B8F9-B0424A1B9132}" destId="{212400FF-FCBB-43AB-A9BD-2F03A7D14468}" srcOrd="0" destOrd="0" parTransId="{9FE5EB59-1EB2-402A-88E1-40F1B16C3A9A}" sibTransId="{964461FD-6176-4CDE-B773-ECEA10D1D9DE}"/>
    <dgm:cxn modelId="{8BBEA552-5044-4ACC-AB48-A6A140BF3E5F}" srcId="{69FA6990-FA1F-4446-9505-DBFA6EB663BB}" destId="{48867968-15C8-4959-B078-7FE0D1FE2672}" srcOrd="0" destOrd="0" parTransId="{9DF532FF-115F-4603-8874-D54F258E3309}" sibTransId="{BB5616D7-6930-4053-8CDE-94BE81AA2556}"/>
    <dgm:cxn modelId="{FF12A173-FBDF-4678-B703-9C37620C8091}" srcId="{F70F1479-46E7-46A2-8EA8-B32715B35199}" destId="{E9D20F9E-D222-4795-A190-D2F00A0FAC53}" srcOrd="0" destOrd="0" parTransId="{9E33768E-1866-499F-A67D-8F303E46CCB2}" sibTransId="{3A5206F0-C1C3-464A-9CC5-76EC85326E6A}"/>
    <dgm:cxn modelId="{E7146956-9DE7-495A-B1BC-EAB76875F4D9}" srcId="{337980C1-4B87-4C08-8461-1A84F77BBE49}" destId="{6CE32614-8E75-46E4-80CF-0DD0C4727BBB}" srcOrd="0" destOrd="0" parTransId="{5F6C4CB1-859D-4993-AADE-4D3902D6D098}" sibTransId="{AF94EEA5-89DC-47A1-B9D2-E6A7A6F1A6F4}"/>
    <dgm:cxn modelId="{E3968856-289E-4C6C-A62E-72C1D3E1BA7D}" srcId="{4320553C-15EE-402E-B8F9-B0424A1B9132}" destId="{5B51BE10-84F7-43BA-A9AD-A22C0EDB2CFE}" srcOrd="1" destOrd="0" parTransId="{39522AA6-3798-4AF3-B77A-8EAC267AA43B}" sibTransId="{50E814A8-0019-4CC3-88BF-1427EFDE6BEC}"/>
    <dgm:cxn modelId="{22313957-E91C-495B-9CE8-8086319C536F}" srcId="{5ACD8C15-1CA9-4F18-961A-D49625AEE1D8}" destId="{337980C1-4B87-4C08-8461-1A84F77BBE49}" srcOrd="4" destOrd="0" parTransId="{F4BFEFCF-F77E-42AC-AA69-10F088D6EFD5}" sibTransId="{014835D6-B4A3-4C48-B44E-042F2F2202EB}"/>
    <dgm:cxn modelId="{64FAE677-2460-4ABA-B231-A769A65B7D33}" srcId="{7D1BA4E6-C536-4034-8FCC-3EC6F75EB188}" destId="{E7378EA4-5484-42BB-B00A-A9D6516E4A08}" srcOrd="4" destOrd="0" parTransId="{96DB7D51-9A5A-4642-9E48-1ED7602EB6E6}" sibTransId="{62DD1C3E-1D91-4FF4-B152-0DDF5F5EDD4A}"/>
    <dgm:cxn modelId="{E62D5E5A-26DB-4A13-89CD-61E250DB2F5A}" type="presOf" srcId="{AFE928B2-3997-480E-9113-A41595E9D428}" destId="{EC8EB771-D13F-4A5B-A1B9-E028F676D24E}" srcOrd="0" destOrd="2" presId="urn:microsoft.com/office/officeart/2005/8/layout/hList1"/>
    <dgm:cxn modelId="{9D41C27C-1F79-40AD-8426-A62F18EC02A4}" type="presOf" srcId="{176ECE4B-C891-4BA8-B3B3-8881D85761A9}" destId="{35A85B34-BE00-423B-BDEF-87219E928C35}" srcOrd="0" destOrd="3" presId="urn:microsoft.com/office/officeart/2005/8/layout/hList1"/>
    <dgm:cxn modelId="{28A52B7D-F329-43E8-8D4C-42C930A27F16}" srcId="{4320553C-15EE-402E-B8F9-B0424A1B9132}" destId="{8D8E10ED-27E1-443D-9CBC-F4A9136FE05F}" srcOrd="2" destOrd="0" parTransId="{66A9C6AF-3B57-4283-AA6A-2E07C876C7DE}" sibTransId="{926839CE-B7BE-403A-A24C-071A2A988F74}"/>
    <dgm:cxn modelId="{92F2FC7F-BE80-40BC-9D9A-60F3AA32B0CD}" type="presOf" srcId="{528113E8-98B7-4DC6-BFBB-DCEB2E6BD9B5}" destId="{809477FF-A692-466C-8800-3CCD3C20CD13}" srcOrd="0" destOrd="1" presId="urn:microsoft.com/office/officeart/2005/8/layout/hList1"/>
    <dgm:cxn modelId="{3BA43383-42A7-45EC-84AB-74FD5408F1BB}" type="presOf" srcId="{AF5E283E-21C1-43C2-828D-A3C0766BB9C8}" destId="{809477FF-A692-466C-8800-3CCD3C20CD13}" srcOrd="0" destOrd="3" presId="urn:microsoft.com/office/officeart/2005/8/layout/hList1"/>
    <dgm:cxn modelId="{51D44F86-F056-4186-8BB5-4E8C79931DAF}" srcId="{337980C1-4B87-4C08-8461-1A84F77BBE49}" destId="{528113E8-98B7-4DC6-BFBB-DCEB2E6BD9B5}" srcOrd="1" destOrd="0" parTransId="{C9C6BB78-2A24-4367-A477-7A1B8BFA4400}" sibTransId="{0C8CC4B5-B69F-4BD2-B205-9B20F405A1D3}"/>
    <dgm:cxn modelId="{C934AB88-5683-4256-8DD2-AB0400457F5E}" type="presOf" srcId="{4D88EA77-5495-4380-BE79-6507BA443A7A}" destId="{9E722BEE-2767-47DE-A4AC-5AA7A9828E58}" srcOrd="0" destOrd="1" presId="urn:microsoft.com/office/officeart/2005/8/layout/hList1"/>
    <dgm:cxn modelId="{566A7289-391B-458F-B434-0C049813BE81}" srcId="{4320553C-15EE-402E-B8F9-B0424A1B9132}" destId="{144D93DF-EB4E-4AFC-BB40-39EA5F477248}" srcOrd="3" destOrd="0" parTransId="{71BBE7D3-BC33-4584-9486-BBDCE35D4AB2}" sibTransId="{6AD93AFE-C379-4403-9811-691DCD2BAA7C}"/>
    <dgm:cxn modelId="{484B838A-6C39-4C07-84B4-B82F96ECBBE3}" srcId="{337980C1-4B87-4C08-8461-1A84F77BBE49}" destId="{A0783068-F2D8-4B67-99BE-7B30028EB959}" srcOrd="4" destOrd="0" parTransId="{2BCCF542-386A-4967-B9E4-8E7993C398FB}" sibTransId="{EA7ED307-04E3-4225-B8E1-3BB3B789C47C}"/>
    <dgm:cxn modelId="{38D22B9F-989A-414F-94A6-43FFED07F515}" type="presOf" srcId="{48867968-15C8-4959-B078-7FE0D1FE2672}" destId="{9E722BEE-2767-47DE-A4AC-5AA7A9828E58}" srcOrd="0" destOrd="0" presId="urn:microsoft.com/office/officeart/2005/8/layout/hList1"/>
    <dgm:cxn modelId="{B536AEA2-CA2A-4B8C-A4D3-EAB6D66AE9D1}" srcId="{69FA6990-FA1F-4446-9505-DBFA6EB663BB}" destId="{82AEA444-F59D-4BF6-A3DA-08D0B0C284C3}" srcOrd="3" destOrd="0" parTransId="{32339BD3-4986-4650-BECD-AB48164A7EA1}" sibTransId="{D5484A91-665B-4A00-A632-D7E8B734ED9A}"/>
    <dgm:cxn modelId="{700C45AC-4B48-4A99-BD5D-4B77F2D541A1}" type="presOf" srcId="{7D1BA4E6-C536-4034-8FCC-3EC6F75EB188}" destId="{3862C4B5-AACD-4347-8085-3F72601877B4}" srcOrd="0" destOrd="0" presId="urn:microsoft.com/office/officeart/2005/8/layout/hList1"/>
    <dgm:cxn modelId="{0AC08AB3-0674-4D07-897B-0C37B52DD38A}" srcId="{5ACD8C15-1CA9-4F18-961A-D49625AEE1D8}" destId="{4320553C-15EE-402E-B8F9-B0424A1B9132}" srcOrd="1" destOrd="0" parTransId="{35EC1B68-3146-48FB-83DC-23790CAEE0E2}" sibTransId="{FE0D4C28-B866-4282-81E0-76C1FE5FA3E1}"/>
    <dgm:cxn modelId="{A0C126BA-1808-47B1-9625-3930A7474121}" type="presOf" srcId="{212400FF-FCBB-43AB-A9BD-2F03A7D14468}" destId="{FD244389-E5CA-48E5-82F4-8EA6078B6EE1}" srcOrd="0" destOrd="0" presId="urn:microsoft.com/office/officeart/2005/8/layout/hList1"/>
    <dgm:cxn modelId="{6C9091BA-6B02-4843-8861-4F3B0E6A3D03}" type="presOf" srcId="{E7378EA4-5484-42BB-B00A-A9D6516E4A08}" destId="{35A85B34-BE00-423B-BDEF-87219E928C35}" srcOrd="0" destOrd="4" presId="urn:microsoft.com/office/officeart/2005/8/layout/hList1"/>
    <dgm:cxn modelId="{65762EBF-3062-4400-92E1-07371D78B76D}" type="presOf" srcId="{E38F8BB8-A4A0-4637-8999-967ECEDD0A94}" destId="{35A85B34-BE00-423B-BDEF-87219E928C35}" srcOrd="0" destOrd="0" presId="urn:microsoft.com/office/officeart/2005/8/layout/hList1"/>
    <dgm:cxn modelId="{C77A5BC8-075D-4C8E-80A8-ED699AB8F602}" type="presOf" srcId="{EB889607-0A71-4CE6-8ABF-007B57DE0466}" destId="{9E722BEE-2767-47DE-A4AC-5AA7A9828E58}" srcOrd="0" destOrd="5" presId="urn:microsoft.com/office/officeart/2005/8/layout/hList1"/>
    <dgm:cxn modelId="{1CACB9C9-5A90-4C1B-A186-3F44DA3D19B0}" type="presOf" srcId="{37AC3043-6EE5-4023-9636-B20D78A5C588}" destId="{9E722BEE-2767-47DE-A4AC-5AA7A9828E58}" srcOrd="0" destOrd="4" presId="urn:microsoft.com/office/officeart/2005/8/layout/hList1"/>
    <dgm:cxn modelId="{8A7438CD-0F62-4D79-8EA0-0704039EEDE0}" srcId="{69FA6990-FA1F-4446-9505-DBFA6EB663BB}" destId="{EB889607-0A71-4CE6-8ABF-007B57DE0466}" srcOrd="5" destOrd="0" parTransId="{2525F0F3-D831-40FC-86A6-62E83EE33CF6}" sibTransId="{1424E919-D197-416B-AE45-791D47AD10D6}"/>
    <dgm:cxn modelId="{BD5A88CE-FE99-49C4-A71C-5062DA3C38DB}" type="presOf" srcId="{E2D31C62-52E3-442E-ADAB-D287A6F24DD0}" destId="{809477FF-A692-466C-8800-3CCD3C20CD13}" srcOrd="0" destOrd="2" presId="urn:microsoft.com/office/officeart/2005/8/layout/hList1"/>
    <dgm:cxn modelId="{197EC3D5-B10E-448B-B594-C78338C6ADD4}" srcId="{69FA6990-FA1F-4446-9505-DBFA6EB663BB}" destId="{4D88EA77-5495-4380-BE79-6507BA443A7A}" srcOrd="1" destOrd="0" parTransId="{7B5DEF38-AB05-40E9-84C8-0D3CE962FC2B}" sibTransId="{D3CDD7B9-7016-4FB5-9042-3131274E9D64}"/>
    <dgm:cxn modelId="{D4C2E8D6-1DF5-4D4E-8A50-FD94C1C00004}" srcId="{7D1BA4E6-C536-4034-8FCC-3EC6F75EB188}" destId="{25D81F45-22C1-4D92-8229-D587031B7672}" srcOrd="1" destOrd="0" parTransId="{E28C957A-9F1A-4409-A05F-6D7E8441955E}" sibTransId="{67B4CA42-D4D2-4654-8BAB-D38FBE4C9B4C}"/>
    <dgm:cxn modelId="{6912EFDA-089E-4C00-9E60-17CA9B3B9562}" srcId="{F70F1479-46E7-46A2-8EA8-B32715B35199}" destId="{AFE928B2-3997-480E-9113-A41595E9D428}" srcOrd="2" destOrd="0" parTransId="{D448F505-B71D-4F1B-AEDA-D33D1996285D}" sibTransId="{95C32B50-66DD-4A26-BDFE-0A7A2A83E21B}"/>
    <dgm:cxn modelId="{C226D3E9-A20E-4580-B934-B10BDA097E1D}" type="presOf" srcId="{69FA6990-FA1F-4446-9505-DBFA6EB663BB}" destId="{37500AF0-62B4-402A-B52A-4AA409CE67EB}" srcOrd="0" destOrd="0" presId="urn:microsoft.com/office/officeart/2005/8/layout/hList1"/>
    <dgm:cxn modelId="{545FFAE9-2C2C-4C01-90B0-CF3CF85D08BF}" type="presOf" srcId="{E6CE6BC3-E577-4DFD-87B3-5E2371991798}" destId="{9E722BEE-2767-47DE-A4AC-5AA7A9828E58}" srcOrd="0" destOrd="6" presId="urn:microsoft.com/office/officeart/2005/8/layout/hList1"/>
    <dgm:cxn modelId="{D6A8B9EC-6CE0-4B85-8D58-AFA81DA033E1}" type="presOf" srcId="{82AEA444-F59D-4BF6-A3DA-08D0B0C284C3}" destId="{9E722BEE-2767-47DE-A4AC-5AA7A9828E58}" srcOrd="0" destOrd="3" presId="urn:microsoft.com/office/officeart/2005/8/layout/hList1"/>
    <dgm:cxn modelId="{BE7485ED-AB1D-4C98-B8A7-38C528C021B9}" srcId="{337980C1-4B87-4C08-8461-1A84F77BBE49}" destId="{E2D31C62-52E3-442E-ADAB-D287A6F24DD0}" srcOrd="2" destOrd="0" parTransId="{0A4FBA7B-A5F3-4CBF-ACFC-EB5EFE63C7B5}" sibTransId="{4E3C4E02-150A-4203-A8A9-4631D6F269AB}"/>
    <dgm:cxn modelId="{85B82CF4-BC29-4AA6-8EBF-064913695DFF}" srcId="{69FA6990-FA1F-4446-9505-DBFA6EB663BB}" destId="{C7668878-9709-4ADE-847D-5C8EE4A23F1E}" srcOrd="2" destOrd="0" parTransId="{8ABBD1AE-E75A-49E8-B864-BCD13D99E095}" sibTransId="{1B415609-757E-48FB-A0B0-FDE13A5CAE19}"/>
    <dgm:cxn modelId="{D9E31BF5-D1E6-4556-A68C-EE2CAEB5D89E}" type="presOf" srcId="{6CE32614-8E75-46E4-80CF-0DD0C4727BBB}" destId="{809477FF-A692-466C-8800-3CCD3C20CD13}" srcOrd="0" destOrd="0" presId="urn:microsoft.com/office/officeart/2005/8/layout/hList1"/>
    <dgm:cxn modelId="{F5CC77F6-085C-4C19-A5ED-886DB1A0BD83}" type="presParOf" srcId="{05C7FF7F-94CC-432E-91F4-89EAB067ACB7}" destId="{060E20E2-4756-4010-AC65-1D4B7949CDCD}" srcOrd="0" destOrd="0" presId="urn:microsoft.com/office/officeart/2005/8/layout/hList1"/>
    <dgm:cxn modelId="{F6685798-3545-45FB-9F6F-1D16AC9E1CAC}" type="presParOf" srcId="{060E20E2-4756-4010-AC65-1D4B7949CDCD}" destId="{187EB1E8-CEE4-4E44-A25B-3825E467DCC5}" srcOrd="0" destOrd="0" presId="urn:microsoft.com/office/officeart/2005/8/layout/hList1"/>
    <dgm:cxn modelId="{748B108D-61FC-4526-8A37-CF134D28AAC2}" type="presParOf" srcId="{060E20E2-4756-4010-AC65-1D4B7949CDCD}" destId="{EC8EB771-D13F-4A5B-A1B9-E028F676D24E}" srcOrd="1" destOrd="0" presId="urn:microsoft.com/office/officeart/2005/8/layout/hList1"/>
    <dgm:cxn modelId="{A91AF285-5601-458D-9094-157C0572771A}" type="presParOf" srcId="{05C7FF7F-94CC-432E-91F4-89EAB067ACB7}" destId="{54A2E489-AA09-4C39-A11D-0CB44EAA23F2}" srcOrd="1" destOrd="0" presId="urn:microsoft.com/office/officeart/2005/8/layout/hList1"/>
    <dgm:cxn modelId="{6273D911-88BF-492A-86BB-05CBF42AFEC4}" type="presParOf" srcId="{05C7FF7F-94CC-432E-91F4-89EAB067ACB7}" destId="{E9EE6DDA-3AA1-4447-8093-8A4DEDEDD355}" srcOrd="2" destOrd="0" presId="urn:microsoft.com/office/officeart/2005/8/layout/hList1"/>
    <dgm:cxn modelId="{A22BA883-881D-43AF-ABD2-7704F39354EA}" type="presParOf" srcId="{E9EE6DDA-3AA1-4447-8093-8A4DEDEDD355}" destId="{48A24487-CCA9-42AE-8B37-11F3F18C73F4}" srcOrd="0" destOrd="0" presId="urn:microsoft.com/office/officeart/2005/8/layout/hList1"/>
    <dgm:cxn modelId="{67FB1E11-9985-4F7A-95E9-B8B0A0018ED4}" type="presParOf" srcId="{E9EE6DDA-3AA1-4447-8093-8A4DEDEDD355}" destId="{FD244389-E5CA-48E5-82F4-8EA6078B6EE1}" srcOrd="1" destOrd="0" presId="urn:microsoft.com/office/officeart/2005/8/layout/hList1"/>
    <dgm:cxn modelId="{F74CAB62-B2D2-4B88-BF76-674A1845D464}" type="presParOf" srcId="{05C7FF7F-94CC-432E-91F4-89EAB067ACB7}" destId="{0681C2CA-EC93-4AD4-8966-BB3912C519ED}" srcOrd="3" destOrd="0" presId="urn:microsoft.com/office/officeart/2005/8/layout/hList1"/>
    <dgm:cxn modelId="{03399E45-8407-4B9B-917F-F15AC4B65ECB}" type="presParOf" srcId="{05C7FF7F-94CC-432E-91F4-89EAB067ACB7}" destId="{816E7C47-53DD-42EE-8D60-B538AD5F9CD5}" srcOrd="4" destOrd="0" presId="urn:microsoft.com/office/officeart/2005/8/layout/hList1"/>
    <dgm:cxn modelId="{D41219B7-5A58-439F-AC84-7FDFD5BE3C7A}" type="presParOf" srcId="{816E7C47-53DD-42EE-8D60-B538AD5F9CD5}" destId="{37500AF0-62B4-402A-B52A-4AA409CE67EB}" srcOrd="0" destOrd="0" presId="urn:microsoft.com/office/officeart/2005/8/layout/hList1"/>
    <dgm:cxn modelId="{C273ECA3-4415-4681-8CB6-2230072E7AA6}" type="presParOf" srcId="{816E7C47-53DD-42EE-8D60-B538AD5F9CD5}" destId="{9E722BEE-2767-47DE-A4AC-5AA7A9828E58}" srcOrd="1" destOrd="0" presId="urn:microsoft.com/office/officeart/2005/8/layout/hList1"/>
    <dgm:cxn modelId="{6FF348C6-FBCC-477F-9C54-D46542B077A2}" type="presParOf" srcId="{05C7FF7F-94CC-432E-91F4-89EAB067ACB7}" destId="{A227C5DA-65BC-4074-93AE-B12EECD0C527}" srcOrd="5" destOrd="0" presId="urn:microsoft.com/office/officeart/2005/8/layout/hList1"/>
    <dgm:cxn modelId="{345792AC-2BED-47DA-9294-CEE04BBA85BC}" type="presParOf" srcId="{05C7FF7F-94CC-432E-91F4-89EAB067ACB7}" destId="{99097884-CFF3-4B2B-821C-7839AA577412}" srcOrd="6" destOrd="0" presId="urn:microsoft.com/office/officeart/2005/8/layout/hList1"/>
    <dgm:cxn modelId="{17E813FA-F719-4BEB-B806-66BB173F569E}" type="presParOf" srcId="{99097884-CFF3-4B2B-821C-7839AA577412}" destId="{3862C4B5-AACD-4347-8085-3F72601877B4}" srcOrd="0" destOrd="0" presId="urn:microsoft.com/office/officeart/2005/8/layout/hList1"/>
    <dgm:cxn modelId="{643A7B39-531E-41A2-842F-6CA873CEA330}" type="presParOf" srcId="{99097884-CFF3-4B2B-821C-7839AA577412}" destId="{35A85B34-BE00-423B-BDEF-87219E928C35}" srcOrd="1" destOrd="0" presId="urn:microsoft.com/office/officeart/2005/8/layout/hList1"/>
    <dgm:cxn modelId="{C7723E4E-8A46-4966-8967-3D5C7BA7A5C1}" type="presParOf" srcId="{05C7FF7F-94CC-432E-91F4-89EAB067ACB7}" destId="{A176F6BC-B5DA-498A-B121-2C9B6E663821}" srcOrd="7" destOrd="0" presId="urn:microsoft.com/office/officeart/2005/8/layout/hList1"/>
    <dgm:cxn modelId="{CBE4E943-B0FB-4B53-85EC-6E9EE5D826B2}" type="presParOf" srcId="{05C7FF7F-94CC-432E-91F4-89EAB067ACB7}" destId="{D85AD417-029C-4E57-8740-7B2CD7157474}" srcOrd="8" destOrd="0" presId="urn:microsoft.com/office/officeart/2005/8/layout/hList1"/>
    <dgm:cxn modelId="{E83FB12A-2CFB-42C9-BB68-BDC040695AD1}" type="presParOf" srcId="{D85AD417-029C-4E57-8740-7B2CD7157474}" destId="{839BA42A-3B80-4489-BE6A-A9D5C1FBAE01}" srcOrd="0" destOrd="0" presId="urn:microsoft.com/office/officeart/2005/8/layout/hList1"/>
    <dgm:cxn modelId="{BE71C2C0-7DD0-41BC-BF8D-4D64086FEACD}" type="presParOf" srcId="{D85AD417-029C-4E57-8740-7B2CD7157474}" destId="{809477FF-A692-466C-8800-3CCD3C20CD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14164-7512-478A-B2E9-228B46201643}">
      <dsp:nvSpPr>
        <dsp:cNvPr id="0" name=""/>
        <dsp:cNvSpPr/>
      </dsp:nvSpPr>
      <dsp:spPr>
        <a:xfrm>
          <a:off x="1180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51941-68FB-49E2-83E3-D3653313C1AC}">
      <dsp:nvSpPr>
        <dsp:cNvPr id="0" name=""/>
        <dsp:cNvSpPr/>
      </dsp:nvSpPr>
      <dsp:spPr>
        <a:xfrm>
          <a:off x="12496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84E9-56C4-480D-8F10-B6E9D22F3615}">
      <dsp:nvSpPr>
        <dsp:cNvPr id="0" name=""/>
        <dsp:cNvSpPr/>
      </dsp:nvSpPr>
      <dsp:spPr>
        <a:xfrm>
          <a:off x="71693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Statement</a:t>
          </a:r>
        </a:p>
      </dsp:txBody>
      <dsp:txXfrm>
        <a:off x="716933" y="470994"/>
        <a:ext cx="1389403" cy="589443"/>
      </dsp:txXfrm>
    </dsp:sp>
    <dsp:sp modelId="{D818C880-9F14-4D26-A71A-690695B0D7F1}">
      <dsp:nvSpPr>
        <dsp:cNvPr id="0" name=""/>
        <dsp:cNvSpPr/>
      </dsp:nvSpPr>
      <dsp:spPr>
        <a:xfrm>
          <a:off x="234842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D45D0-7433-42A1-8E54-96CE1C195B3E}">
      <dsp:nvSpPr>
        <dsp:cNvPr id="0" name=""/>
        <dsp:cNvSpPr/>
      </dsp:nvSpPr>
      <dsp:spPr>
        <a:xfrm>
          <a:off x="2472213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E7778-5B6B-42FA-A6B8-89A439947BAE}">
      <dsp:nvSpPr>
        <dsp:cNvPr id="0" name=""/>
        <dsp:cNvSpPr/>
      </dsp:nvSpPr>
      <dsp:spPr>
        <a:xfrm>
          <a:off x="3064183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3064183" y="470994"/>
        <a:ext cx="1389403" cy="589443"/>
      </dsp:txXfrm>
    </dsp:sp>
    <dsp:sp modelId="{09B9CB7C-E119-4CB0-8A8A-229776CF0002}">
      <dsp:nvSpPr>
        <dsp:cNvPr id="0" name=""/>
        <dsp:cNvSpPr/>
      </dsp:nvSpPr>
      <dsp:spPr>
        <a:xfrm>
          <a:off x="4695679" y="470994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CC168-BFAC-480A-AE9C-75A1EAE87DAA}">
      <dsp:nvSpPr>
        <dsp:cNvPr id="0" name=""/>
        <dsp:cNvSpPr/>
      </dsp:nvSpPr>
      <dsp:spPr>
        <a:xfrm>
          <a:off x="4819462" y="594778"/>
          <a:ext cx="341877" cy="341877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AB846-D3DE-4BB4-87C2-B20BC06EBA41}">
      <dsp:nvSpPr>
        <dsp:cNvPr id="0" name=""/>
        <dsp:cNvSpPr/>
      </dsp:nvSpPr>
      <dsp:spPr>
        <a:xfrm>
          <a:off x="5411432" y="470994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</a:t>
          </a:r>
        </a:p>
      </dsp:txBody>
      <dsp:txXfrm>
        <a:off x="5411432" y="470994"/>
        <a:ext cx="1389403" cy="589443"/>
      </dsp:txXfrm>
    </dsp:sp>
    <dsp:sp modelId="{5D257225-EAE3-404A-AD8D-2B538D3EAFE3}">
      <dsp:nvSpPr>
        <dsp:cNvPr id="0" name=""/>
        <dsp:cNvSpPr/>
      </dsp:nvSpPr>
      <dsp:spPr>
        <a:xfrm>
          <a:off x="1180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0EECF-F6B0-4EB7-8E43-32ED0A7D88A2}">
      <dsp:nvSpPr>
        <dsp:cNvPr id="0" name=""/>
        <dsp:cNvSpPr/>
      </dsp:nvSpPr>
      <dsp:spPr>
        <a:xfrm>
          <a:off x="12496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F6CF1-B99C-4D98-944F-99A2E6E7E472}">
      <dsp:nvSpPr>
        <dsp:cNvPr id="0" name=""/>
        <dsp:cNvSpPr/>
      </dsp:nvSpPr>
      <dsp:spPr>
        <a:xfrm>
          <a:off x="71693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716933" y="1732041"/>
        <a:ext cx="1389403" cy="589443"/>
      </dsp:txXfrm>
    </dsp:sp>
    <dsp:sp modelId="{21C435D2-B4B5-422C-B463-9E53D48036CF}">
      <dsp:nvSpPr>
        <dsp:cNvPr id="0" name=""/>
        <dsp:cNvSpPr/>
      </dsp:nvSpPr>
      <dsp:spPr>
        <a:xfrm>
          <a:off x="234842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B0F96-D6AC-4E74-B0BD-5D01FC840B9B}">
      <dsp:nvSpPr>
        <dsp:cNvPr id="0" name=""/>
        <dsp:cNvSpPr/>
      </dsp:nvSpPr>
      <dsp:spPr>
        <a:xfrm>
          <a:off x="2472213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C47B2-29D1-4A87-8F7D-A5C4F76E3A27}">
      <dsp:nvSpPr>
        <dsp:cNvPr id="0" name=""/>
        <dsp:cNvSpPr/>
      </dsp:nvSpPr>
      <dsp:spPr>
        <a:xfrm>
          <a:off x="3064183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</a:t>
          </a:r>
        </a:p>
      </dsp:txBody>
      <dsp:txXfrm>
        <a:off x="3064183" y="1732041"/>
        <a:ext cx="1389403" cy="589443"/>
      </dsp:txXfrm>
    </dsp:sp>
    <dsp:sp modelId="{968FFB73-4508-4DC2-8986-84FF784A25A1}">
      <dsp:nvSpPr>
        <dsp:cNvPr id="0" name=""/>
        <dsp:cNvSpPr/>
      </dsp:nvSpPr>
      <dsp:spPr>
        <a:xfrm>
          <a:off x="4695679" y="1732041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21BFA-1D0D-44B8-A532-111D554FEACA}">
      <dsp:nvSpPr>
        <dsp:cNvPr id="0" name=""/>
        <dsp:cNvSpPr/>
      </dsp:nvSpPr>
      <dsp:spPr>
        <a:xfrm>
          <a:off x="4819462" y="1855824"/>
          <a:ext cx="341877" cy="341877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2459E-87CC-4BDF-A998-87FEF7B773B0}">
      <dsp:nvSpPr>
        <dsp:cNvPr id="0" name=""/>
        <dsp:cNvSpPr/>
      </dsp:nvSpPr>
      <dsp:spPr>
        <a:xfrm>
          <a:off x="5411432" y="1732041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Results</a:t>
          </a:r>
        </a:p>
      </dsp:txBody>
      <dsp:txXfrm>
        <a:off x="5411432" y="1732041"/>
        <a:ext cx="1389403" cy="589443"/>
      </dsp:txXfrm>
    </dsp:sp>
    <dsp:sp modelId="{2DEEDF66-FD8E-4F42-94AB-0E6D6E391DD7}">
      <dsp:nvSpPr>
        <dsp:cNvPr id="0" name=""/>
        <dsp:cNvSpPr/>
      </dsp:nvSpPr>
      <dsp:spPr>
        <a:xfrm>
          <a:off x="2363282" y="2886558"/>
          <a:ext cx="589443" cy="58944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10DF9-06FF-4243-8A3D-4FF590CAECC8}">
      <dsp:nvSpPr>
        <dsp:cNvPr id="0" name=""/>
        <dsp:cNvSpPr/>
      </dsp:nvSpPr>
      <dsp:spPr>
        <a:xfrm>
          <a:off x="2525035" y="3028096"/>
          <a:ext cx="341877" cy="341877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FD66-9CF6-4CEB-BDAE-873F578BD272}">
      <dsp:nvSpPr>
        <dsp:cNvPr id="0" name=""/>
        <dsp:cNvSpPr/>
      </dsp:nvSpPr>
      <dsp:spPr>
        <a:xfrm>
          <a:off x="3096147" y="2851050"/>
          <a:ext cx="1389403" cy="58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3096147" y="2851050"/>
        <a:ext cx="1389403" cy="589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6615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SVC</a:t>
          </a:r>
        </a:p>
      </dsp:txBody>
      <dsp:txXfrm>
        <a:off x="6615" y="0"/>
        <a:ext cx="1758458" cy="1010631"/>
      </dsp:txXfrm>
    </dsp:sp>
    <dsp:sp modelId="{EC8EB771-D13F-4A5B-A1B9-E028F676D24E}">
      <dsp:nvSpPr>
        <dsp:cNvPr id="0" name=""/>
        <dsp:cNvSpPr/>
      </dsp:nvSpPr>
      <dsp:spPr>
        <a:xfrm>
          <a:off x="26644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C: 100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Gamma: 0.001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kernel</a:t>
          </a:r>
          <a:r>
            <a:rPr lang="es-ES" sz="1400" kern="1200" dirty="0"/>
            <a:t>: </a:t>
          </a:r>
          <a:r>
            <a:rPr lang="es-ES" sz="1400" kern="1200" dirty="0" err="1"/>
            <a:t>rbf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67.00%</a:t>
          </a:r>
        </a:p>
      </dsp:txBody>
      <dsp:txXfrm>
        <a:off x="26644" y="1216238"/>
        <a:ext cx="1758458" cy="2176605"/>
      </dsp:txXfrm>
    </dsp:sp>
    <dsp:sp modelId="{48A24487-CCA9-42AE-8B37-11F3F18C73F4}">
      <dsp:nvSpPr>
        <dsp:cNvPr id="0" name=""/>
        <dsp:cNvSpPr/>
      </dsp:nvSpPr>
      <dsp:spPr>
        <a:xfrm>
          <a:off x="2011258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 err="1"/>
            <a:t>kNN</a:t>
          </a:r>
          <a:endParaRPr lang="es-ES" sz="4000" kern="1200" dirty="0"/>
        </a:p>
      </dsp:txBody>
      <dsp:txXfrm>
        <a:off x="2011258" y="0"/>
        <a:ext cx="1758458" cy="1010631"/>
      </dsp:txXfrm>
    </dsp:sp>
    <dsp:sp modelId="{FD244389-E5CA-48E5-82F4-8EA6078B6EE1}">
      <dsp:nvSpPr>
        <dsp:cNvPr id="0" name=""/>
        <dsp:cNvSpPr/>
      </dsp:nvSpPr>
      <dsp:spPr>
        <a:xfrm>
          <a:off x="2016041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# </a:t>
          </a:r>
          <a:r>
            <a:rPr lang="es-ES" sz="1400" kern="1200" dirty="0" err="1"/>
            <a:t>neighbours</a:t>
          </a:r>
          <a:r>
            <a:rPr lang="es-ES" sz="1400" kern="1200" dirty="0"/>
            <a:t>: 30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72.60%</a:t>
          </a:r>
        </a:p>
      </dsp:txBody>
      <dsp:txXfrm>
        <a:off x="2016041" y="1216238"/>
        <a:ext cx="1758458" cy="2176605"/>
      </dsp:txXfrm>
    </dsp:sp>
    <dsp:sp modelId="{37500AF0-62B4-402A-B52A-4AA409CE67EB}">
      <dsp:nvSpPr>
        <dsp:cNvPr id="0" name=""/>
        <dsp:cNvSpPr/>
      </dsp:nvSpPr>
      <dsp:spPr>
        <a:xfrm>
          <a:off x="4015900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/>
            <a:t>Naïve Bayes</a:t>
          </a:r>
        </a:p>
      </dsp:txBody>
      <dsp:txXfrm>
        <a:off x="4015900" y="0"/>
        <a:ext cx="1758458" cy="1010631"/>
      </dsp:txXfrm>
    </dsp:sp>
    <dsp:sp modelId="{9E722BEE-2767-47DE-A4AC-5AA7A9828E58}">
      <dsp:nvSpPr>
        <dsp:cNvPr id="0" name=""/>
        <dsp:cNvSpPr/>
      </dsp:nvSpPr>
      <dsp:spPr>
        <a:xfrm>
          <a:off x="4017061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58.41%</a:t>
          </a:r>
          <a:endParaRPr lang="en-GB" sz="1400" b="1" kern="1200" dirty="0"/>
        </a:p>
      </dsp:txBody>
      <dsp:txXfrm>
        <a:off x="4017061" y="1216238"/>
        <a:ext cx="1758458" cy="2176605"/>
      </dsp:txXfrm>
    </dsp:sp>
    <dsp:sp modelId="{3862C4B5-AACD-4347-8085-3F72601877B4}">
      <dsp:nvSpPr>
        <dsp:cNvPr id="0" name=""/>
        <dsp:cNvSpPr/>
      </dsp:nvSpPr>
      <dsp:spPr>
        <a:xfrm>
          <a:off x="6020543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Decision</a:t>
          </a:r>
          <a:r>
            <a:rPr lang="es-ES" sz="1900" kern="1200" dirty="0"/>
            <a:t> </a:t>
          </a:r>
          <a:r>
            <a:rPr lang="es-ES" sz="1900" kern="1200" dirty="0" err="1"/>
            <a:t>Tree</a:t>
          </a:r>
          <a:endParaRPr lang="es-ES" sz="1900" kern="1200" dirty="0"/>
        </a:p>
      </dsp:txBody>
      <dsp:txXfrm>
        <a:off x="6020543" y="0"/>
        <a:ext cx="1758458" cy="1010631"/>
      </dsp:txXfrm>
    </dsp:sp>
    <dsp:sp modelId="{35A85B34-BE00-423B-BDEF-87219E928C35}">
      <dsp:nvSpPr>
        <dsp:cNvPr id="0" name=""/>
        <dsp:cNvSpPr/>
      </dsp:nvSpPr>
      <dsp:spPr>
        <a:xfrm>
          <a:off x="6041293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gini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15 </a:t>
          </a: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: 69.08%</a:t>
          </a:r>
        </a:p>
      </dsp:txBody>
      <dsp:txXfrm>
        <a:off x="6041293" y="1216238"/>
        <a:ext cx="1758458" cy="2176605"/>
      </dsp:txXfrm>
    </dsp:sp>
    <dsp:sp modelId="{839BA42A-3B80-4489-BE6A-A9D5C1FBAE01}">
      <dsp:nvSpPr>
        <dsp:cNvPr id="0" name=""/>
        <dsp:cNvSpPr/>
      </dsp:nvSpPr>
      <dsp:spPr>
        <a:xfrm>
          <a:off x="8025186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Gradient</a:t>
          </a:r>
          <a:r>
            <a:rPr lang="es-ES" sz="1900" kern="1200" dirty="0"/>
            <a:t> </a:t>
          </a:r>
          <a:r>
            <a:rPr lang="es-ES" sz="1900" kern="1200" dirty="0" err="1"/>
            <a:t>Boosting</a:t>
          </a:r>
          <a:endParaRPr lang="es-ES" sz="1900" kern="1200" dirty="0"/>
        </a:p>
      </dsp:txBody>
      <dsp:txXfrm>
        <a:off x="8025186" y="0"/>
        <a:ext cx="1758458" cy="1010631"/>
      </dsp:txXfrm>
    </dsp:sp>
    <dsp:sp modelId="{809477FF-A692-466C-8800-3CCD3C20CD13}">
      <dsp:nvSpPr>
        <dsp:cNvPr id="0" name=""/>
        <dsp:cNvSpPr/>
      </dsp:nvSpPr>
      <dsp:spPr>
        <a:xfrm>
          <a:off x="8044107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friedman_mse</a:t>
          </a:r>
          <a:r>
            <a:rPr lang="es-ES" sz="1400" kern="1200" dirty="0"/>
            <a:t>,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learn_rate</a:t>
          </a:r>
          <a:r>
            <a:rPr lang="es-ES" sz="1400" kern="1200" dirty="0"/>
            <a:t>: 0.1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loss</a:t>
          </a:r>
          <a:r>
            <a:rPr lang="es-ES" sz="1400" kern="1200" dirty="0"/>
            <a:t>: </a:t>
          </a:r>
          <a:r>
            <a:rPr lang="es-ES" sz="1400" kern="1200" dirty="0" err="1"/>
            <a:t>exponential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3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n_estimators</a:t>
          </a:r>
          <a:r>
            <a:rPr lang="es-ES" sz="1400" kern="1200" dirty="0"/>
            <a:t>: 100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 = 62.16%</a:t>
          </a:r>
        </a:p>
      </dsp:txBody>
      <dsp:txXfrm>
        <a:off x="8044107" y="1216238"/>
        <a:ext cx="1758458" cy="2176605"/>
      </dsp:txXfrm>
    </dsp:sp>
    <dsp:sp modelId="{12970324-F5CC-407D-B127-D60C33DCEC0D}">
      <dsp:nvSpPr>
        <dsp:cNvPr id="0" name=""/>
        <dsp:cNvSpPr/>
      </dsp:nvSpPr>
      <dsp:spPr>
        <a:xfrm>
          <a:off x="10029828" y="0"/>
          <a:ext cx="1758458" cy="10106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Random</a:t>
          </a:r>
          <a:r>
            <a:rPr lang="es-ES" sz="1900" kern="1200" dirty="0"/>
            <a:t> Forest</a:t>
          </a:r>
        </a:p>
      </dsp:txBody>
      <dsp:txXfrm>
        <a:off x="10029828" y="0"/>
        <a:ext cx="1758458" cy="1010631"/>
      </dsp:txXfrm>
    </dsp:sp>
    <dsp:sp modelId="{EF3A97DE-E918-456A-B35C-2949E6B14FB6}">
      <dsp:nvSpPr>
        <dsp:cNvPr id="0" name=""/>
        <dsp:cNvSpPr/>
      </dsp:nvSpPr>
      <dsp:spPr>
        <a:xfrm>
          <a:off x="10029828" y="1216238"/>
          <a:ext cx="1758458" cy="2176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7620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criterion</a:t>
          </a:r>
          <a:r>
            <a:rPr lang="es-ES" sz="1400" kern="1200" dirty="0"/>
            <a:t>: </a:t>
          </a:r>
          <a:r>
            <a:rPr lang="es-ES" sz="1400" kern="1200" dirty="0" err="1"/>
            <a:t>entropy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max_depth</a:t>
          </a:r>
          <a:r>
            <a:rPr lang="es-ES" sz="1400" kern="1200" dirty="0"/>
            <a:t>: 50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max_features</a:t>
          </a:r>
          <a:r>
            <a:rPr lang="es-ES" sz="1400" kern="1200" dirty="0"/>
            <a:t>: auto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n_estimators</a:t>
          </a:r>
          <a:r>
            <a:rPr lang="es-ES" sz="1400" kern="1200" dirty="0"/>
            <a:t>: 1000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</a:t>
          </a:r>
          <a:r>
            <a:rPr lang="es-ES" sz="1400" b="1" kern="1200" dirty="0"/>
            <a:t> : 75.91%</a:t>
          </a:r>
        </a:p>
      </dsp:txBody>
      <dsp:txXfrm>
        <a:off x="10029828" y="1216238"/>
        <a:ext cx="1758458" cy="2176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F2E12-2A9A-4CEF-BD79-CDAC6008BFB8}">
      <dsp:nvSpPr>
        <dsp:cNvPr id="0" name=""/>
        <dsp:cNvSpPr/>
      </dsp:nvSpPr>
      <dsp:spPr>
        <a:xfrm>
          <a:off x="1717632" y="345358"/>
          <a:ext cx="2949845" cy="2949845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FP: 0.50%</a:t>
          </a:r>
          <a:endParaRPr lang="en-GB" sz="2400" kern="1200" dirty="0"/>
        </a:p>
      </dsp:txBody>
      <dsp:txXfrm>
        <a:off x="3226267" y="891079"/>
        <a:ext cx="1088633" cy="877930"/>
      </dsp:txXfrm>
    </dsp:sp>
    <dsp:sp modelId="{D87E4BF0-5AB3-414F-9B72-4F27803FD392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0"/>
            <a:gd name="adj2" fmla="val 540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TN: 31.00%</a:t>
          </a:r>
          <a:endParaRPr lang="en-GB" sz="2400" kern="1200" dirty="0"/>
        </a:p>
      </dsp:txBody>
      <dsp:txXfrm>
        <a:off x="3248113" y="1870693"/>
        <a:ext cx="1088633" cy="877930"/>
      </dsp:txXfrm>
    </dsp:sp>
    <dsp:sp modelId="{5DD6C26F-72D9-478B-A32A-B590F211064D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FN: 19%</a:t>
          </a:r>
          <a:endParaRPr lang="en-GB" sz="2400" kern="1200" dirty="0"/>
        </a:p>
      </dsp:txBody>
      <dsp:txXfrm>
        <a:off x="2054128" y="1870693"/>
        <a:ext cx="1088633" cy="877930"/>
      </dsp:txXfrm>
    </dsp:sp>
    <dsp:sp modelId="{1751F260-01E3-48C4-AEE2-810FF4CA9FFE}">
      <dsp:nvSpPr>
        <dsp:cNvPr id="0" name=""/>
        <dsp:cNvSpPr/>
      </dsp:nvSpPr>
      <dsp:spPr>
        <a:xfrm>
          <a:off x="1720514" y="343095"/>
          <a:ext cx="2949845" cy="2949845"/>
        </a:xfrm>
        <a:prstGeom prst="pie">
          <a:avLst>
            <a:gd name="adj1" fmla="val 10800000"/>
            <a:gd name="adj2" fmla="val 16200000"/>
          </a:avLst>
        </a:prstGeom>
        <a:solidFill>
          <a:srgbClr val="92D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TP: 44.91%</a:t>
          </a:r>
          <a:endParaRPr lang="en-GB" sz="2400" kern="1200" dirty="0"/>
        </a:p>
      </dsp:txBody>
      <dsp:txXfrm>
        <a:off x="2054128" y="887411"/>
        <a:ext cx="1088633" cy="877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5190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kNN</a:t>
          </a:r>
          <a:endParaRPr lang="es-ES" sz="2400" kern="1200" dirty="0"/>
        </a:p>
      </dsp:txBody>
      <dsp:txXfrm>
        <a:off x="5190" y="876711"/>
        <a:ext cx="1989755" cy="795902"/>
      </dsp:txXfrm>
    </dsp:sp>
    <dsp:sp modelId="{EC8EB771-D13F-4A5B-A1B9-E028F676D24E}">
      <dsp:nvSpPr>
        <dsp:cNvPr id="0" name=""/>
        <dsp:cNvSpPr/>
      </dsp:nvSpPr>
      <dsp:spPr>
        <a:xfrm>
          <a:off x="5190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Num neighbors: 15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noProof="0" dirty="0"/>
            <a:t>Accuracy</a:t>
          </a:r>
          <a:r>
            <a:rPr lang="es-ES" sz="1400" b="1" kern="1200" dirty="0"/>
            <a:t>: 53.00%</a:t>
          </a:r>
        </a:p>
      </dsp:txBody>
      <dsp:txXfrm>
        <a:off x="5190" y="1672613"/>
        <a:ext cx="1989755" cy="1785279"/>
      </dsp:txXfrm>
    </dsp:sp>
    <dsp:sp modelId="{48A24487-CCA9-42AE-8B37-11F3F18C73F4}">
      <dsp:nvSpPr>
        <dsp:cNvPr id="0" name=""/>
        <dsp:cNvSpPr/>
      </dsp:nvSpPr>
      <dsp:spPr>
        <a:xfrm>
          <a:off x="2273511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SVC</a:t>
          </a:r>
        </a:p>
      </dsp:txBody>
      <dsp:txXfrm>
        <a:off x="2273511" y="876711"/>
        <a:ext cx="1989755" cy="795902"/>
      </dsp:txXfrm>
    </dsp:sp>
    <dsp:sp modelId="{FD244389-E5CA-48E5-82F4-8EA6078B6EE1}">
      <dsp:nvSpPr>
        <dsp:cNvPr id="0" name=""/>
        <dsp:cNvSpPr/>
      </dsp:nvSpPr>
      <dsp:spPr>
        <a:xfrm>
          <a:off x="2273511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C: 100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Gamma: 0.001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noProof="0" dirty="0"/>
            <a:t>Accuracy: 53.00%</a:t>
          </a:r>
        </a:p>
      </dsp:txBody>
      <dsp:txXfrm>
        <a:off x="2273511" y="1672613"/>
        <a:ext cx="1989755" cy="1785279"/>
      </dsp:txXfrm>
    </dsp:sp>
    <dsp:sp modelId="{37500AF0-62B4-402A-B52A-4AA409CE67EB}">
      <dsp:nvSpPr>
        <dsp:cNvPr id="0" name=""/>
        <dsp:cNvSpPr/>
      </dsp:nvSpPr>
      <dsp:spPr>
        <a:xfrm>
          <a:off x="4541832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Decision tree</a:t>
          </a:r>
        </a:p>
      </dsp:txBody>
      <dsp:txXfrm>
        <a:off x="4541832" y="876711"/>
        <a:ext cx="1989755" cy="795902"/>
      </dsp:txXfrm>
    </dsp:sp>
    <dsp:sp modelId="{9E722BEE-2767-47DE-A4AC-5AA7A9828E58}">
      <dsp:nvSpPr>
        <dsp:cNvPr id="0" name=""/>
        <dsp:cNvSpPr/>
      </dsp:nvSpPr>
      <dsp:spPr>
        <a:xfrm>
          <a:off x="4541832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Max </a:t>
          </a:r>
          <a:r>
            <a:rPr lang="es-ES" sz="1400" kern="1200" dirty="0" err="1"/>
            <a:t>depth</a:t>
          </a:r>
          <a:r>
            <a:rPr lang="es-ES" sz="1400" kern="1200" dirty="0"/>
            <a:t>: 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Criterion: entropy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Max </a:t>
          </a:r>
          <a:r>
            <a:rPr lang="es-ES" sz="1400" kern="1200" dirty="0" err="1"/>
            <a:t>features</a:t>
          </a:r>
          <a:r>
            <a:rPr lang="es-ES" sz="1400" kern="1200" dirty="0"/>
            <a:t>: auto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Accuracy</a:t>
          </a:r>
          <a:r>
            <a:rPr lang="es-ES" sz="1400" b="1" kern="1200" dirty="0"/>
            <a:t>: 51.00%</a:t>
          </a:r>
        </a:p>
      </dsp:txBody>
      <dsp:txXfrm>
        <a:off x="4541832" y="1672613"/>
        <a:ext cx="1989755" cy="1785279"/>
      </dsp:txXfrm>
    </dsp:sp>
    <dsp:sp modelId="{3862C4B5-AACD-4347-8085-3F72601877B4}">
      <dsp:nvSpPr>
        <dsp:cNvPr id="0" name=""/>
        <dsp:cNvSpPr/>
      </dsp:nvSpPr>
      <dsp:spPr>
        <a:xfrm>
          <a:off x="6810153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Random</a:t>
          </a:r>
          <a:r>
            <a:rPr lang="es-ES" sz="2200" kern="1200" dirty="0"/>
            <a:t> </a:t>
          </a:r>
          <a:r>
            <a:rPr lang="es-ES" sz="2200" kern="1200" dirty="0" err="1"/>
            <a:t>forest</a:t>
          </a:r>
          <a:endParaRPr lang="es-ES" sz="2200" kern="1200" dirty="0"/>
        </a:p>
      </dsp:txBody>
      <dsp:txXfrm>
        <a:off x="6810153" y="876711"/>
        <a:ext cx="1989755" cy="795902"/>
      </dsp:txXfrm>
    </dsp:sp>
    <dsp:sp modelId="{35A85B34-BE00-423B-BDEF-87219E928C35}">
      <dsp:nvSpPr>
        <dsp:cNvPr id="0" name=""/>
        <dsp:cNvSpPr/>
      </dsp:nvSpPr>
      <dsp:spPr>
        <a:xfrm>
          <a:off x="6810153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Max Depth: 35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Num</a:t>
          </a:r>
          <a:r>
            <a:rPr lang="es-ES" sz="1400" kern="1200" dirty="0"/>
            <a:t> </a:t>
          </a:r>
          <a:r>
            <a:rPr lang="es-ES" sz="1400" kern="1200" dirty="0" err="1"/>
            <a:t>estimators</a:t>
          </a:r>
          <a:r>
            <a:rPr lang="es-ES" sz="1400" kern="1200" dirty="0"/>
            <a:t>: 250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Accuracy</a:t>
          </a:r>
          <a:r>
            <a:rPr lang="es-ES" sz="1400" b="1" kern="1200" dirty="0"/>
            <a:t>: 57.00%</a:t>
          </a:r>
        </a:p>
      </dsp:txBody>
      <dsp:txXfrm>
        <a:off x="6810153" y="1672613"/>
        <a:ext cx="1989755" cy="1785279"/>
      </dsp:txXfrm>
    </dsp:sp>
    <dsp:sp modelId="{839BA42A-3B80-4489-BE6A-A9D5C1FBAE01}">
      <dsp:nvSpPr>
        <dsp:cNvPr id="0" name=""/>
        <dsp:cNvSpPr/>
      </dsp:nvSpPr>
      <dsp:spPr>
        <a:xfrm>
          <a:off x="9078474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Extra </a:t>
          </a:r>
          <a:r>
            <a:rPr lang="es-ES" sz="2200" kern="1200" dirty="0" err="1"/>
            <a:t>trees</a:t>
          </a:r>
          <a:endParaRPr lang="es-ES" sz="2200" kern="1200" dirty="0"/>
        </a:p>
      </dsp:txBody>
      <dsp:txXfrm>
        <a:off x="9078474" y="876711"/>
        <a:ext cx="1989755" cy="795902"/>
      </dsp:txXfrm>
    </dsp:sp>
    <dsp:sp modelId="{809477FF-A692-466C-8800-3CCD3C20CD13}">
      <dsp:nvSpPr>
        <dsp:cNvPr id="0" name=""/>
        <dsp:cNvSpPr/>
      </dsp:nvSpPr>
      <dsp:spPr>
        <a:xfrm>
          <a:off x="9078474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7150" cap="rnd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Max Depth: 20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Num</a:t>
          </a:r>
          <a:r>
            <a:rPr lang="es-ES" sz="1400" kern="1200" dirty="0"/>
            <a:t> </a:t>
          </a:r>
          <a:r>
            <a:rPr lang="es-ES" sz="1400" kern="1200" dirty="0" err="1"/>
            <a:t>estimators</a:t>
          </a:r>
          <a:r>
            <a:rPr lang="es-ES" sz="1400" kern="1200" dirty="0"/>
            <a:t>: 250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/>
            <a:t>Accuracy:61.40 %</a:t>
          </a:r>
        </a:p>
      </dsp:txBody>
      <dsp:txXfrm>
        <a:off x="9078474" y="1672613"/>
        <a:ext cx="1989755" cy="1785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B1E8-CEE4-4E44-A25B-3825E467DCC5}">
      <dsp:nvSpPr>
        <dsp:cNvPr id="0" name=""/>
        <dsp:cNvSpPr/>
      </dsp:nvSpPr>
      <dsp:spPr>
        <a:xfrm>
          <a:off x="5190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kNN</a:t>
          </a:r>
          <a:endParaRPr lang="es-ES" sz="2400" kern="1200" dirty="0"/>
        </a:p>
      </dsp:txBody>
      <dsp:txXfrm>
        <a:off x="5190" y="876711"/>
        <a:ext cx="1989755" cy="795902"/>
      </dsp:txXfrm>
    </dsp:sp>
    <dsp:sp modelId="{EC8EB771-D13F-4A5B-A1B9-E028F676D24E}">
      <dsp:nvSpPr>
        <dsp:cNvPr id="0" name=""/>
        <dsp:cNvSpPr/>
      </dsp:nvSpPr>
      <dsp:spPr>
        <a:xfrm>
          <a:off x="5190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Num neighbors: 30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noProof="0" dirty="0"/>
            <a:t>Accuracy</a:t>
          </a:r>
          <a:r>
            <a:rPr lang="es-ES" sz="1400" b="1" kern="1200" dirty="0"/>
            <a:t>: 54.00%</a:t>
          </a:r>
        </a:p>
      </dsp:txBody>
      <dsp:txXfrm>
        <a:off x="5190" y="1672613"/>
        <a:ext cx="1989755" cy="1785279"/>
      </dsp:txXfrm>
    </dsp:sp>
    <dsp:sp modelId="{48A24487-CCA9-42AE-8B37-11F3F18C73F4}">
      <dsp:nvSpPr>
        <dsp:cNvPr id="0" name=""/>
        <dsp:cNvSpPr/>
      </dsp:nvSpPr>
      <dsp:spPr>
        <a:xfrm>
          <a:off x="2273511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SVC</a:t>
          </a:r>
        </a:p>
      </dsp:txBody>
      <dsp:txXfrm>
        <a:off x="2273511" y="876711"/>
        <a:ext cx="1989755" cy="795902"/>
      </dsp:txXfrm>
    </dsp:sp>
    <dsp:sp modelId="{FD244389-E5CA-48E5-82F4-8EA6078B6EE1}">
      <dsp:nvSpPr>
        <dsp:cNvPr id="0" name=""/>
        <dsp:cNvSpPr/>
      </dsp:nvSpPr>
      <dsp:spPr>
        <a:xfrm>
          <a:off x="2273511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C: 10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Gamma: 0.001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noProof="0" dirty="0"/>
            <a:t>Accuracy: 55.00%</a:t>
          </a:r>
        </a:p>
      </dsp:txBody>
      <dsp:txXfrm>
        <a:off x="2273511" y="1672613"/>
        <a:ext cx="1989755" cy="1785279"/>
      </dsp:txXfrm>
    </dsp:sp>
    <dsp:sp modelId="{37500AF0-62B4-402A-B52A-4AA409CE67EB}">
      <dsp:nvSpPr>
        <dsp:cNvPr id="0" name=""/>
        <dsp:cNvSpPr/>
      </dsp:nvSpPr>
      <dsp:spPr>
        <a:xfrm>
          <a:off x="4541832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Decision tree</a:t>
          </a:r>
        </a:p>
      </dsp:txBody>
      <dsp:txXfrm>
        <a:off x="4541832" y="876711"/>
        <a:ext cx="1989755" cy="795902"/>
      </dsp:txXfrm>
    </dsp:sp>
    <dsp:sp modelId="{9E722BEE-2767-47DE-A4AC-5AA7A9828E58}">
      <dsp:nvSpPr>
        <dsp:cNvPr id="0" name=""/>
        <dsp:cNvSpPr/>
      </dsp:nvSpPr>
      <dsp:spPr>
        <a:xfrm>
          <a:off x="4541832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Max </a:t>
          </a:r>
          <a:r>
            <a:rPr lang="es-ES" sz="1400" kern="1200" dirty="0" err="1"/>
            <a:t>depth</a:t>
          </a:r>
          <a:r>
            <a:rPr lang="es-ES" sz="1400" kern="1200" dirty="0"/>
            <a:t>: 20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Criterion: entropy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Max </a:t>
          </a:r>
          <a:r>
            <a:rPr lang="es-ES" sz="1400" kern="1200" dirty="0" err="1"/>
            <a:t>features</a:t>
          </a:r>
          <a:r>
            <a:rPr lang="es-ES" sz="1400" kern="1200" dirty="0"/>
            <a:t>: auto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Accuracy</a:t>
          </a:r>
          <a:r>
            <a:rPr lang="es-ES" sz="1400" b="1" kern="1200" dirty="0"/>
            <a:t>: 50.00%</a:t>
          </a:r>
        </a:p>
      </dsp:txBody>
      <dsp:txXfrm>
        <a:off x="4541832" y="1672613"/>
        <a:ext cx="1989755" cy="1785279"/>
      </dsp:txXfrm>
    </dsp:sp>
    <dsp:sp modelId="{3862C4B5-AACD-4347-8085-3F72601877B4}">
      <dsp:nvSpPr>
        <dsp:cNvPr id="0" name=""/>
        <dsp:cNvSpPr/>
      </dsp:nvSpPr>
      <dsp:spPr>
        <a:xfrm>
          <a:off x="6810153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 err="1"/>
            <a:t>Random</a:t>
          </a:r>
          <a:r>
            <a:rPr lang="es-ES" sz="2200" kern="1200" dirty="0"/>
            <a:t> </a:t>
          </a:r>
          <a:r>
            <a:rPr lang="es-ES" sz="2200" kern="1200" dirty="0" err="1"/>
            <a:t>forest</a:t>
          </a:r>
          <a:endParaRPr lang="es-ES" sz="2200" kern="1200" dirty="0"/>
        </a:p>
      </dsp:txBody>
      <dsp:txXfrm>
        <a:off x="6810153" y="876711"/>
        <a:ext cx="1989755" cy="795902"/>
      </dsp:txXfrm>
    </dsp:sp>
    <dsp:sp modelId="{35A85B34-BE00-423B-BDEF-87219E928C35}">
      <dsp:nvSpPr>
        <dsp:cNvPr id="0" name=""/>
        <dsp:cNvSpPr/>
      </dsp:nvSpPr>
      <dsp:spPr>
        <a:xfrm>
          <a:off x="6810153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Max Depth: 20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Num</a:t>
          </a:r>
          <a:r>
            <a:rPr lang="es-ES" sz="1400" kern="1200" dirty="0"/>
            <a:t> </a:t>
          </a:r>
          <a:r>
            <a:rPr lang="es-ES" sz="1400" kern="1200" dirty="0" err="1"/>
            <a:t>estimators</a:t>
          </a:r>
          <a:r>
            <a:rPr lang="es-ES" sz="1400" kern="1200" dirty="0"/>
            <a:t>: 400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Accuracy</a:t>
          </a:r>
          <a:r>
            <a:rPr lang="es-ES" sz="1400" b="1" kern="1200" dirty="0"/>
            <a:t>: 59.00%</a:t>
          </a:r>
        </a:p>
      </dsp:txBody>
      <dsp:txXfrm>
        <a:off x="6810153" y="1672613"/>
        <a:ext cx="1989755" cy="1785279"/>
      </dsp:txXfrm>
    </dsp:sp>
    <dsp:sp modelId="{839BA42A-3B80-4489-BE6A-A9D5C1FBAE01}">
      <dsp:nvSpPr>
        <dsp:cNvPr id="0" name=""/>
        <dsp:cNvSpPr/>
      </dsp:nvSpPr>
      <dsp:spPr>
        <a:xfrm>
          <a:off x="9078474" y="876711"/>
          <a:ext cx="1989755" cy="795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Extra </a:t>
          </a:r>
          <a:r>
            <a:rPr lang="es-ES" sz="2200" kern="1200" dirty="0" err="1"/>
            <a:t>trees</a:t>
          </a:r>
          <a:endParaRPr lang="es-ES" sz="2200" kern="1200" dirty="0"/>
        </a:p>
      </dsp:txBody>
      <dsp:txXfrm>
        <a:off x="9078474" y="876711"/>
        <a:ext cx="1989755" cy="795902"/>
      </dsp:txXfrm>
    </dsp:sp>
    <dsp:sp modelId="{809477FF-A692-466C-8800-3CCD3C20CD13}">
      <dsp:nvSpPr>
        <dsp:cNvPr id="0" name=""/>
        <dsp:cNvSpPr/>
      </dsp:nvSpPr>
      <dsp:spPr>
        <a:xfrm>
          <a:off x="9078474" y="1672613"/>
          <a:ext cx="1989755" cy="1785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Max Depth: 35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 err="1"/>
            <a:t>Num</a:t>
          </a:r>
          <a:r>
            <a:rPr lang="es-ES" sz="1400" kern="1200" dirty="0"/>
            <a:t> </a:t>
          </a:r>
          <a:r>
            <a:rPr lang="es-ES" sz="1400" kern="1200" dirty="0" err="1"/>
            <a:t>estimators</a:t>
          </a:r>
          <a:r>
            <a:rPr lang="es-ES" sz="1400" kern="1200" dirty="0"/>
            <a:t>: 100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 err="1"/>
            <a:t>Accuracy</a:t>
          </a:r>
          <a:r>
            <a:rPr lang="es-ES" sz="1400" b="1" kern="1200" dirty="0"/>
            <a:t>: 58.00%</a:t>
          </a:r>
        </a:p>
      </dsp:txBody>
      <dsp:txXfrm>
        <a:off x="9078474" y="1672613"/>
        <a:ext cx="1989755" cy="1785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BE77-CF9D-41C1-9A46-0C9C6AF6D9EA}" type="datetimeFigureOut">
              <a:rPr lang="ro-RO" smtClean="0"/>
              <a:t>11.11.2021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5C4C-B821-490B-A6BC-7023298A118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2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SelectKBest</a:t>
            </a:r>
            <a:r>
              <a:rPr lang="en-US" dirty="0"/>
              <a:t> removes all but the highest scoring features. It’s a kind of univariate feature selection which works by selecting the best features based on univariate statistical tests.</a:t>
            </a:r>
          </a:p>
          <a:p>
            <a:r>
              <a:rPr lang="en-US" dirty="0"/>
              <a:t>The methods based on F-test estimate the degree of linear dependency between two random variables.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75C4C-B821-490B-A6BC-7023298A118D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381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508E-28D7-4C07-A327-C6BAFBCA7AA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E6E6-63DB-4CB9-A4B7-0B5C8502880C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A3E7-B710-4DBB-9CDB-5B1B222BDE9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33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376C-AC4E-4AE2-8D03-113E09A9F1B5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54AA-C341-49DB-A9C0-1A801481D328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3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C5F4-9C02-4AD4-B46C-6F47799D1944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226D-3415-48F1-9784-7B12C8D4E016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6BFA-A8EE-4463-9964-640E3A989CC4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A40C-8B44-45C3-8C1E-2901B00428CB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3A8D-9C21-45A1-8CAD-5F002E68E167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790C-7EDE-47EE-864F-D5327F59B305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4147-4086-4288-96C7-1FA46E51ACAA}" type="datetime1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2D7A-EBBE-41E8-9171-0ED3184DCA2A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1034-AA41-49D0-9F0C-DC0756C4B358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C243-D147-42C5-8427-3744C5A07490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EDB7-8E0A-4FBF-AB15-E332CD4821F1}" type="datetime1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28FF-3BD9-45DA-B7F0-CC83C12E3FF2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84825-D934-4E20-B0C8-29FEC7CA1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bg2">
                <a:lumMod val="20000"/>
                <a:lumOff val="8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6EF372-B0BB-4186-AFA6-228F0691A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155626"/>
            <a:ext cx="2453747" cy="7753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83E8D4-1164-4ACB-8BAB-1D7DA87B6CD0}"/>
              </a:ext>
            </a:extLst>
          </p:cNvPr>
          <p:cNvSpPr txBox="1">
            <a:spLocks/>
          </p:cNvSpPr>
          <p:nvPr/>
        </p:nvSpPr>
        <p:spPr>
          <a:xfrm>
            <a:off x="2500543" y="1277520"/>
            <a:ext cx="7190913" cy="94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solidFill>
                  <a:schemeClr val="tx2">
                    <a:lumMod val="25000"/>
                  </a:schemeClr>
                </a:solidFill>
              </a:rPr>
              <a:t>Computer Aided Diagnosis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99B4C9-5512-4A4C-9C62-E7A6F8CE5521}"/>
              </a:ext>
            </a:extLst>
          </p:cNvPr>
          <p:cNvSpPr txBox="1">
            <a:spLocks/>
          </p:cNvSpPr>
          <p:nvPr/>
        </p:nvSpPr>
        <p:spPr>
          <a:xfrm>
            <a:off x="3816960" y="5580480"/>
            <a:ext cx="4558079" cy="1079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>
                <a:solidFill>
                  <a:schemeClr val="tx1"/>
                </a:solidFill>
              </a:rPr>
              <a:t>Manuel Ojeda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Alexandru Vasile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FE3A35-01BF-40B3-84AE-AEFFAA5E60CC}"/>
              </a:ext>
            </a:extLst>
          </p:cNvPr>
          <p:cNvSpPr txBox="1">
            <a:spLocks/>
          </p:cNvSpPr>
          <p:nvPr/>
        </p:nvSpPr>
        <p:spPr>
          <a:xfrm>
            <a:off x="6179424" y="3170532"/>
            <a:ext cx="5780552" cy="1580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sz="36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7614BC-3D42-41DF-BC43-A3B1CE911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88" y="155626"/>
            <a:ext cx="1376588" cy="941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DEF75-B3B2-4D94-988B-F33418C46579}"/>
              </a:ext>
            </a:extLst>
          </p:cNvPr>
          <p:cNvSpPr txBox="1"/>
          <p:nvPr/>
        </p:nvSpPr>
        <p:spPr>
          <a:xfrm>
            <a:off x="3636883" y="2997034"/>
            <a:ext cx="4918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Skin Lesion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2924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9BDF06-D3DD-4588-8DDB-857628A87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249131"/>
              </p:ext>
            </p:extLst>
          </p:nvPr>
        </p:nvGraphicFramePr>
        <p:xfrm>
          <a:off x="6096000" y="2331704"/>
          <a:ext cx="6515190" cy="3511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E62F439-B360-4188-85AA-3921DFC2AD94}"/>
              </a:ext>
            </a:extLst>
          </p:cNvPr>
          <p:cNvSpPr txBox="1">
            <a:spLocks/>
          </p:cNvSpPr>
          <p:nvPr/>
        </p:nvSpPr>
        <p:spPr>
          <a:xfrm>
            <a:off x="1155250" y="3737274"/>
            <a:ext cx="7190913" cy="1080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78057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040408327"/>
              </p:ext>
            </p:extLst>
          </p:nvPr>
        </p:nvGraphicFramePr>
        <p:xfrm>
          <a:off x="716437" y="2309567"/>
          <a:ext cx="11073420" cy="433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B9D6E9F-A650-4177-A0E7-DDFB75CF7706}"/>
              </a:ext>
            </a:extLst>
          </p:cNvPr>
          <p:cNvSpPr txBox="1"/>
          <p:nvPr/>
        </p:nvSpPr>
        <p:spPr>
          <a:xfrm>
            <a:off x="584461" y="2309567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features: 600</a:t>
            </a:r>
          </a:p>
        </p:txBody>
      </p:sp>
    </p:spTree>
    <p:extLst>
      <p:ext uri="{BB962C8B-B14F-4D97-AF65-F5344CB8AC3E}">
        <p14:creationId xmlns:p14="http://schemas.microsoft.com/office/powerpoint/2010/main" val="52412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869669208"/>
              </p:ext>
            </p:extLst>
          </p:nvPr>
        </p:nvGraphicFramePr>
        <p:xfrm>
          <a:off x="716437" y="2309567"/>
          <a:ext cx="11073420" cy="4334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B9D6E9F-A650-4177-A0E7-DDFB75CF7706}"/>
              </a:ext>
            </a:extLst>
          </p:cNvPr>
          <p:cNvSpPr txBox="1"/>
          <p:nvPr/>
        </p:nvSpPr>
        <p:spPr>
          <a:xfrm>
            <a:off x="584461" y="2309567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features: 1500</a:t>
            </a:r>
          </a:p>
        </p:txBody>
      </p:sp>
    </p:spTree>
    <p:extLst>
      <p:ext uri="{BB962C8B-B14F-4D97-AF65-F5344CB8AC3E}">
        <p14:creationId xmlns:p14="http://schemas.microsoft.com/office/powerpoint/2010/main" val="401393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E62F439-B360-4188-85AA-3921DFC2AD94}"/>
              </a:ext>
            </a:extLst>
          </p:cNvPr>
          <p:cNvSpPr txBox="1">
            <a:spLocks/>
          </p:cNvSpPr>
          <p:nvPr/>
        </p:nvSpPr>
        <p:spPr>
          <a:xfrm>
            <a:off x="2267974" y="2664356"/>
            <a:ext cx="8128000" cy="6127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Confusion Matrix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6E889181-CC30-49C1-850E-55A6E5410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117124"/>
              </p:ext>
            </p:extLst>
          </p:nvPr>
        </p:nvGraphicFramePr>
        <p:xfrm>
          <a:off x="2267974" y="3277100"/>
          <a:ext cx="8128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32070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62439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76033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5501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bkl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mel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3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bkl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66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-multiclass-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951B3466-9AA3-45E6-92E9-510686799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30907"/>
              </p:ext>
            </p:extLst>
          </p:nvPr>
        </p:nvGraphicFramePr>
        <p:xfrm>
          <a:off x="1875127" y="3757898"/>
          <a:ext cx="913496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930">
                  <a:extLst>
                    <a:ext uri="{9D8B030D-6E8A-4147-A177-3AD203B41FA5}">
                      <a16:colId xmlns:a16="http://schemas.microsoft.com/office/drawing/2014/main" val="1689040823"/>
                    </a:ext>
                  </a:extLst>
                </a:gridCol>
                <a:gridCol w="1146493">
                  <a:extLst>
                    <a:ext uri="{9D8B030D-6E8A-4147-A177-3AD203B41FA5}">
                      <a16:colId xmlns:a16="http://schemas.microsoft.com/office/drawing/2014/main" val="243256405"/>
                    </a:ext>
                  </a:extLst>
                </a:gridCol>
                <a:gridCol w="1197293">
                  <a:extLst>
                    <a:ext uri="{9D8B030D-6E8A-4147-A177-3AD203B41FA5}">
                      <a16:colId xmlns:a16="http://schemas.microsoft.com/office/drawing/2014/main" val="1039121816"/>
                    </a:ext>
                  </a:extLst>
                </a:gridCol>
                <a:gridCol w="1112287">
                  <a:extLst>
                    <a:ext uri="{9D8B030D-6E8A-4147-A177-3AD203B41FA5}">
                      <a16:colId xmlns:a16="http://schemas.microsoft.com/office/drawing/2014/main" val="4026013589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816164556"/>
                    </a:ext>
                  </a:extLst>
                </a:gridCol>
                <a:gridCol w="1616393">
                  <a:extLst>
                    <a:ext uri="{9D8B030D-6E8A-4147-A177-3AD203B41FA5}">
                      <a16:colId xmlns:a16="http://schemas.microsoft.com/office/drawing/2014/main" val="1384569460"/>
                    </a:ext>
                  </a:extLst>
                </a:gridCol>
                <a:gridCol w="1112287">
                  <a:extLst>
                    <a:ext uri="{9D8B030D-6E8A-4147-A177-3AD203B41FA5}">
                      <a16:colId xmlns:a16="http://schemas.microsoft.com/office/drawing/2014/main" val="1560771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W/O </a:t>
                      </a:r>
                      <a:r>
                        <a:rPr lang="en-US" sz="1400" dirty="0" err="1"/>
                        <a:t>Kbest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W/O 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W/O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under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over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 SMOTE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8350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772E3E6D-D662-4977-822D-9B32BA8EB111}"/>
              </a:ext>
            </a:extLst>
          </p:cNvPr>
          <p:cNvSpPr txBox="1">
            <a:spLocks/>
          </p:cNvSpPr>
          <p:nvPr/>
        </p:nvSpPr>
        <p:spPr>
          <a:xfrm>
            <a:off x="2378608" y="3235994"/>
            <a:ext cx="8128000" cy="521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Experiments with different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04901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Conclusions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3395" y="1882669"/>
            <a:ext cx="9325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Performance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improved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b="1" dirty="0" err="1"/>
              <a:t>feature</a:t>
            </a:r>
            <a:r>
              <a:rPr lang="es-ES" b="1" dirty="0"/>
              <a:t> </a:t>
            </a:r>
            <a:r>
              <a:rPr lang="es-ES" b="1" dirty="0" err="1"/>
              <a:t>selection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Extracting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b="1" dirty="0" err="1"/>
              <a:t>segmented</a:t>
            </a:r>
            <a:r>
              <a:rPr lang="es-ES" b="1" dirty="0"/>
              <a:t> </a:t>
            </a:r>
            <a:r>
              <a:rPr lang="es-ES" b="1" dirty="0" err="1"/>
              <a:t>image</a:t>
            </a:r>
            <a:r>
              <a:rPr lang="es-ES" b="1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better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b="1" dirty="0" err="1"/>
              <a:t>imbalance</a:t>
            </a:r>
            <a:r>
              <a:rPr lang="es-ES" b="1" dirty="0"/>
              <a:t> </a:t>
            </a:r>
            <a:r>
              <a:rPr lang="es-ES" b="1" dirty="0" err="1"/>
              <a:t>mitigation</a:t>
            </a:r>
            <a:r>
              <a:rPr lang="es-ES" b="1" dirty="0"/>
              <a:t> </a:t>
            </a:r>
            <a:r>
              <a:rPr lang="es-ES" dirty="0" err="1"/>
              <a:t>attempts</a:t>
            </a:r>
            <a:r>
              <a:rPr lang="es-ES" dirty="0"/>
              <a:t> </a:t>
            </a:r>
            <a:r>
              <a:rPr lang="es-ES" dirty="0" err="1"/>
              <a:t>drove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performance </a:t>
            </a:r>
            <a:r>
              <a:rPr lang="es-ES" dirty="0" err="1"/>
              <a:t>down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/>
              <a:t>V cannel of HSV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recommended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/>
              <a:t>big</a:t>
            </a:r>
            <a:r>
              <a:rPr lang="es-ES" b="1" dirty="0"/>
              <a:t> </a:t>
            </a:r>
            <a:r>
              <a:rPr lang="es-ES" b="1" dirty="0" err="1"/>
              <a:t>datasets</a:t>
            </a:r>
            <a:r>
              <a:rPr lang="es-ES" dirty="0"/>
              <a:t>,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to be </a:t>
            </a:r>
            <a:r>
              <a:rPr lang="es-ES" dirty="0" err="1"/>
              <a:t>creative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Combination</a:t>
            </a:r>
            <a:r>
              <a:rPr lang="es-ES" dirty="0"/>
              <a:t> of </a:t>
            </a:r>
            <a:r>
              <a:rPr lang="es-ES" b="1" dirty="0"/>
              <a:t>Color and </a:t>
            </a:r>
            <a:r>
              <a:rPr lang="es-ES" b="1" dirty="0" err="1"/>
              <a:t>Texture</a:t>
            </a:r>
            <a:r>
              <a:rPr lang="es-ES" b="1" dirty="0"/>
              <a:t> </a:t>
            </a:r>
            <a:r>
              <a:rPr lang="es-ES" dirty="0" err="1"/>
              <a:t>descriptors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Ensemble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r>
              <a:rPr lang="es-ES" dirty="0" err="1"/>
              <a:t>worked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individual </a:t>
            </a:r>
            <a:r>
              <a:rPr lang="es-ES" dirty="0" err="1"/>
              <a:t>classifiers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Automating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r>
              <a:rPr lang="es-ES" dirty="0"/>
              <a:t> pipeline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/>
              <a:t>Grid</a:t>
            </a:r>
            <a:r>
              <a:rPr lang="es-ES" b="1" dirty="0"/>
              <a:t> </a:t>
            </a:r>
            <a:r>
              <a:rPr lang="es-ES" b="1" dirty="0" err="1"/>
              <a:t>Search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448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3F61-E450-4FF2-8774-BE97CF69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513" y="1553592"/>
            <a:ext cx="8915399" cy="1453206"/>
          </a:xfrm>
        </p:spPr>
        <p:txBody>
          <a:bodyPr/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5" name="Picture 13" descr="Icon&#10;&#10;Description automatically generated">
            <a:extLst>
              <a:ext uri="{FF2B5EF4-FFF2-40B4-BE49-F238E27FC236}">
                <a16:creationId xmlns:a16="http://schemas.microsoft.com/office/drawing/2014/main" id="{914F1D4F-30BC-45BB-8EC2-00CC19A18DC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66" y="3595128"/>
            <a:ext cx="1090453" cy="1090453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5FF3443-C112-4233-941C-F1489FF9B8C3}"/>
              </a:ext>
            </a:extLst>
          </p:cNvPr>
          <p:cNvSpPr txBox="1">
            <a:spLocks/>
          </p:cNvSpPr>
          <p:nvPr/>
        </p:nvSpPr>
        <p:spPr>
          <a:xfrm>
            <a:off x="1188430" y="5404794"/>
            <a:ext cx="10191564" cy="145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Lines of code: 1463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Time in deployment: 2 (long) days, 3 (long) nights</a:t>
            </a:r>
            <a:endParaRPr lang="ro-RO" sz="28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AA84916-6980-4DCE-A5E7-3B7E32EA4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82" y="3258137"/>
            <a:ext cx="2837304" cy="17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104E2D-545E-47EE-B8B0-AF37AEA1A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298" y="4166963"/>
            <a:ext cx="9613668" cy="16022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50BC02-9540-4D91-AA4D-0C79704F6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46" y="1651247"/>
            <a:ext cx="11699173" cy="16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0426EC-F4C3-4026-8ED1-28FB400AB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513" y="1962428"/>
            <a:ext cx="89249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61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7A51F21-F5D0-4233-A9C2-99C28620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397946" y="170585"/>
            <a:ext cx="1428567" cy="1066632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75EF008-C68D-4D5B-8BC7-AEE6584A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910" y="233315"/>
            <a:ext cx="1376588" cy="941171"/>
          </a:xfrm>
          <a:prstGeom prst="rect">
            <a:avLst/>
          </a:prstGeom>
        </p:spPr>
      </p:pic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13359C69-24F6-4122-BA27-088A647B1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30" y="1367420"/>
            <a:ext cx="6770356" cy="50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0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2432C1-9EAA-49BB-B58A-B36DF6A7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OUTLINE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E760C8-6CA5-488A-BDE1-A245F25F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graphicFrame>
        <p:nvGraphicFramePr>
          <p:cNvPr id="3076" name="CuadroTexto 2">
            <a:extLst>
              <a:ext uri="{FF2B5EF4-FFF2-40B4-BE49-F238E27FC236}">
                <a16:creationId xmlns:a16="http://schemas.microsoft.com/office/drawing/2014/main" id="{66FC8C0F-7C73-49C7-83D8-96B14F5C5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508581"/>
              </p:ext>
            </p:extLst>
          </p:nvPr>
        </p:nvGraphicFramePr>
        <p:xfrm>
          <a:off x="3351940" y="2238087"/>
          <a:ext cx="6802016" cy="4053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CE05875-F6CA-4705-997D-BC388DBC7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29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8A92-82EC-4B29-96EA-D0F2E41E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SelectKBest</a:t>
            </a:r>
            <a:r>
              <a:rPr lang="en-US" dirty="0"/>
              <a:t> removes all but the highest scoring features. It’s a kind of univariate feature selection which works by selecting the best features based on univariate statistical tests.</a:t>
            </a:r>
          </a:p>
          <a:p>
            <a:r>
              <a:rPr lang="en-US" dirty="0"/>
              <a:t>The methods based on F-test estimate the degree of linear dependency between two random variables.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631E0-B12F-485E-9541-817EF10C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-color space-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0" name="Picture 9" descr="A picture containing tattoo&#10;&#10;Description automatically generated">
            <a:extLst>
              <a:ext uri="{FF2B5EF4-FFF2-40B4-BE49-F238E27FC236}">
                <a16:creationId xmlns:a16="http://schemas.microsoft.com/office/drawing/2014/main" id="{B24BFB44-0D55-47B0-BFEB-BF7B1D90E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0" y="2901919"/>
            <a:ext cx="3030270" cy="2272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8903B-C1F0-49F9-B937-98375E7E7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716" y="2911951"/>
            <a:ext cx="3025221" cy="22727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482" y="2911951"/>
            <a:ext cx="3050746" cy="2272703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C3A34A-34C6-4F35-9E8D-918D184CC61C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8C8839-33EC-4139-AEB6-72965D7B1CFB}"/>
              </a:ext>
            </a:extLst>
          </p:cNvPr>
          <p:cNvSpPr/>
          <p:nvPr/>
        </p:nvSpPr>
        <p:spPr>
          <a:xfrm>
            <a:off x="7774094" y="3429000"/>
            <a:ext cx="113908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E2866F-4A45-4893-B7A1-44675DC09663}"/>
              </a:ext>
            </a:extLst>
          </p:cNvPr>
          <p:cNvSpPr txBox="1"/>
          <p:nvPr/>
        </p:nvSpPr>
        <p:spPr>
          <a:xfrm>
            <a:off x="948274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578F28-D708-4869-BBF8-CD4A952B402F}"/>
              </a:ext>
            </a:extLst>
          </p:cNvPr>
          <p:cNvSpPr txBox="1"/>
          <p:nvPr/>
        </p:nvSpPr>
        <p:spPr>
          <a:xfrm>
            <a:off x="5337721" y="2425015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HSV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65ED9D-C231-4C1D-8FCD-7656FFB01EA4}"/>
              </a:ext>
            </a:extLst>
          </p:cNvPr>
          <p:cNvSpPr txBox="1"/>
          <p:nvPr/>
        </p:nvSpPr>
        <p:spPr>
          <a:xfrm>
            <a:off x="9727168" y="2421839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1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-filtering-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2DBD11-738C-4119-8017-63848962A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5" y="2785961"/>
            <a:ext cx="3056320" cy="2276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F33B2A-50B4-4CC0-BB68-4C5A30E7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384" y="2785961"/>
            <a:ext cx="3022286" cy="2276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EDF7B8-94EE-4503-AD62-7966339AA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490" y="2785961"/>
            <a:ext cx="3022286" cy="226545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3673EA-6B6F-444F-AD88-8C406A75F723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1DF1362-D5AC-4D70-8BB7-C2F2ED1504E2}"/>
              </a:ext>
            </a:extLst>
          </p:cNvPr>
          <p:cNvSpPr/>
          <p:nvPr/>
        </p:nvSpPr>
        <p:spPr>
          <a:xfrm>
            <a:off x="7719856" y="3378218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68361-6907-40F4-889D-64358937FB54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D1FE7D-618B-4C54-96B8-D1C83BC61F56}"/>
              </a:ext>
            </a:extLst>
          </p:cNvPr>
          <p:cNvSpPr txBox="1"/>
          <p:nvPr/>
        </p:nvSpPr>
        <p:spPr>
          <a:xfrm>
            <a:off x="5258888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Hairless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CB5E3-6006-47C8-AE53-C25D7FD1B0E9}"/>
              </a:ext>
            </a:extLst>
          </p:cNvPr>
          <p:cNvSpPr txBox="1"/>
          <p:nvPr/>
        </p:nvSpPr>
        <p:spPr>
          <a:xfrm>
            <a:off x="9569502" y="2325830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89B64-C7EC-466C-820D-2FF00B297B50}"/>
              </a:ext>
            </a:extLst>
          </p:cNvPr>
          <p:cNvSpPr txBox="1"/>
          <p:nvPr/>
        </p:nvSpPr>
        <p:spPr>
          <a:xfrm>
            <a:off x="3116343" y="2861490"/>
            <a:ext cx="176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</a:t>
            </a:r>
          </a:p>
          <a:p>
            <a:pPr algn="ctr"/>
            <a:r>
              <a:rPr lang="en-US" dirty="0"/>
              <a:t>Morph.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0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-contrast-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713D2C-B540-4321-9215-79E9CD86B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64" y="2848390"/>
            <a:ext cx="3035806" cy="22654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9D349E-2AC8-4067-8C4F-046EEBD59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422" y="2848389"/>
            <a:ext cx="3022286" cy="2267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CA8EA-FB8D-48B7-BC99-EC24283F0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83" y="2848389"/>
            <a:ext cx="3022286" cy="226545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2B7760-2D84-47FF-9F26-D5B3A78A3341}"/>
              </a:ext>
            </a:extLst>
          </p:cNvPr>
          <p:cNvSpPr/>
          <p:nvPr/>
        </p:nvSpPr>
        <p:spPr>
          <a:xfrm>
            <a:off x="3453112" y="3497802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9C725D-700C-4FBB-ACAB-3FEFF4C5916F}"/>
              </a:ext>
            </a:extLst>
          </p:cNvPr>
          <p:cNvSpPr/>
          <p:nvPr/>
        </p:nvSpPr>
        <p:spPr>
          <a:xfrm>
            <a:off x="7830975" y="3429000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29077-8E24-444D-9821-582E86D6ED4A}"/>
              </a:ext>
            </a:extLst>
          </p:cNvPr>
          <p:cNvSpPr txBox="1"/>
          <p:nvPr/>
        </p:nvSpPr>
        <p:spPr>
          <a:xfrm>
            <a:off x="948274" y="2320903"/>
            <a:ext cx="176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 Filtered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7118F-4A72-4D66-A92C-FD3634B02383}"/>
              </a:ext>
            </a:extLst>
          </p:cNvPr>
          <p:cNvSpPr txBox="1"/>
          <p:nvPr/>
        </p:nvSpPr>
        <p:spPr>
          <a:xfrm>
            <a:off x="4956451" y="2320903"/>
            <a:ext cx="252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Contrast Enhanced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7CED9-1E3C-4F1E-A838-0C0592F609BE}"/>
              </a:ext>
            </a:extLst>
          </p:cNvPr>
          <p:cNvSpPr txBox="1"/>
          <p:nvPr/>
        </p:nvSpPr>
        <p:spPr>
          <a:xfrm>
            <a:off x="9377778" y="2351367"/>
            <a:ext cx="224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Vignetted Image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0C7463-F346-4087-88EF-32ADA68239FC}"/>
              </a:ext>
            </a:extLst>
          </p:cNvPr>
          <p:cNvSpPr txBox="1"/>
          <p:nvPr/>
        </p:nvSpPr>
        <p:spPr>
          <a:xfrm>
            <a:off x="3463437" y="3038277"/>
            <a:ext cx="115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50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Preprocessing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8552E3-6B5B-4D99-8961-D3336177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62" y="2789450"/>
            <a:ext cx="3022286" cy="22679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0AE9B9-0763-444C-BB91-38D66F15A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31" y="2775750"/>
            <a:ext cx="3046641" cy="226545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>
            <a:off x="3444671" y="3382971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337A67-9883-400E-80C9-47A624747F80}"/>
              </a:ext>
            </a:extLst>
          </p:cNvPr>
          <p:cNvSpPr/>
          <p:nvPr/>
        </p:nvSpPr>
        <p:spPr>
          <a:xfrm>
            <a:off x="7833585" y="3368006"/>
            <a:ext cx="1159447" cy="1080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22132-FC45-4CB9-B09D-86B57450F970}"/>
              </a:ext>
            </a:extLst>
          </p:cNvPr>
          <p:cNvSpPr txBox="1"/>
          <p:nvPr/>
        </p:nvSpPr>
        <p:spPr>
          <a:xfrm>
            <a:off x="587561" y="2103389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Thresholded</a:t>
            </a:r>
            <a:r>
              <a:rPr lang="en-US" dirty="0"/>
              <a:t> Image (triangle method)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775CE-CDED-4F61-A944-06CB82016313}"/>
              </a:ext>
            </a:extLst>
          </p:cNvPr>
          <p:cNvSpPr txBox="1"/>
          <p:nvPr/>
        </p:nvSpPr>
        <p:spPr>
          <a:xfrm>
            <a:off x="4977007" y="2241888"/>
            <a:ext cx="248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Opening + Eroding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77756-5C75-4A95-89B9-B3B0CD8889C4}"/>
              </a:ext>
            </a:extLst>
          </p:cNvPr>
          <p:cNvSpPr txBox="1"/>
          <p:nvPr/>
        </p:nvSpPr>
        <p:spPr>
          <a:xfrm>
            <a:off x="9366455" y="2077491"/>
            <a:ext cx="248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Result</a:t>
            </a:r>
          </a:p>
          <a:p>
            <a:pPr algn="ctr"/>
            <a:r>
              <a:rPr lang="en-US" dirty="0"/>
              <a:t>(HSV Image)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826" y="2789450"/>
            <a:ext cx="3076946" cy="2307710"/>
          </a:xfrm>
          <a:prstGeom prst="rect">
            <a:avLst/>
          </a:prstGeom>
        </p:spPr>
      </p:pic>
      <p:pic>
        <p:nvPicPr>
          <p:cNvPr id="2050" name="Picture 2" descr="1: The triangle algorithm selects the threshold intensity as the value... |  Download Scientific Diagram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3" y="5137167"/>
            <a:ext cx="2203722" cy="16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BC359BD-0566-4107-BACA-52A367EAE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66556"/>
              </p:ext>
            </p:extLst>
          </p:nvPr>
        </p:nvGraphicFramePr>
        <p:xfrm>
          <a:off x="6381308" y="5226701"/>
          <a:ext cx="4064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32070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6243927"/>
                    </a:ext>
                  </a:extLst>
                </a:gridCol>
              </a:tblGrid>
              <a:tr h="33656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3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w/o p.p.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62-65%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with p.p.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75.91%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11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Engineering</a:t>
            </a:r>
            <a:br>
              <a:rPr lang="en-US" sz="4800" dirty="0"/>
            </a:br>
            <a:r>
              <a:rPr lang="en-US" sz="4800" dirty="0"/>
              <a:t>-feature extraction-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6" name="Picture 2" descr="Schematic representation of the Gabor filter banks in 5 scales and 8 orientations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87" y="4272541"/>
            <a:ext cx="3058727" cy="2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ocal binary pattern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253" y="4191400"/>
            <a:ext cx="3143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of HSV color wheel for openCV? - Stack Overfl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39" y="4273054"/>
            <a:ext cx="2363720" cy="235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695748B-63A5-4227-AC6B-BC7A046568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718" t="22234" r="29921" b="23202"/>
          <a:stretch/>
        </p:blipFill>
        <p:spPr>
          <a:xfrm>
            <a:off x="5416062" y="2277209"/>
            <a:ext cx="1424354" cy="1257300"/>
          </a:xfrm>
          <a:prstGeom prst="rect">
            <a:avLst/>
          </a:prstGeom>
        </p:spPr>
      </p:pic>
      <p:sp>
        <p:nvSpPr>
          <p:cNvPr id="11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9280579">
            <a:off x="3192921" y="3451471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5400000">
            <a:off x="6016333" y="3902303"/>
            <a:ext cx="405037" cy="173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8">
            <a:extLst>
              <a:ext uri="{FF2B5EF4-FFF2-40B4-BE49-F238E27FC236}">
                <a16:creationId xmlns:a16="http://schemas.microsoft.com/office/drawing/2014/main" id="{25BCDD50-0403-459E-97B4-0E7575D551FE}"/>
              </a:ext>
            </a:extLst>
          </p:cNvPr>
          <p:cNvSpPr/>
          <p:nvPr/>
        </p:nvSpPr>
        <p:spPr>
          <a:xfrm rot="1467768">
            <a:off x="7804955" y="3456066"/>
            <a:ext cx="1442597" cy="262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5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Feature Engineering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pic>
        <p:nvPicPr>
          <p:cNvPr id="3076" name="Picture 4" descr="The 5 Most Useful Techniques to Handle Imbalanced Datasets - KDnugge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99" y="1882669"/>
            <a:ext cx="6811819" cy="20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MOTE. A technique to overcome class imbalance… | by Emilia Orellana | 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93" y="4115091"/>
            <a:ext cx="5587414" cy="248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0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5ACE682-1B73-40BF-BA3B-B531FBAF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96" y="801731"/>
            <a:ext cx="7190913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Classification</a:t>
            </a:r>
            <a:br>
              <a:rPr lang="en-US" sz="4800" dirty="0"/>
            </a:br>
            <a:r>
              <a:rPr lang="en-US" sz="4800" dirty="0"/>
              <a:t>-binary-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4E51E9-613F-49E1-8A93-AF9AF175FA01}"/>
              </a:ext>
            </a:extLst>
          </p:cNvPr>
          <p:cNvSpPr txBox="1">
            <a:spLocks/>
          </p:cNvSpPr>
          <p:nvPr/>
        </p:nvSpPr>
        <p:spPr bwMode="gray">
          <a:xfrm>
            <a:off x="11010090" y="623191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584825-D934-4E20-B0C8-29FEC7CA1AF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42D71B3-CD34-43E5-9D3F-BA2819AE2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08300" y="437028"/>
            <a:ext cx="1428567" cy="106663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B34AC09-580D-4C50-930A-7592EF4E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05" y="499758"/>
            <a:ext cx="1376588" cy="941171"/>
          </a:xfrm>
          <a:prstGeom prst="rect">
            <a:avLst/>
          </a:prstGeom>
        </p:spPr>
      </p:pic>
      <p:graphicFrame>
        <p:nvGraphicFramePr>
          <p:cNvPr id="10" name="Diagrama 2">
            <a:extLst>
              <a:ext uri="{FF2B5EF4-FFF2-40B4-BE49-F238E27FC236}">
                <a16:creationId xmlns:a16="http://schemas.microsoft.com/office/drawing/2014/main" id="{C2102DC5-0C0B-4BFC-8713-7CDCA7BFB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467814"/>
              </p:ext>
            </p:extLst>
          </p:nvPr>
        </p:nvGraphicFramePr>
        <p:xfrm>
          <a:off x="248576" y="2316171"/>
          <a:ext cx="11788291" cy="4280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42196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3680</TotalTime>
  <Words>645</Words>
  <Application>Microsoft Office PowerPoint</Application>
  <PresentationFormat>Widescreen</PresentationFormat>
  <Paragraphs>188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PowerPoint Presentation</vt:lpstr>
      <vt:lpstr>OUTLINE</vt:lpstr>
      <vt:lpstr>Preprocessing -color space-</vt:lpstr>
      <vt:lpstr>Preprocessing -filtering-</vt:lpstr>
      <vt:lpstr>Preprocessing -contrast-</vt:lpstr>
      <vt:lpstr>Preprocessing -binary-</vt:lpstr>
      <vt:lpstr>Feature Engineering -feature extraction-</vt:lpstr>
      <vt:lpstr>Feature Engineering </vt:lpstr>
      <vt:lpstr>Classification -binary-</vt:lpstr>
      <vt:lpstr>Classification -binary-</vt:lpstr>
      <vt:lpstr>Classification -multiclass-</vt:lpstr>
      <vt:lpstr>Classification -multiclass-</vt:lpstr>
      <vt:lpstr>Classification -multiclass-</vt:lpstr>
      <vt:lpstr>Classification -multiclass-</vt:lpstr>
      <vt:lpstr>Conclusions</vt:lpstr>
      <vt:lpstr>THANK YOU!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Alexandru-Petru Vasile</cp:lastModifiedBy>
  <cp:revision>170</cp:revision>
  <dcterms:created xsi:type="dcterms:W3CDTF">2019-06-29T11:58:54Z</dcterms:created>
  <dcterms:modified xsi:type="dcterms:W3CDTF">2021-11-11T10:02:53Z</dcterms:modified>
</cp:coreProperties>
</file>