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0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91" r:id="rId13"/>
    <p:sldId id="292" r:id="rId14"/>
    <p:sldId id="293" r:id="rId15"/>
    <p:sldId id="294" r:id="rId16"/>
    <p:sldId id="295" r:id="rId17"/>
    <p:sldId id="28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15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0.53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0.53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0.51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0.57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0.614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30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0.54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0.55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0.50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0.59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0.58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15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0.53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0.53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0.51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0.57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0.614</a:t>
          </a:r>
        </a:p>
      </dsp:txBody>
      <dsp:txXfrm>
        <a:off x="9078474" y="1314991"/>
        <a:ext cx="1989755" cy="2500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30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0.54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0.55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0.50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400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0.59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0.58</a:t>
          </a:r>
        </a:p>
      </dsp:txBody>
      <dsp:txXfrm>
        <a:off x="9078474" y="1314991"/>
        <a:ext cx="1989755" cy="250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SelectKBest </a:t>
            </a:r>
            <a:r>
              <a:rPr lang="en-US" dirty="0"/>
              <a:t>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75C4C-B821-490B-A6BC-7023298A118D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8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08702742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/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2267974" y="2664356"/>
            <a:ext cx="8128000" cy="61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Confusion Matrix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E889181-CC30-49C1-850E-55A6E54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4784"/>
              </p:ext>
            </p:extLst>
          </p:nvPr>
        </p:nvGraphicFramePr>
        <p:xfrm>
          <a:off x="2267974" y="327710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03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50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1B3466-9AA3-45E6-92E9-51068679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0841"/>
              </p:ext>
            </p:extLst>
          </p:nvPr>
        </p:nvGraphicFramePr>
        <p:xfrm>
          <a:off x="1875127" y="3757898"/>
          <a:ext cx="9134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689040823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43256405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039121816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402601358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816164556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84569460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15607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</a:t>
                      </a:r>
                      <a:r>
                        <a:rPr lang="en-US" sz="1400" dirty="0" err="1"/>
                        <a:t>Kbest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350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72E3E6D-D662-4977-822D-9B32BA8EB111}"/>
              </a:ext>
            </a:extLst>
          </p:cNvPr>
          <p:cNvSpPr txBox="1">
            <a:spLocks/>
          </p:cNvSpPr>
          <p:nvPr/>
        </p:nvSpPr>
        <p:spPr>
          <a:xfrm>
            <a:off x="2378608" y="3235994"/>
            <a:ext cx="8128000" cy="521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Experiments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4901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feature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selection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>
                <a:solidFill>
                  <a:srgbClr val="00B050"/>
                </a:solidFill>
              </a:rPr>
              <a:t>segmented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image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00B050"/>
                </a:solidFill>
              </a:rPr>
              <a:t>Class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imbalance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mitigation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big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>
                <a:solidFill>
                  <a:srgbClr val="00B050"/>
                </a:solidFill>
              </a:rPr>
              <a:t>Color and </a:t>
            </a:r>
            <a:r>
              <a:rPr lang="es-ES" b="1" dirty="0" err="1">
                <a:solidFill>
                  <a:srgbClr val="00B050"/>
                </a:solidFill>
              </a:rPr>
              <a:t>Texture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B050"/>
                </a:solidFill>
              </a:rPr>
              <a:t>Ensemble </a:t>
            </a:r>
            <a:r>
              <a:rPr lang="es-ES" b="1" dirty="0" err="1">
                <a:solidFill>
                  <a:srgbClr val="00B050"/>
                </a:solidFill>
              </a:rPr>
              <a:t>learning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Grid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Search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3652</TotalTime>
  <Words>813</Words>
  <Application>Microsoft Office PowerPoint</Application>
  <PresentationFormat>Panorámica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Century Gothic (Body)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523311033081</cp:lastModifiedBy>
  <cp:revision>164</cp:revision>
  <dcterms:created xsi:type="dcterms:W3CDTF">2019-06-29T11:58:54Z</dcterms:created>
  <dcterms:modified xsi:type="dcterms:W3CDTF">2021-11-10T18:37:13Z</dcterms:modified>
</cp:coreProperties>
</file>