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0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9" r:id="rId10"/>
    <p:sldId id="283" r:id="rId11"/>
    <p:sldId id="290" r:id="rId12"/>
    <p:sldId id="291" r:id="rId13"/>
    <p:sldId id="292" r:id="rId14"/>
    <p:sldId id="293" r:id="rId15"/>
    <p:sldId id="294" r:id="rId16"/>
    <p:sldId id="295" r:id="rId17"/>
    <p:sldId id="28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s-ES" sz="1400" dirty="0"/>
            <a:t>C: 100</a:t>
          </a:r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67.00%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Naïve Bayes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Decision</a:t>
          </a:r>
          <a:r>
            <a:rPr lang="es-ES" dirty="0"/>
            <a:t> </a:t>
          </a:r>
          <a:r>
            <a:rPr lang="es-ES" dirty="0" err="1"/>
            <a:t>Tree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Gradient</a:t>
          </a:r>
          <a:r>
            <a:rPr lang="es-ES" dirty="0"/>
            <a:t> </a:t>
          </a:r>
          <a:r>
            <a:rPr lang="es-ES" dirty="0" err="1"/>
            <a:t>Boosting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C0E32DD8-1844-4EAA-9D81-6D642DCC1574}">
      <dgm:prSet phldrT="[Texto]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</a:p>
      </dgm:t>
    </dgm:pt>
    <dgm:pt modelId="{00323215-6AFF-4664-9DD8-8F54799E1986}" type="parTrans" cxnId="{810CC10C-3BA6-4A52-9166-F4B6071F79BA}">
      <dgm:prSet/>
      <dgm:spPr/>
      <dgm:t>
        <a:bodyPr/>
        <a:lstStyle/>
        <a:p>
          <a:endParaRPr lang="en-GB"/>
        </a:p>
      </dgm:t>
    </dgm:pt>
    <dgm:pt modelId="{6C63479E-E073-4EFE-825B-E6831F502485}" type="sibTrans" cxnId="{810CC10C-3BA6-4A52-9166-F4B6071F79BA}">
      <dgm:prSet/>
      <dgm:spPr/>
      <dgm:t>
        <a:bodyPr/>
        <a:lstStyle/>
        <a:p>
          <a:endParaRPr lang="en-GB"/>
        </a:p>
      </dgm:t>
    </dgm:pt>
    <dgm:pt modelId="{F771CB44-63AF-4121-B8EE-360F9EC86D85}">
      <dgm:prSet phldrT="[Texto]" custT="1"/>
      <dgm:spPr/>
      <dgm:t>
        <a:bodyPr/>
        <a:lstStyle/>
        <a:p>
          <a:r>
            <a:rPr lang="es-ES" sz="1400" dirty="0"/>
            <a:t>Gamma: 0.001</a:t>
          </a:r>
        </a:p>
      </dgm:t>
    </dgm:pt>
    <dgm:pt modelId="{307E5BFC-9F6B-4968-9D15-014E0CCEA380}" type="parTrans" cxnId="{847D1F0D-FD2A-4BA9-BC7E-016CEA0BF019}">
      <dgm:prSet/>
      <dgm:spPr/>
      <dgm:t>
        <a:bodyPr/>
        <a:lstStyle/>
        <a:p>
          <a:endParaRPr lang="en-GB"/>
        </a:p>
      </dgm:t>
    </dgm:pt>
    <dgm:pt modelId="{E1CEA2AB-04ED-4CAA-B85E-EA4D126CE4AC}" type="sibTrans" cxnId="{847D1F0D-FD2A-4BA9-BC7E-016CEA0BF019}">
      <dgm:prSet/>
      <dgm:spPr/>
      <dgm:t>
        <a:bodyPr/>
        <a:lstStyle/>
        <a:p>
          <a:endParaRPr lang="en-GB"/>
        </a:p>
      </dgm:t>
    </dgm:pt>
    <dgm:pt modelId="{0339C6C5-4170-4CAD-8D7E-D0B7BF09AACC}">
      <dgm:prSet phldrT="[Texto]" custT="1"/>
      <dgm:spPr/>
      <dgm:t>
        <a:bodyPr/>
        <a:lstStyle/>
        <a:p>
          <a:r>
            <a:rPr lang="es-ES" sz="1400" dirty="0" err="1"/>
            <a:t>kernel</a:t>
          </a:r>
          <a:r>
            <a:rPr lang="es-ES" sz="1400" dirty="0"/>
            <a:t>: </a:t>
          </a:r>
          <a:r>
            <a:rPr lang="es-ES" sz="1400" dirty="0" err="1"/>
            <a:t>rbf</a:t>
          </a:r>
          <a:endParaRPr lang="es-ES" sz="1400" dirty="0"/>
        </a:p>
      </dgm:t>
    </dgm:pt>
    <dgm:pt modelId="{6D1DC77C-85B9-4183-8D26-E752DEA1EB1C}" type="parTrans" cxnId="{E93474E3-A915-4716-BC99-9C1D7A0168E8}">
      <dgm:prSet/>
      <dgm:spPr/>
      <dgm:t>
        <a:bodyPr/>
        <a:lstStyle/>
        <a:p>
          <a:endParaRPr lang="en-GB"/>
        </a:p>
      </dgm:t>
    </dgm:pt>
    <dgm:pt modelId="{7988CC59-B8A8-4C48-8DDC-D804BE719932}" type="sibTrans" cxnId="{E93474E3-A915-4716-BC99-9C1D7A0168E8}">
      <dgm:prSet/>
      <dgm:spPr/>
      <dgm:t>
        <a:bodyPr/>
        <a:lstStyle/>
        <a:p>
          <a:endParaRPr lang="en-GB"/>
        </a:p>
      </dgm:t>
    </dgm:pt>
    <dgm:pt modelId="{D6E19988-0485-4546-B415-44AF75E43A62}">
      <dgm:prSet phldrT="[Texto]" custT="1"/>
      <dgm:spPr/>
      <dgm:t>
        <a:bodyPr/>
        <a:lstStyle/>
        <a:p>
          <a:r>
            <a:rPr lang="es-ES" sz="1400" dirty="0"/>
            <a:t># </a:t>
          </a:r>
          <a:r>
            <a:rPr lang="es-ES" sz="1400" dirty="0" err="1"/>
            <a:t>neighbours</a:t>
          </a:r>
          <a:r>
            <a:rPr lang="es-ES" sz="1400" dirty="0"/>
            <a:t>: 30</a:t>
          </a:r>
          <a:endParaRPr lang="en-GB" sz="1400" dirty="0"/>
        </a:p>
      </dgm:t>
    </dgm:pt>
    <dgm:pt modelId="{F5F1DD90-B092-40C2-A709-7EB2ABEC3B3C}" type="parTrans" cxnId="{D4F3D0B2-6705-4541-B196-55A8559224BF}">
      <dgm:prSet/>
      <dgm:spPr/>
      <dgm:t>
        <a:bodyPr/>
        <a:lstStyle/>
        <a:p>
          <a:endParaRPr lang="en-GB"/>
        </a:p>
      </dgm:t>
    </dgm:pt>
    <dgm:pt modelId="{DF48E0B9-F4DC-4F5A-A256-E767BFF50598}" type="sibTrans" cxnId="{D4F3D0B2-6705-4541-B196-55A8559224BF}">
      <dgm:prSet/>
      <dgm:spPr/>
      <dgm:t>
        <a:bodyPr/>
        <a:lstStyle/>
        <a:p>
          <a:endParaRPr lang="en-GB"/>
        </a:p>
      </dgm:t>
    </dgm:pt>
    <dgm:pt modelId="{DA06C680-53B3-44C6-AC6E-77237017306A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72.60%</a:t>
          </a:r>
        </a:p>
      </dgm:t>
    </dgm:pt>
    <dgm:pt modelId="{FDC8592B-1419-4BB9-8F68-D8E6DA6ADC29}" type="parTrans" cxnId="{0D7BF675-8D58-4E4F-B5D2-655808BBEE57}">
      <dgm:prSet/>
      <dgm:spPr/>
      <dgm:t>
        <a:bodyPr/>
        <a:lstStyle/>
        <a:p>
          <a:endParaRPr lang="en-GB"/>
        </a:p>
      </dgm:t>
    </dgm:pt>
    <dgm:pt modelId="{A222C1B8-DF09-450E-8A56-7251D5D736A2}" type="sibTrans" cxnId="{0D7BF675-8D58-4E4F-B5D2-655808BBEE57}">
      <dgm:prSet/>
      <dgm:spPr/>
      <dgm:t>
        <a:bodyPr/>
        <a:lstStyle/>
        <a:p>
          <a:endParaRPr lang="en-GB"/>
        </a:p>
      </dgm:t>
    </dgm:pt>
    <dgm:pt modelId="{785F8188-408E-410F-977E-327AFA62ADCC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gini</a:t>
          </a:r>
          <a:endParaRPr lang="en-GB" sz="1400" dirty="0"/>
        </a:p>
      </dgm:t>
    </dgm:pt>
    <dgm:pt modelId="{ED267357-FC22-4259-B788-42F01B040C43}" type="parTrans" cxnId="{61B85DDB-EF12-40D2-B809-FCF73C8F853F}">
      <dgm:prSet/>
      <dgm:spPr/>
      <dgm:t>
        <a:bodyPr/>
        <a:lstStyle/>
        <a:p>
          <a:endParaRPr lang="en-GB"/>
        </a:p>
      </dgm:t>
    </dgm:pt>
    <dgm:pt modelId="{4590E654-01D4-4706-9652-027D0A5A208F}" type="sibTrans" cxnId="{61B85DDB-EF12-40D2-B809-FCF73C8F853F}">
      <dgm:prSet/>
      <dgm:spPr/>
      <dgm:t>
        <a:bodyPr/>
        <a:lstStyle/>
        <a:p>
          <a:endParaRPr lang="en-GB"/>
        </a:p>
      </dgm:t>
    </dgm:pt>
    <dgm:pt modelId="{8D3598E0-AAEA-4370-891D-C57D2DCA3147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friedman_mse</a:t>
          </a:r>
          <a:r>
            <a:rPr lang="es-ES" sz="1400" dirty="0"/>
            <a:t>,</a:t>
          </a:r>
          <a:endParaRPr lang="en-GB" sz="1400" dirty="0"/>
        </a:p>
      </dgm:t>
    </dgm:pt>
    <dgm:pt modelId="{0CCA732B-B0C5-43DC-8B79-78992C693F45}" type="parTrans" cxnId="{69EF9CDD-FF9F-4513-ADFE-00BC005DF0DC}">
      <dgm:prSet/>
      <dgm:spPr/>
      <dgm:t>
        <a:bodyPr/>
        <a:lstStyle/>
        <a:p>
          <a:endParaRPr lang="en-GB"/>
        </a:p>
      </dgm:t>
    </dgm:pt>
    <dgm:pt modelId="{B8E24191-4662-433A-9553-2D126B3F5EC5}" type="sibTrans" cxnId="{69EF9CDD-FF9F-4513-ADFE-00BC005DF0DC}">
      <dgm:prSet/>
      <dgm:spPr/>
      <dgm:t>
        <a:bodyPr/>
        <a:lstStyle/>
        <a:p>
          <a:endParaRPr lang="en-GB"/>
        </a:p>
      </dgm:t>
    </dgm:pt>
    <dgm:pt modelId="{28F3EBB8-8CD3-4DE9-AE76-F07091D3A3D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entropy</a:t>
          </a:r>
          <a:endParaRPr lang="en-GB" sz="1400" dirty="0"/>
        </a:p>
      </dgm:t>
    </dgm:pt>
    <dgm:pt modelId="{F0B1B670-6E4A-49C3-A319-DCF53D0321C3}" type="parTrans" cxnId="{EA05D28D-0B69-4F6C-8C2E-F7C166669789}">
      <dgm:prSet/>
      <dgm:spPr/>
      <dgm:t>
        <a:bodyPr/>
        <a:lstStyle/>
        <a:p>
          <a:endParaRPr lang="en-GB"/>
        </a:p>
      </dgm:t>
    </dgm:pt>
    <dgm:pt modelId="{ECE7A821-33A2-449F-BA23-43815A81B30C}" type="sibTrans" cxnId="{EA05D28D-0B69-4F6C-8C2E-F7C166669789}">
      <dgm:prSet/>
      <dgm:spPr/>
      <dgm:t>
        <a:bodyPr/>
        <a:lstStyle/>
        <a:p>
          <a:endParaRPr lang="en-GB"/>
        </a:p>
      </dgm:t>
    </dgm:pt>
    <dgm:pt modelId="{9B5A4A80-716A-4670-824E-5F0DEF026B9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58.41%</a:t>
          </a:r>
          <a:endParaRPr lang="en-GB" sz="1400" b="1" dirty="0"/>
        </a:p>
      </dgm:t>
    </dgm:pt>
    <dgm:pt modelId="{0ADF4F0E-320A-4AFF-AA26-6FCF551108F7}" type="parTrans" cxnId="{746C6175-B2BC-4C2E-8995-24738D590433}">
      <dgm:prSet/>
      <dgm:spPr/>
      <dgm:t>
        <a:bodyPr/>
        <a:lstStyle/>
        <a:p>
          <a:endParaRPr lang="en-GB"/>
        </a:p>
      </dgm:t>
    </dgm:pt>
    <dgm:pt modelId="{2AE887D0-52F1-46EC-9549-02E69030AB13}" type="sibTrans" cxnId="{746C6175-B2BC-4C2E-8995-24738D590433}">
      <dgm:prSet/>
      <dgm:spPr/>
      <dgm:t>
        <a:bodyPr/>
        <a:lstStyle/>
        <a:p>
          <a:endParaRPr lang="en-GB"/>
        </a:p>
      </dgm:t>
    </dgm:pt>
    <dgm:pt modelId="{19C17351-18F1-496D-8044-C01780D376F4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69.08%</a:t>
          </a:r>
        </a:p>
      </dgm:t>
    </dgm:pt>
    <dgm:pt modelId="{B2EAC6A3-3F31-47A4-8DB0-BD64635DF4FA}" type="parTrans" cxnId="{8F6919EF-F2C7-4C78-9B97-DDA36DCE635D}">
      <dgm:prSet/>
      <dgm:spPr/>
      <dgm:t>
        <a:bodyPr/>
        <a:lstStyle/>
        <a:p>
          <a:endParaRPr lang="en-GB"/>
        </a:p>
      </dgm:t>
    </dgm:pt>
    <dgm:pt modelId="{5795015F-4EF5-4C24-AD00-1FDB8CD018AB}" type="sibTrans" cxnId="{8F6919EF-F2C7-4C78-9B97-DDA36DCE635D}">
      <dgm:prSet/>
      <dgm:spPr/>
      <dgm:t>
        <a:bodyPr/>
        <a:lstStyle/>
        <a:p>
          <a:endParaRPr lang="en-GB"/>
        </a:p>
      </dgm:t>
    </dgm:pt>
    <dgm:pt modelId="{501935AC-18D9-4065-B3B6-C93D60F43E8B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15 </a:t>
          </a:r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14506239-FB47-4726-BA60-77AE416194FD}" type="parTrans" cxnId="{CAF4138E-58E9-4A89-BB94-BD54BDDB1FDA}">
      <dgm:prSet/>
      <dgm:spPr/>
      <dgm:t>
        <a:bodyPr/>
        <a:lstStyle/>
        <a:p>
          <a:endParaRPr lang="en-GB"/>
        </a:p>
      </dgm:t>
    </dgm:pt>
    <dgm:pt modelId="{EDC61245-B2FB-4490-8977-19669379F8C1}" type="sibTrans" cxnId="{CAF4138E-58E9-4A89-BB94-BD54BDDB1FDA}">
      <dgm:prSet/>
      <dgm:spPr/>
      <dgm:t>
        <a:bodyPr/>
        <a:lstStyle/>
        <a:p>
          <a:endParaRPr lang="en-GB"/>
        </a:p>
      </dgm:t>
    </dgm:pt>
    <dgm:pt modelId="{552DE0C3-0FD8-4B5D-AB00-40A022F949C9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= 62.16%</a:t>
          </a:r>
        </a:p>
      </dgm:t>
    </dgm:pt>
    <dgm:pt modelId="{9C051AE9-1250-424B-982C-B743902F9038}" type="parTrans" cxnId="{A3964B81-EC59-42C7-B88E-EBA1D496E862}">
      <dgm:prSet/>
      <dgm:spPr/>
      <dgm:t>
        <a:bodyPr/>
        <a:lstStyle/>
        <a:p>
          <a:endParaRPr lang="en-GB"/>
        </a:p>
      </dgm:t>
    </dgm:pt>
    <dgm:pt modelId="{F89368C3-3B47-4785-8885-49C54BCEB594}" type="sibTrans" cxnId="{A3964B81-EC59-42C7-B88E-EBA1D496E862}">
      <dgm:prSet/>
      <dgm:spPr/>
      <dgm:t>
        <a:bodyPr/>
        <a:lstStyle/>
        <a:p>
          <a:endParaRPr lang="en-GB"/>
        </a:p>
      </dgm:t>
    </dgm:pt>
    <dgm:pt modelId="{28001456-5817-4A33-A529-329B27B72424}">
      <dgm:prSet phldrT="[Texto]" custT="1"/>
      <dgm:spPr/>
      <dgm:t>
        <a:bodyPr/>
        <a:lstStyle/>
        <a:p>
          <a:r>
            <a:rPr lang="es-ES" sz="1400" dirty="0" err="1"/>
            <a:t>loss</a:t>
          </a:r>
          <a:r>
            <a:rPr lang="es-ES" sz="1400" dirty="0"/>
            <a:t>: </a:t>
          </a:r>
          <a:r>
            <a:rPr lang="es-ES" sz="1400" dirty="0" err="1"/>
            <a:t>exponential</a:t>
          </a:r>
          <a:endParaRPr lang="en-GB" sz="1400" dirty="0"/>
        </a:p>
      </dgm:t>
    </dgm:pt>
    <dgm:pt modelId="{7050B68D-CE06-4FF4-8F5F-E490A0E5221E}" type="parTrans" cxnId="{2CF46D0D-B8A4-46A0-8CE6-C75FBF22E71A}">
      <dgm:prSet/>
      <dgm:spPr/>
      <dgm:t>
        <a:bodyPr/>
        <a:lstStyle/>
        <a:p>
          <a:endParaRPr lang="en-GB"/>
        </a:p>
      </dgm:t>
    </dgm:pt>
    <dgm:pt modelId="{7123A00E-16F8-45F7-B3F0-0CBF44F781A1}" type="sibTrans" cxnId="{2CF46D0D-B8A4-46A0-8CE6-C75FBF22E71A}">
      <dgm:prSet/>
      <dgm:spPr/>
      <dgm:t>
        <a:bodyPr/>
        <a:lstStyle/>
        <a:p>
          <a:endParaRPr lang="en-GB"/>
        </a:p>
      </dgm:t>
    </dgm:pt>
    <dgm:pt modelId="{7663106F-BB5B-4779-AD79-F2B456CE7D08}">
      <dgm:prSet phldrT="[Texto]" custT="1"/>
      <dgm:spPr/>
      <dgm:t>
        <a:bodyPr/>
        <a:lstStyle/>
        <a:p>
          <a:r>
            <a:rPr lang="es-ES" sz="1400" dirty="0" err="1"/>
            <a:t>learn_rate</a:t>
          </a:r>
          <a:r>
            <a:rPr lang="es-ES" sz="1400" dirty="0"/>
            <a:t>: 0.1</a:t>
          </a:r>
          <a:endParaRPr lang="en-GB" sz="1400" dirty="0"/>
        </a:p>
      </dgm:t>
    </dgm:pt>
    <dgm:pt modelId="{82940845-82E7-4581-9409-334D140D0A51}" type="parTrans" cxnId="{E1DC267F-2C9A-4B35-8500-E908BE2FF295}">
      <dgm:prSet/>
      <dgm:spPr/>
      <dgm:t>
        <a:bodyPr/>
        <a:lstStyle/>
        <a:p>
          <a:endParaRPr lang="en-GB"/>
        </a:p>
      </dgm:t>
    </dgm:pt>
    <dgm:pt modelId="{75F595FA-7C13-42B4-A39C-035E2BC50D20}" type="sibTrans" cxnId="{E1DC267F-2C9A-4B35-8500-E908BE2FF295}">
      <dgm:prSet/>
      <dgm:spPr/>
      <dgm:t>
        <a:bodyPr/>
        <a:lstStyle/>
        <a:p>
          <a:endParaRPr lang="en-GB"/>
        </a:p>
      </dgm:t>
    </dgm:pt>
    <dgm:pt modelId="{C96C0176-258D-42AB-AD0E-8AB6D6BC3561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3</a:t>
          </a:r>
          <a:endParaRPr lang="en-GB" sz="1400" dirty="0"/>
        </a:p>
      </dgm:t>
    </dgm:pt>
    <dgm:pt modelId="{FB4552EF-8D58-49DA-ABE8-0C3937B59CA0}" type="parTrans" cxnId="{212A2167-3733-439F-B047-7156BF84C77A}">
      <dgm:prSet/>
      <dgm:spPr/>
      <dgm:t>
        <a:bodyPr/>
        <a:lstStyle/>
        <a:p>
          <a:endParaRPr lang="en-GB"/>
        </a:p>
      </dgm:t>
    </dgm:pt>
    <dgm:pt modelId="{AB98B4C2-AC0C-451E-99FE-F809B4B41A19}" type="sibTrans" cxnId="{212A2167-3733-439F-B047-7156BF84C77A}">
      <dgm:prSet/>
      <dgm:spPr/>
      <dgm:t>
        <a:bodyPr/>
        <a:lstStyle/>
        <a:p>
          <a:endParaRPr lang="en-GB"/>
        </a:p>
      </dgm:t>
    </dgm:pt>
    <dgm:pt modelId="{ADF2703B-AD09-4C18-A3EA-9479279482C6}">
      <dgm:prSet phldrT="[Texto]" custT="1"/>
      <dgm:spPr/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D0570EAE-8E7E-43AB-9A08-836DF3192038}" type="parTrans" cxnId="{60166026-3D1E-4BAA-98F9-9F134CB308B2}">
      <dgm:prSet/>
      <dgm:spPr/>
      <dgm:t>
        <a:bodyPr/>
        <a:lstStyle/>
        <a:p>
          <a:endParaRPr lang="en-GB"/>
        </a:p>
      </dgm:t>
    </dgm:pt>
    <dgm:pt modelId="{F31B3F4E-00DD-4A58-86E2-DC67EE975597}" type="sibTrans" cxnId="{60166026-3D1E-4BAA-98F9-9F134CB308B2}">
      <dgm:prSet/>
      <dgm:spPr/>
      <dgm:t>
        <a:bodyPr/>
        <a:lstStyle/>
        <a:p>
          <a:endParaRPr lang="en-GB"/>
        </a:p>
      </dgm:t>
    </dgm:pt>
    <dgm:pt modelId="{C47913FB-E318-46EB-A316-6B8F373DCF56}">
      <dgm:prSet phldrT="[Texto]" custT="1"/>
      <dgm:spPr/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</a:t>
          </a:r>
          <a:endParaRPr lang="en-GB" sz="1400" dirty="0"/>
        </a:p>
      </dgm:t>
    </dgm:pt>
    <dgm:pt modelId="{F24CF1E2-95CB-451A-B3DD-79EE1A86ABD0}" type="parTrans" cxnId="{A9327278-5825-4787-A541-9ADED28E584F}">
      <dgm:prSet/>
      <dgm:spPr/>
      <dgm:t>
        <a:bodyPr/>
        <a:lstStyle/>
        <a:p>
          <a:endParaRPr lang="en-GB"/>
        </a:p>
      </dgm:t>
    </dgm:pt>
    <dgm:pt modelId="{55D9F9BB-C7A1-4BF3-B956-79472183EAF5}" type="sibTrans" cxnId="{A9327278-5825-4787-A541-9ADED28E584F}">
      <dgm:prSet/>
      <dgm:spPr/>
      <dgm:t>
        <a:bodyPr/>
        <a:lstStyle/>
        <a:p>
          <a:endParaRPr lang="en-GB"/>
        </a:p>
      </dgm:t>
    </dgm:pt>
    <dgm:pt modelId="{14995FF5-1759-4AB5-94BB-B632661A1ED7}">
      <dgm:prSet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: 75.91%</a:t>
          </a:r>
        </a:p>
      </dgm:t>
    </dgm:pt>
    <dgm:pt modelId="{834F7D7C-066A-4012-A77D-B399E5605C91}" type="parTrans" cxnId="{6B0D845B-67C5-49D2-B2E2-803FC20EF8B1}">
      <dgm:prSet/>
      <dgm:spPr/>
      <dgm:t>
        <a:bodyPr/>
        <a:lstStyle/>
        <a:p>
          <a:endParaRPr lang="en-GB"/>
        </a:p>
      </dgm:t>
    </dgm:pt>
    <dgm:pt modelId="{7E59C36D-A550-4C79-A1CA-97274BCABAB8}" type="sibTrans" cxnId="{6B0D845B-67C5-49D2-B2E2-803FC20EF8B1}">
      <dgm:prSet/>
      <dgm:spPr/>
      <dgm:t>
        <a:bodyPr/>
        <a:lstStyle/>
        <a:p>
          <a:endParaRPr lang="en-GB"/>
        </a:p>
      </dgm:t>
    </dgm:pt>
    <dgm:pt modelId="{BB7742C9-1C4E-441D-9AF2-D4B59ABF38A9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50</a:t>
          </a:r>
          <a:endParaRPr lang="en-GB" sz="1400" dirty="0"/>
        </a:p>
      </dgm:t>
    </dgm:pt>
    <dgm:pt modelId="{086C8175-C798-4F34-85F3-1EB0C3547C88}" type="parTrans" cxnId="{3D70A6BA-8315-429F-B469-D1D507BD7BAE}">
      <dgm:prSet/>
      <dgm:spPr/>
      <dgm:t>
        <a:bodyPr/>
        <a:lstStyle/>
        <a:p>
          <a:endParaRPr lang="en-GB"/>
        </a:p>
      </dgm:t>
    </dgm:pt>
    <dgm:pt modelId="{35880752-65B5-4AED-8606-5B3AADED76DE}" type="sibTrans" cxnId="{3D70A6BA-8315-429F-B469-D1D507BD7BAE}">
      <dgm:prSet/>
      <dgm:spPr/>
      <dgm:t>
        <a:bodyPr/>
        <a:lstStyle/>
        <a:p>
          <a:endParaRPr lang="en-GB"/>
        </a:p>
      </dgm:t>
    </dgm:pt>
    <dgm:pt modelId="{B55677FB-B957-479B-ABD9-373B53067BB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9E248E90-B7F1-4314-9FD4-9E454148B9CF}" type="parTrans" cxnId="{2203C922-DC14-48A9-AEB9-475762B347D4}">
      <dgm:prSet/>
      <dgm:spPr/>
      <dgm:t>
        <a:bodyPr/>
        <a:lstStyle/>
        <a:p>
          <a:endParaRPr lang="en-GB"/>
        </a:p>
      </dgm:t>
    </dgm:pt>
    <dgm:pt modelId="{38A3617F-0BEE-4C3A-8727-27EE600C951A}" type="sibTrans" cxnId="{2203C922-DC14-48A9-AEB9-475762B347D4}">
      <dgm:prSet/>
      <dgm:spPr/>
      <dgm:t>
        <a:bodyPr/>
        <a:lstStyle/>
        <a:p>
          <a:endParaRPr lang="en-GB"/>
        </a:p>
      </dgm:t>
    </dgm:pt>
    <dgm:pt modelId="{F937DF9E-52C5-4FEE-8540-D1D0AA3D62AA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1000</a:t>
          </a:r>
          <a:endParaRPr lang="en-GB" sz="1400" dirty="0"/>
        </a:p>
      </dgm:t>
    </dgm:pt>
    <dgm:pt modelId="{8EE7B920-D4F8-4B76-90CA-9F257CDE9E06}" type="parTrans" cxnId="{7752C202-8DB8-40DB-BA36-8391884159C7}">
      <dgm:prSet/>
      <dgm:spPr/>
      <dgm:t>
        <a:bodyPr/>
        <a:lstStyle/>
        <a:p>
          <a:endParaRPr lang="en-GB"/>
        </a:p>
      </dgm:t>
    </dgm:pt>
    <dgm:pt modelId="{651B790D-44A0-45BF-974D-F6B761B6634E}" type="sibTrans" cxnId="{7752C202-8DB8-40DB-BA36-8391884159C7}">
      <dgm:prSet/>
      <dgm:spPr/>
      <dgm:t>
        <a:bodyPr/>
        <a:lstStyle/>
        <a:p>
          <a:endParaRPr lang="en-GB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6" custScaleY="100000" custLinFactNeighborX="1327" custLinFactNeighborY="-11979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6" custScaleY="100000" custLinFactNeighborX="460" custLinFactNeighborY="-11979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6" custScaleY="100000" custLinFactNeighborX="254" custLinFactNeighborY="-11979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6" custScaleY="100000" custLinFactNeighborX="1368" custLinFactNeighborY="-11979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6" custScaleY="100000" custLinFactNeighborX="1264" custLinFactNeighborY="-11979">
        <dgm:presLayoutVars>
          <dgm:bulletEnabled val="1"/>
        </dgm:presLayoutVars>
      </dgm:prSet>
      <dgm:spPr/>
    </dgm:pt>
    <dgm:pt modelId="{C1349EB7-4C8C-45C8-A91B-1A5E55AF380B}" type="pres">
      <dgm:prSet presAssocID="{014835D6-B4A3-4C48-B44E-042F2F2202EB}" presName="space" presStyleCnt="0"/>
      <dgm:spPr/>
    </dgm:pt>
    <dgm:pt modelId="{6E5D83B6-268A-45E4-9270-7D0C72FB4D31}" type="pres">
      <dgm:prSet presAssocID="{C0E32DD8-1844-4EAA-9D81-6D642DCC1574}" presName="composite" presStyleCnt="0"/>
      <dgm:spPr/>
    </dgm:pt>
    <dgm:pt modelId="{12970324-F5CC-407D-B127-D60C33DCEC0D}" type="pres">
      <dgm:prSet presAssocID="{C0E32DD8-1844-4EAA-9D81-6D642DCC1574}" presName="parTx" presStyleLbl="alignNode1" presStyleIdx="5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F3A97DE-E918-456A-B35C-2949E6B14FB6}" type="pres">
      <dgm:prSet presAssocID="{C0E32DD8-1844-4EAA-9D81-6D642DCC1574}" presName="desTx" presStyleLbl="alignAccFollowNode1" presStyleIdx="5" presStyleCnt="6" custScaleY="100000" custLinFactNeighborX="188" custLinFactNeighborY="-11979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7752C202-8DB8-40DB-BA36-8391884159C7}" srcId="{C0E32DD8-1844-4EAA-9D81-6D642DCC1574}" destId="{F937DF9E-52C5-4FEE-8540-D1D0AA3D62AA}" srcOrd="3" destOrd="0" parTransId="{8EE7B920-D4F8-4B76-90CA-9F257CDE9E06}" sibTransId="{651B790D-44A0-45BF-974D-F6B761B6634E}"/>
    <dgm:cxn modelId="{810CC10C-3BA6-4A52-9166-F4B6071F79BA}" srcId="{5ACD8C15-1CA9-4F18-961A-D49625AEE1D8}" destId="{C0E32DD8-1844-4EAA-9D81-6D642DCC1574}" srcOrd="5" destOrd="0" parTransId="{00323215-6AFF-4664-9DD8-8F54799E1986}" sibTransId="{6C63479E-E073-4EFE-825B-E6831F502485}"/>
    <dgm:cxn modelId="{847D1F0D-FD2A-4BA9-BC7E-016CEA0BF019}" srcId="{F70F1479-46E7-46A2-8EA8-B32715B35199}" destId="{F771CB44-63AF-4121-B8EE-360F9EC86D85}" srcOrd="1" destOrd="0" parTransId="{307E5BFC-9F6B-4968-9D15-014E0CCEA380}" sibTransId="{E1CEA2AB-04ED-4CAA-B85E-EA4D126CE4AC}"/>
    <dgm:cxn modelId="{2CF46D0D-B8A4-46A0-8CE6-C75FBF22E71A}" srcId="{337980C1-4B87-4C08-8461-1A84F77BBE49}" destId="{28001456-5817-4A33-A529-329B27B72424}" srcOrd="2" destOrd="0" parTransId="{7050B68D-CE06-4FF4-8F5F-E490A0E5221E}" sibTransId="{7123A00E-16F8-45F7-B3F0-0CBF44F781A1}"/>
    <dgm:cxn modelId="{2B69A80D-30EB-496D-B11C-EFE0E134C1FE}" type="presOf" srcId="{F771CB44-63AF-4121-B8EE-360F9EC86D85}" destId="{EC8EB771-D13F-4A5B-A1B9-E028F676D24E}" srcOrd="0" destOrd="1" presId="urn:microsoft.com/office/officeart/2005/8/layout/hList1"/>
    <dgm:cxn modelId="{FE40DD17-548A-463F-B03E-D36F877519FD}" type="presOf" srcId="{501935AC-18D9-4065-B3B6-C93D60F43E8B}" destId="{35A85B34-BE00-423B-BDEF-87219E928C35}" srcOrd="0" destOrd="1" presId="urn:microsoft.com/office/officeart/2005/8/layout/hList1"/>
    <dgm:cxn modelId="{6328FD1D-57AD-4509-B4DB-C3FE27F48D4F}" type="presOf" srcId="{B55677FB-B957-479B-ABD9-373B53067BBC}" destId="{EF3A97DE-E918-456A-B35C-2949E6B14FB6}" srcOrd="0" destOrd="2" presId="urn:microsoft.com/office/officeart/2005/8/layout/hList1"/>
    <dgm:cxn modelId="{2203C922-DC14-48A9-AEB9-475762B347D4}" srcId="{C0E32DD8-1844-4EAA-9D81-6D642DCC1574}" destId="{B55677FB-B957-479B-ABD9-373B53067BBC}" srcOrd="2" destOrd="0" parTransId="{9E248E90-B7F1-4314-9FD4-9E454148B9CF}" sibTransId="{38A3617F-0BEE-4C3A-8727-27EE600C951A}"/>
    <dgm:cxn modelId="{60166026-3D1E-4BAA-98F9-9F134CB308B2}" srcId="{337980C1-4B87-4C08-8461-1A84F77BBE49}" destId="{ADF2703B-AD09-4C18-A3EA-9479279482C6}" srcOrd="4" destOrd="0" parTransId="{D0570EAE-8E7E-43AB-9A08-836DF3192038}" sibTransId="{F31B3F4E-00DD-4A58-86E2-DC67EE975597}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6B0D845B-67C5-49D2-B2E2-803FC20EF8B1}" srcId="{C0E32DD8-1844-4EAA-9D81-6D642DCC1574}" destId="{14995FF5-1759-4AB5-94BB-B632661A1ED7}" srcOrd="4" destOrd="0" parTransId="{834F7D7C-066A-4012-A77D-B399E5605C91}" sibTransId="{7E59C36D-A550-4C79-A1CA-97274BCABAB8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212A2167-3733-439F-B047-7156BF84C77A}" srcId="{337980C1-4B87-4C08-8461-1A84F77BBE49}" destId="{C96C0176-258D-42AB-AD0E-8AB6D6BC3561}" srcOrd="3" destOrd="0" parTransId="{FB4552EF-8D58-49DA-ABE8-0C3937B59CA0}" sibTransId="{AB98B4C2-AC0C-451E-99FE-F809B4B41A19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8000D84C-A737-4936-90A3-6DAA4ADD172F}" type="presOf" srcId="{C0E32DD8-1844-4EAA-9D81-6D642DCC1574}" destId="{12970324-F5CC-407D-B127-D60C33DCEC0D}" srcOrd="0" destOrd="0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746C6175-B2BC-4C2E-8995-24738D590433}" srcId="{69FA6990-FA1F-4446-9505-DBFA6EB663BB}" destId="{9B5A4A80-716A-4670-824E-5F0DEF026B98}" srcOrd="0" destOrd="0" parTransId="{0ADF4F0E-320A-4AFF-AA26-6FCF551108F7}" sibTransId="{2AE887D0-52F1-46EC-9549-02E69030AB13}"/>
    <dgm:cxn modelId="{0D7BF675-8D58-4E4F-B5D2-655808BBEE57}" srcId="{4320553C-15EE-402E-B8F9-B0424A1B9132}" destId="{DA06C680-53B3-44C6-AC6E-77237017306A}" srcOrd="1" destOrd="0" parTransId="{FDC8592B-1419-4BB9-8F68-D8E6DA6ADC29}" sibTransId="{A222C1B8-DF09-450E-8A56-7251D5D736A2}"/>
    <dgm:cxn modelId="{E047E476-1041-45F2-8254-DB538701CCB8}" type="presOf" srcId="{28001456-5817-4A33-A529-329B27B72424}" destId="{809477FF-A692-466C-8800-3CCD3C20CD13}" srcOrd="0" destOrd="2" presId="urn:microsoft.com/office/officeart/2005/8/layout/hList1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A9327278-5825-4787-A541-9ADED28E584F}" srcId="{337980C1-4B87-4C08-8461-1A84F77BBE49}" destId="{C47913FB-E318-46EB-A316-6B8F373DCF56}" srcOrd="5" destOrd="0" parTransId="{F24CF1E2-95CB-451A-B3DD-79EE1A86ABD0}" sibTransId="{55D9F9BB-C7A1-4BF3-B956-79472183EAF5}"/>
    <dgm:cxn modelId="{E62D5E5A-26DB-4A13-89CD-61E250DB2F5A}" type="presOf" srcId="{AFE928B2-3997-480E-9113-A41595E9D428}" destId="{EC8EB771-D13F-4A5B-A1B9-E028F676D24E}" srcOrd="0" destOrd="3" presId="urn:microsoft.com/office/officeart/2005/8/layout/hList1"/>
    <dgm:cxn modelId="{E1DC267F-2C9A-4B35-8500-E908BE2FF295}" srcId="{337980C1-4B87-4C08-8461-1A84F77BBE49}" destId="{7663106F-BB5B-4779-AD79-F2B456CE7D08}" srcOrd="1" destOrd="0" parTransId="{82940845-82E7-4581-9409-334D140D0A51}" sibTransId="{75F595FA-7C13-42B4-A39C-035E2BC50D20}"/>
    <dgm:cxn modelId="{A3964B81-EC59-42C7-B88E-EBA1D496E862}" srcId="{337980C1-4B87-4C08-8461-1A84F77BBE49}" destId="{552DE0C3-0FD8-4B5D-AB00-40A022F949C9}" srcOrd="6" destOrd="0" parTransId="{9C051AE9-1250-424B-982C-B743902F9038}" sibTransId="{F89368C3-3B47-4785-8885-49C54BCEB594}"/>
    <dgm:cxn modelId="{8263248B-D403-4EE2-98DE-79A423ACBE03}" type="presOf" srcId="{28F3EBB8-8CD3-4DE9-AE76-F07091D3A3DC}" destId="{EF3A97DE-E918-456A-B35C-2949E6B14FB6}" srcOrd="0" destOrd="0" presId="urn:microsoft.com/office/officeart/2005/8/layout/hList1"/>
    <dgm:cxn modelId="{EA05D28D-0B69-4F6C-8C2E-F7C166669789}" srcId="{C0E32DD8-1844-4EAA-9D81-6D642DCC1574}" destId="{28F3EBB8-8CD3-4DE9-AE76-F07091D3A3DC}" srcOrd="0" destOrd="0" parTransId="{F0B1B670-6E4A-49C3-A319-DCF53D0321C3}" sibTransId="{ECE7A821-33A2-449F-BA23-43815A81B30C}"/>
    <dgm:cxn modelId="{CAF4138E-58E9-4A89-BB94-BD54BDDB1FDA}" srcId="{7D1BA4E6-C536-4034-8FCC-3EC6F75EB188}" destId="{501935AC-18D9-4065-B3B6-C93D60F43E8B}" srcOrd="1" destOrd="0" parTransId="{14506239-FB47-4726-BA60-77AE416194FD}" sibTransId="{EDC61245-B2FB-4490-8977-19669379F8C1}"/>
    <dgm:cxn modelId="{61F94D90-D33E-4EA9-B681-C628528E5516}" type="presOf" srcId="{8D3598E0-AAEA-4370-891D-C57D2DCA3147}" destId="{809477FF-A692-466C-8800-3CCD3C20CD13}" srcOrd="0" destOrd="0" presId="urn:microsoft.com/office/officeart/2005/8/layout/hList1"/>
    <dgm:cxn modelId="{88A1A494-6752-4671-9D84-1135CBF1B8CE}" type="presOf" srcId="{785F8188-408E-410F-977E-327AFA62ADCC}" destId="{35A85B34-BE00-423B-BDEF-87219E928C35}" srcOrd="0" destOrd="0" presId="urn:microsoft.com/office/officeart/2005/8/layout/hList1"/>
    <dgm:cxn modelId="{B96B8897-D0D6-468B-B22C-E6D830550233}" type="presOf" srcId="{9B5A4A80-716A-4670-824E-5F0DEF026B98}" destId="{9E722BEE-2767-47DE-A4AC-5AA7A9828E58}" srcOrd="0" destOrd="0" presId="urn:microsoft.com/office/officeart/2005/8/layout/hList1"/>
    <dgm:cxn modelId="{AB1F989C-5964-43E8-BCD1-9A896AC411A5}" type="presOf" srcId="{F937DF9E-52C5-4FEE-8540-D1D0AA3D62AA}" destId="{EF3A97DE-E918-456A-B35C-2949E6B14FB6}" srcOrd="0" destOrd="3" presId="urn:microsoft.com/office/officeart/2005/8/layout/hList1"/>
    <dgm:cxn modelId="{9F2E49A3-E87B-4DF9-A847-CED542D7B140}" type="presOf" srcId="{19C17351-18F1-496D-8044-C01780D376F4}" destId="{35A85B34-BE00-423B-BDEF-87219E928C35}" srcOrd="0" destOrd="2" presId="urn:microsoft.com/office/officeart/2005/8/layout/hList1"/>
    <dgm:cxn modelId="{7AA9A8A5-9F42-45F0-88FD-055AE31DB931}" type="presOf" srcId="{BB7742C9-1C4E-441D-9AF2-D4B59ABF38A9}" destId="{EF3A97DE-E918-456A-B35C-2949E6B14FB6}" srcOrd="0" destOrd="1" presId="urn:microsoft.com/office/officeart/2005/8/layout/hList1"/>
    <dgm:cxn modelId="{46100BAA-D211-4D5E-8CA1-9B4804487439}" type="presOf" srcId="{552DE0C3-0FD8-4B5D-AB00-40A022F949C9}" destId="{809477FF-A692-466C-8800-3CCD3C20CD13}" srcOrd="0" destOrd="6" presId="urn:microsoft.com/office/officeart/2005/8/layout/hList1"/>
    <dgm:cxn modelId="{F6A0D0AB-084E-4720-9178-3B6F5D8DBECB}" type="presOf" srcId="{D6E19988-0485-4546-B415-44AF75E43A62}" destId="{FD244389-E5CA-48E5-82F4-8EA6078B6EE1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D4F3D0B2-6705-4541-B196-55A8559224BF}" srcId="{4320553C-15EE-402E-B8F9-B0424A1B9132}" destId="{D6E19988-0485-4546-B415-44AF75E43A62}" srcOrd="0" destOrd="0" parTransId="{F5F1DD90-B092-40C2-A709-7EB2ABEC3B3C}" sibTransId="{DF48E0B9-F4DC-4F5A-A256-E767BFF50598}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DAE2BBB6-515C-42D9-AC4E-789B0560922D}" type="presOf" srcId="{14995FF5-1759-4AB5-94BB-B632661A1ED7}" destId="{EF3A97DE-E918-456A-B35C-2949E6B14FB6}" srcOrd="0" destOrd="4" presId="urn:microsoft.com/office/officeart/2005/8/layout/hList1"/>
    <dgm:cxn modelId="{958502BA-9BEA-4F0E-8E92-EF7897F3ADBC}" type="presOf" srcId="{ADF2703B-AD09-4C18-A3EA-9479279482C6}" destId="{809477FF-A692-466C-8800-3CCD3C20CD13}" srcOrd="0" destOrd="4" presId="urn:microsoft.com/office/officeart/2005/8/layout/hList1"/>
    <dgm:cxn modelId="{3D70A6BA-8315-429F-B469-D1D507BD7BAE}" srcId="{C0E32DD8-1844-4EAA-9D81-6D642DCC1574}" destId="{BB7742C9-1C4E-441D-9AF2-D4B59ABF38A9}" srcOrd="1" destOrd="0" parTransId="{086C8175-C798-4F34-85F3-1EB0C3547C88}" sibTransId="{35880752-65B5-4AED-8606-5B3AADED76DE}"/>
    <dgm:cxn modelId="{123A35CE-61CA-4F21-8E98-2720CE6298C2}" type="presOf" srcId="{7663106F-BB5B-4779-AD79-F2B456CE7D08}" destId="{809477FF-A692-466C-8800-3CCD3C20CD13}" srcOrd="0" destOrd="1" presId="urn:microsoft.com/office/officeart/2005/8/layout/hList1"/>
    <dgm:cxn modelId="{6912EFDA-089E-4C00-9E60-17CA9B3B9562}" srcId="{F70F1479-46E7-46A2-8EA8-B32715B35199}" destId="{AFE928B2-3997-480E-9113-A41595E9D428}" srcOrd="3" destOrd="0" parTransId="{D448F505-B71D-4F1B-AEDA-D33D1996285D}" sibTransId="{95C32B50-66DD-4A26-BDFE-0A7A2A83E21B}"/>
    <dgm:cxn modelId="{61B85DDB-EF12-40D2-B809-FCF73C8F853F}" srcId="{7D1BA4E6-C536-4034-8FCC-3EC6F75EB188}" destId="{785F8188-408E-410F-977E-327AFA62ADCC}" srcOrd="0" destOrd="0" parTransId="{ED267357-FC22-4259-B788-42F01B040C43}" sibTransId="{4590E654-01D4-4706-9652-027D0A5A208F}"/>
    <dgm:cxn modelId="{69EF9CDD-FF9F-4513-ADFE-00BC005DF0DC}" srcId="{337980C1-4B87-4C08-8461-1A84F77BBE49}" destId="{8D3598E0-AAEA-4370-891D-C57D2DCA3147}" srcOrd="0" destOrd="0" parTransId="{0CCA732B-B0C5-43DC-8B79-78992C693F45}" sibTransId="{B8E24191-4662-433A-9553-2D126B3F5EC5}"/>
    <dgm:cxn modelId="{F80666E3-84C7-4D7C-9366-9CC1B94B7B07}" type="presOf" srcId="{C47913FB-E318-46EB-A316-6B8F373DCF56}" destId="{809477FF-A692-466C-8800-3CCD3C20CD13}" srcOrd="0" destOrd="5" presId="urn:microsoft.com/office/officeart/2005/8/layout/hList1"/>
    <dgm:cxn modelId="{E93474E3-A915-4716-BC99-9C1D7A0168E8}" srcId="{F70F1479-46E7-46A2-8EA8-B32715B35199}" destId="{0339C6C5-4170-4CAD-8D7E-D0B7BF09AACC}" srcOrd="2" destOrd="0" parTransId="{6D1DC77C-85B9-4183-8D26-E752DEA1EB1C}" sibTransId="{7988CC59-B8A8-4C48-8DDC-D804BE719932}"/>
    <dgm:cxn modelId="{1B3886E8-3505-4F27-9A44-0B0E013CE864}" type="presOf" srcId="{DA06C680-53B3-44C6-AC6E-77237017306A}" destId="{FD244389-E5CA-48E5-82F4-8EA6078B6EE1}" srcOrd="0" destOrd="1" presId="urn:microsoft.com/office/officeart/2005/8/layout/hList1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F6919EF-F2C7-4C78-9B97-DDA36DCE635D}" srcId="{7D1BA4E6-C536-4034-8FCC-3EC6F75EB188}" destId="{19C17351-18F1-496D-8044-C01780D376F4}" srcOrd="2" destOrd="0" parTransId="{B2EAC6A3-3F31-47A4-8DB0-BD64635DF4FA}" sibTransId="{5795015F-4EF5-4C24-AD00-1FDB8CD018AB}"/>
    <dgm:cxn modelId="{7D1A3AF2-6A21-4416-95D8-7219821D9C02}" type="presOf" srcId="{C96C0176-258D-42AB-AD0E-8AB6D6BC3561}" destId="{809477FF-A692-466C-8800-3CCD3C20CD13}" srcOrd="0" destOrd="3" presId="urn:microsoft.com/office/officeart/2005/8/layout/hList1"/>
    <dgm:cxn modelId="{391F06FE-3B67-416C-BC67-4E67AD1AA083}" type="presOf" srcId="{0339C6C5-4170-4CAD-8D7E-D0B7BF09AACC}" destId="{EC8EB771-D13F-4A5B-A1B9-E028F676D24E}" srcOrd="0" destOrd="2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  <dgm:cxn modelId="{C0F8889F-9071-4E1F-AC4A-76CCA735C9DA}" type="presParOf" srcId="{05C7FF7F-94CC-432E-91F4-89EAB067ACB7}" destId="{C1349EB7-4C8C-45C8-A91B-1A5E55AF380B}" srcOrd="9" destOrd="0" presId="urn:microsoft.com/office/officeart/2005/8/layout/hList1"/>
    <dgm:cxn modelId="{C035B462-A8A0-48DB-8EA5-8E44AC603455}" type="presParOf" srcId="{05C7FF7F-94CC-432E-91F4-89EAB067ACB7}" destId="{6E5D83B6-268A-45E4-9270-7D0C72FB4D31}" srcOrd="10" destOrd="0" presId="urn:microsoft.com/office/officeart/2005/8/layout/hList1"/>
    <dgm:cxn modelId="{01A778BF-3DE6-417E-9ABE-87650FA99C91}" type="presParOf" srcId="{6E5D83B6-268A-45E4-9270-7D0C72FB4D31}" destId="{12970324-F5CC-407D-B127-D60C33DCEC0D}" srcOrd="0" destOrd="0" presId="urn:microsoft.com/office/officeart/2005/8/layout/hList1"/>
    <dgm:cxn modelId="{C7B5F8D7-C231-4198-B79F-BE8F71B9C15F}" type="presParOf" srcId="{6E5D83B6-268A-45E4-9270-7D0C72FB4D31}" destId="{EF3A97DE-E918-456A-B35C-2949E6B14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2DB869-9A15-451C-8155-D3D12405D37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8C9761D-6B75-41BD-BDC6-70D182A019F2}">
      <dgm:prSet phldrT="[Text]"/>
      <dgm:spPr/>
      <dgm:t>
        <a:bodyPr/>
        <a:lstStyle/>
        <a:p>
          <a:r>
            <a:rPr lang="en-US" dirty="0"/>
            <a:t>FP: 0.50%</a:t>
          </a:r>
          <a:endParaRPr lang="en-GB" dirty="0"/>
        </a:p>
      </dgm:t>
    </dgm:pt>
    <dgm:pt modelId="{79E9C58F-4B35-4A3B-9402-E2791DA6EB4A}" type="parTrans" cxnId="{5BA94A29-5B06-476B-819A-997167129405}">
      <dgm:prSet/>
      <dgm:spPr/>
      <dgm:t>
        <a:bodyPr/>
        <a:lstStyle/>
        <a:p>
          <a:endParaRPr lang="en-GB"/>
        </a:p>
      </dgm:t>
    </dgm:pt>
    <dgm:pt modelId="{E74FE480-54C7-476D-AE70-F578B339F0E2}" type="sibTrans" cxnId="{5BA94A29-5B06-476B-819A-997167129405}">
      <dgm:prSet/>
      <dgm:spPr/>
      <dgm:t>
        <a:bodyPr/>
        <a:lstStyle/>
        <a:p>
          <a:endParaRPr lang="en-GB"/>
        </a:p>
      </dgm:t>
    </dgm:pt>
    <dgm:pt modelId="{7A8335C0-B1C3-4F85-9009-35BBDF6DB79A}">
      <dgm:prSet phldrT="[Text]"/>
      <dgm:spPr/>
      <dgm:t>
        <a:bodyPr/>
        <a:lstStyle/>
        <a:p>
          <a:r>
            <a:rPr lang="en-US" dirty="0"/>
            <a:t>FN: 19%</a:t>
          </a:r>
          <a:endParaRPr lang="en-GB" dirty="0"/>
        </a:p>
      </dgm:t>
    </dgm:pt>
    <dgm:pt modelId="{A9A6B143-AD34-46B9-A36C-32FA740442FB}" type="parTrans" cxnId="{2DE1A749-00C5-4401-BDE7-FADA2344DA12}">
      <dgm:prSet/>
      <dgm:spPr/>
      <dgm:t>
        <a:bodyPr/>
        <a:lstStyle/>
        <a:p>
          <a:endParaRPr lang="en-GB"/>
        </a:p>
      </dgm:t>
    </dgm:pt>
    <dgm:pt modelId="{064D59C8-210E-47DB-B2B4-D72FA1401CE2}" type="sibTrans" cxnId="{2DE1A749-00C5-4401-BDE7-FADA2344DA12}">
      <dgm:prSet/>
      <dgm:spPr/>
      <dgm:t>
        <a:bodyPr/>
        <a:lstStyle/>
        <a:p>
          <a:endParaRPr lang="en-GB"/>
        </a:p>
      </dgm:t>
    </dgm:pt>
    <dgm:pt modelId="{AE8F57BB-B1E8-4267-9E2D-76FDBDA62A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TP: 44.91%</a:t>
          </a:r>
          <a:endParaRPr lang="en-GB" dirty="0"/>
        </a:p>
      </dgm:t>
    </dgm:pt>
    <dgm:pt modelId="{495003E1-C3CD-49F2-AA4D-D722ADC5CCFA}" type="parTrans" cxnId="{57395746-699D-43B3-AE00-186C934B8B93}">
      <dgm:prSet/>
      <dgm:spPr/>
      <dgm:t>
        <a:bodyPr/>
        <a:lstStyle/>
        <a:p>
          <a:endParaRPr lang="en-GB"/>
        </a:p>
      </dgm:t>
    </dgm:pt>
    <dgm:pt modelId="{7B56FAC3-236E-40E9-A13A-7F799B1EA07E}" type="sibTrans" cxnId="{57395746-699D-43B3-AE00-186C934B8B93}">
      <dgm:prSet/>
      <dgm:spPr/>
      <dgm:t>
        <a:bodyPr/>
        <a:lstStyle/>
        <a:p>
          <a:endParaRPr lang="en-GB"/>
        </a:p>
      </dgm:t>
    </dgm:pt>
    <dgm:pt modelId="{29D83A61-FED9-4873-BC75-B634C1A7D8C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TN: 31.00%</a:t>
          </a:r>
          <a:endParaRPr lang="en-GB" dirty="0"/>
        </a:p>
      </dgm:t>
    </dgm:pt>
    <dgm:pt modelId="{BF3040E8-EDE5-4CD3-898F-D504764DF177}" type="parTrans" cxnId="{13F85F2E-E9E7-46F8-87B2-44CDE8FC6F7E}">
      <dgm:prSet/>
      <dgm:spPr/>
      <dgm:t>
        <a:bodyPr/>
        <a:lstStyle/>
        <a:p>
          <a:endParaRPr lang="en-GB"/>
        </a:p>
      </dgm:t>
    </dgm:pt>
    <dgm:pt modelId="{FBBE1E68-A39D-4488-82FF-C6371075CCEB}" type="sibTrans" cxnId="{13F85F2E-E9E7-46F8-87B2-44CDE8FC6F7E}">
      <dgm:prSet/>
      <dgm:spPr/>
      <dgm:t>
        <a:bodyPr/>
        <a:lstStyle/>
        <a:p>
          <a:endParaRPr lang="en-GB"/>
        </a:p>
      </dgm:t>
    </dgm:pt>
    <dgm:pt modelId="{C6C03483-533D-4BDF-B732-E90605A62507}" type="pres">
      <dgm:prSet presAssocID="{F22DB869-9A15-451C-8155-D3D12405D37B}" presName="compositeShape" presStyleCnt="0">
        <dgm:presLayoutVars>
          <dgm:chMax val="7"/>
          <dgm:dir/>
          <dgm:resizeHandles val="exact"/>
        </dgm:presLayoutVars>
      </dgm:prSet>
      <dgm:spPr/>
    </dgm:pt>
    <dgm:pt modelId="{930F2E12-2A9A-4CEF-BD79-CDAC6008BFB8}" type="pres">
      <dgm:prSet presAssocID="{F22DB869-9A15-451C-8155-D3D12405D37B}" presName="wedge1" presStyleLbl="node1" presStyleIdx="0" presStyleCnt="4" custLinFactNeighborX="-4312" custLinFactNeighborY="4291"/>
      <dgm:spPr/>
    </dgm:pt>
    <dgm:pt modelId="{627FFB8A-4A33-4379-B239-14A080D0538B}" type="pres">
      <dgm:prSet presAssocID="{F22DB869-9A15-451C-8155-D3D12405D37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7E4BF0-5AB3-414F-9B72-4F27803FD392}" type="pres">
      <dgm:prSet presAssocID="{F22DB869-9A15-451C-8155-D3D12405D37B}" presName="wedge2" presStyleLbl="node1" presStyleIdx="1" presStyleCnt="4"/>
      <dgm:spPr/>
    </dgm:pt>
    <dgm:pt modelId="{214A871B-7DD4-4436-ACFA-999BCA8CAACA}" type="pres">
      <dgm:prSet presAssocID="{F22DB869-9A15-451C-8155-D3D12405D37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D6C26F-72D9-478B-A32A-B590F211064D}" type="pres">
      <dgm:prSet presAssocID="{F22DB869-9A15-451C-8155-D3D12405D37B}" presName="wedge3" presStyleLbl="node1" presStyleIdx="2" presStyleCnt="4"/>
      <dgm:spPr/>
    </dgm:pt>
    <dgm:pt modelId="{1C6D1BEB-4AF8-4A03-8CF4-A4A124E45698}" type="pres">
      <dgm:prSet presAssocID="{F22DB869-9A15-451C-8155-D3D12405D37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51F260-01E3-48C4-AEE2-810FF4CA9FFE}" type="pres">
      <dgm:prSet presAssocID="{F22DB869-9A15-451C-8155-D3D12405D37B}" presName="wedge4" presStyleLbl="node1" presStyleIdx="3" presStyleCnt="4"/>
      <dgm:spPr/>
    </dgm:pt>
    <dgm:pt modelId="{FD06850E-343C-4056-AB20-2FDF197545B3}" type="pres">
      <dgm:prSet presAssocID="{F22DB869-9A15-451C-8155-D3D12405D37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779407-50EA-4E92-91B2-D5F4C07FA150}" type="presOf" srcId="{29D83A61-FED9-4873-BC75-B634C1A7D8CB}" destId="{D87E4BF0-5AB3-414F-9B72-4F27803FD392}" srcOrd="0" destOrd="0" presId="urn:microsoft.com/office/officeart/2005/8/layout/chart3"/>
    <dgm:cxn modelId="{EA955326-D397-4210-8CD9-843D12449371}" type="presOf" srcId="{AE8F57BB-B1E8-4267-9E2D-76FDBDA62ADE}" destId="{FD06850E-343C-4056-AB20-2FDF197545B3}" srcOrd="1" destOrd="0" presId="urn:microsoft.com/office/officeart/2005/8/layout/chart3"/>
    <dgm:cxn modelId="{5BA94A29-5B06-476B-819A-997167129405}" srcId="{F22DB869-9A15-451C-8155-D3D12405D37B}" destId="{18C9761D-6B75-41BD-BDC6-70D182A019F2}" srcOrd="0" destOrd="0" parTransId="{79E9C58F-4B35-4A3B-9402-E2791DA6EB4A}" sibTransId="{E74FE480-54C7-476D-AE70-F578B339F0E2}"/>
    <dgm:cxn modelId="{13F85F2E-E9E7-46F8-87B2-44CDE8FC6F7E}" srcId="{F22DB869-9A15-451C-8155-D3D12405D37B}" destId="{29D83A61-FED9-4873-BC75-B634C1A7D8CB}" srcOrd="1" destOrd="0" parTransId="{BF3040E8-EDE5-4CD3-898F-D504764DF177}" sibTransId="{FBBE1E68-A39D-4488-82FF-C6371075CCEB}"/>
    <dgm:cxn modelId="{57395746-699D-43B3-AE00-186C934B8B93}" srcId="{F22DB869-9A15-451C-8155-D3D12405D37B}" destId="{AE8F57BB-B1E8-4267-9E2D-76FDBDA62ADE}" srcOrd="3" destOrd="0" parTransId="{495003E1-C3CD-49F2-AA4D-D722ADC5CCFA}" sibTransId="{7B56FAC3-236E-40E9-A13A-7F799B1EA07E}"/>
    <dgm:cxn modelId="{2DE1A749-00C5-4401-BDE7-FADA2344DA12}" srcId="{F22DB869-9A15-451C-8155-D3D12405D37B}" destId="{7A8335C0-B1C3-4F85-9009-35BBDF6DB79A}" srcOrd="2" destOrd="0" parTransId="{A9A6B143-AD34-46B9-A36C-32FA740442FB}" sibTransId="{064D59C8-210E-47DB-B2B4-D72FA1401CE2}"/>
    <dgm:cxn modelId="{9FAB476C-6B14-4510-BD04-087981EF6D93}" type="presOf" srcId="{18C9761D-6B75-41BD-BDC6-70D182A019F2}" destId="{930F2E12-2A9A-4CEF-BD79-CDAC6008BFB8}" srcOrd="0" destOrd="0" presId="urn:microsoft.com/office/officeart/2005/8/layout/chart3"/>
    <dgm:cxn modelId="{3F79686C-DC14-4A6B-A334-E0535695C588}" type="presOf" srcId="{7A8335C0-B1C3-4F85-9009-35BBDF6DB79A}" destId="{1C6D1BEB-4AF8-4A03-8CF4-A4A124E45698}" srcOrd="1" destOrd="0" presId="urn:microsoft.com/office/officeart/2005/8/layout/chart3"/>
    <dgm:cxn modelId="{FADD2C55-1DA0-44AF-B0ED-50A9D9A23741}" type="presOf" srcId="{18C9761D-6B75-41BD-BDC6-70D182A019F2}" destId="{627FFB8A-4A33-4379-B239-14A080D0538B}" srcOrd="1" destOrd="0" presId="urn:microsoft.com/office/officeart/2005/8/layout/chart3"/>
    <dgm:cxn modelId="{B112F1A2-551A-4292-8F0A-97B8F4AB2508}" type="presOf" srcId="{AE8F57BB-B1E8-4267-9E2D-76FDBDA62ADE}" destId="{1751F260-01E3-48C4-AEE2-810FF4CA9FFE}" srcOrd="0" destOrd="0" presId="urn:microsoft.com/office/officeart/2005/8/layout/chart3"/>
    <dgm:cxn modelId="{355DABA4-C4D3-43D1-BEB9-AEF740BBBDB4}" type="presOf" srcId="{29D83A61-FED9-4873-BC75-B634C1A7D8CB}" destId="{214A871B-7DD4-4436-ACFA-999BCA8CAACA}" srcOrd="1" destOrd="0" presId="urn:microsoft.com/office/officeart/2005/8/layout/chart3"/>
    <dgm:cxn modelId="{BE9EA8C2-957A-4AE8-84B8-C3B6500EBE1C}" type="presOf" srcId="{7A8335C0-B1C3-4F85-9009-35BBDF6DB79A}" destId="{5DD6C26F-72D9-478B-A32A-B590F211064D}" srcOrd="0" destOrd="0" presId="urn:microsoft.com/office/officeart/2005/8/layout/chart3"/>
    <dgm:cxn modelId="{F09A77F6-09EA-4A29-BACC-BB33FB877C8F}" type="presOf" srcId="{F22DB869-9A15-451C-8155-D3D12405D37B}" destId="{C6C03483-533D-4BDF-B732-E90605A62507}" srcOrd="0" destOrd="0" presId="urn:microsoft.com/office/officeart/2005/8/layout/chart3"/>
    <dgm:cxn modelId="{43216985-8E82-4782-85E4-41D25AF94868}" type="presParOf" srcId="{C6C03483-533D-4BDF-B732-E90605A62507}" destId="{930F2E12-2A9A-4CEF-BD79-CDAC6008BFB8}" srcOrd="0" destOrd="0" presId="urn:microsoft.com/office/officeart/2005/8/layout/chart3"/>
    <dgm:cxn modelId="{E29E354C-C5C3-45D1-BCBF-9DF2F6B0823A}" type="presParOf" srcId="{C6C03483-533D-4BDF-B732-E90605A62507}" destId="{627FFB8A-4A33-4379-B239-14A080D0538B}" srcOrd="1" destOrd="0" presId="urn:microsoft.com/office/officeart/2005/8/layout/chart3"/>
    <dgm:cxn modelId="{B2273ED4-8FAD-4A20-A969-34B34A80DC4C}" type="presParOf" srcId="{C6C03483-533D-4BDF-B732-E90605A62507}" destId="{D87E4BF0-5AB3-414F-9B72-4F27803FD392}" srcOrd="2" destOrd="0" presId="urn:microsoft.com/office/officeart/2005/8/layout/chart3"/>
    <dgm:cxn modelId="{3D1DC13E-65C7-4126-A921-1A8ACC79F331}" type="presParOf" srcId="{C6C03483-533D-4BDF-B732-E90605A62507}" destId="{214A871B-7DD4-4436-ACFA-999BCA8CAACA}" srcOrd="3" destOrd="0" presId="urn:microsoft.com/office/officeart/2005/8/layout/chart3"/>
    <dgm:cxn modelId="{61397CED-0284-439C-BBDC-712BE9C30014}" type="presParOf" srcId="{C6C03483-533D-4BDF-B732-E90605A62507}" destId="{5DD6C26F-72D9-478B-A32A-B590F211064D}" srcOrd="4" destOrd="0" presId="urn:microsoft.com/office/officeart/2005/8/layout/chart3"/>
    <dgm:cxn modelId="{F9D2B1F2-BBDB-4B82-ADEE-5FE3166D2BFB}" type="presParOf" srcId="{C6C03483-533D-4BDF-B732-E90605A62507}" destId="{1C6D1BEB-4AF8-4A03-8CF4-A4A124E45698}" srcOrd="5" destOrd="0" presId="urn:microsoft.com/office/officeart/2005/8/layout/chart3"/>
    <dgm:cxn modelId="{E9F39208-0F28-47A6-9DB8-574F990D6C21}" type="presParOf" srcId="{C6C03483-533D-4BDF-B732-E90605A62507}" destId="{1751F260-01E3-48C4-AEE2-810FF4CA9FFE}" srcOrd="6" destOrd="0" presId="urn:microsoft.com/office/officeart/2005/8/layout/chart3"/>
    <dgm:cxn modelId="{84CB0D07-B50C-4854-9C24-F1CD37F82023}" type="presParOf" srcId="{C6C03483-533D-4BDF-B732-E90605A62507}" destId="{FD06850E-343C-4056-AB20-2FDF197545B3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600" dirty="0"/>
            <a:t>Num neighbors: 15</a:t>
          </a:r>
          <a:endParaRPr lang="es-ES" sz="16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600" b="1" noProof="0" dirty="0"/>
            <a:t>Accuracy</a:t>
          </a:r>
          <a:r>
            <a:rPr lang="es-ES" sz="1600" b="1" dirty="0"/>
            <a:t>: 0.53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600" noProof="0" dirty="0"/>
            <a:t>C: 100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6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depth</a:t>
          </a:r>
          <a:r>
            <a:rPr lang="es-ES" sz="1600" dirty="0"/>
            <a:t>: 8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600" dirty="0"/>
            <a:t>Criterion: entropy</a:t>
          </a:r>
          <a:endParaRPr lang="es-ES" sz="16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600" dirty="0"/>
            <a:t>Max Depth: 35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600" b="1" noProof="0" dirty="0"/>
            <a:t>Accuracy: 0.53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features</a:t>
          </a:r>
          <a:r>
            <a:rPr lang="es-ES" sz="16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0.51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250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0.57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dirty="0"/>
            <a:t>Max Depth: 20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250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0.614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6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6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6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6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6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6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6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6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6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6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600" dirty="0"/>
            <a:t>Num neighbors: 30</a:t>
          </a:r>
          <a:endParaRPr lang="es-ES" sz="16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600" b="1" noProof="0" dirty="0"/>
            <a:t>Accuracy</a:t>
          </a:r>
          <a:r>
            <a:rPr lang="es-ES" sz="1600" b="1" dirty="0"/>
            <a:t>: 0.54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600" noProof="0" dirty="0"/>
            <a:t>C: 10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6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depth</a:t>
          </a:r>
          <a:r>
            <a:rPr lang="es-ES" sz="1600" dirty="0"/>
            <a:t>: 20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600" dirty="0"/>
            <a:t>Criterion: entropy</a:t>
          </a:r>
          <a:endParaRPr lang="es-ES" sz="16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600" dirty="0"/>
            <a:t>Max Depth: 20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600" b="1" noProof="0" dirty="0"/>
            <a:t>Accuracy: 0.55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features</a:t>
          </a:r>
          <a:r>
            <a:rPr lang="es-ES" sz="16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0.50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400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0.59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/>
      <dgm:t>
        <a:bodyPr/>
        <a:lstStyle/>
        <a:p>
          <a:r>
            <a:rPr lang="es-ES" sz="1600" dirty="0"/>
            <a:t>Max Depth: 35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100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0.58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6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6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6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6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6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6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6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6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/>
      <dgm:t>
        <a:bodyPr/>
        <a:lstStyle/>
        <a:p>
          <a:endParaRPr lang="es-ES" sz="16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/>
      <dgm:t>
        <a:bodyPr/>
        <a:lstStyle/>
        <a:p>
          <a:endParaRPr lang="es-ES" sz="16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6615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6615" y="0"/>
        <a:ext cx="1758458" cy="1010631"/>
      </dsp:txXfrm>
    </dsp:sp>
    <dsp:sp modelId="{EC8EB771-D13F-4A5B-A1B9-E028F676D24E}">
      <dsp:nvSpPr>
        <dsp:cNvPr id="0" name=""/>
        <dsp:cNvSpPr/>
      </dsp:nvSpPr>
      <dsp:spPr>
        <a:xfrm>
          <a:off x="26644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kernel</a:t>
          </a:r>
          <a:r>
            <a:rPr lang="es-ES" sz="1400" kern="1200" dirty="0"/>
            <a:t>: </a:t>
          </a:r>
          <a:r>
            <a:rPr lang="es-ES" sz="1400" kern="1200" dirty="0" err="1"/>
            <a:t>rbf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67.00%</a:t>
          </a:r>
        </a:p>
      </dsp:txBody>
      <dsp:txXfrm>
        <a:off x="26644" y="1216238"/>
        <a:ext cx="1758458" cy="2176605"/>
      </dsp:txXfrm>
    </dsp:sp>
    <dsp:sp modelId="{48A24487-CCA9-42AE-8B37-11F3F18C73F4}">
      <dsp:nvSpPr>
        <dsp:cNvPr id="0" name=""/>
        <dsp:cNvSpPr/>
      </dsp:nvSpPr>
      <dsp:spPr>
        <a:xfrm>
          <a:off x="201125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2011258" y="0"/>
        <a:ext cx="1758458" cy="1010631"/>
      </dsp:txXfrm>
    </dsp:sp>
    <dsp:sp modelId="{FD244389-E5CA-48E5-82F4-8EA6078B6EE1}">
      <dsp:nvSpPr>
        <dsp:cNvPr id="0" name=""/>
        <dsp:cNvSpPr/>
      </dsp:nvSpPr>
      <dsp:spPr>
        <a:xfrm>
          <a:off x="201604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# </a:t>
          </a:r>
          <a:r>
            <a:rPr lang="es-ES" sz="1400" kern="1200" dirty="0" err="1"/>
            <a:t>neighbours</a:t>
          </a:r>
          <a:r>
            <a:rPr lang="es-ES" sz="1400" kern="1200" dirty="0"/>
            <a:t>: 30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72.60%</a:t>
          </a:r>
        </a:p>
      </dsp:txBody>
      <dsp:txXfrm>
        <a:off x="2016041" y="1216238"/>
        <a:ext cx="1758458" cy="2176605"/>
      </dsp:txXfrm>
    </dsp:sp>
    <dsp:sp modelId="{37500AF0-62B4-402A-B52A-4AA409CE67EB}">
      <dsp:nvSpPr>
        <dsp:cNvPr id="0" name=""/>
        <dsp:cNvSpPr/>
      </dsp:nvSpPr>
      <dsp:spPr>
        <a:xfrm>
          <a:off x="4015900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Naïve Bayes</a:t>
          </a:r>
        </a:p>
      </dsp:txBody>
      <dsp:txXfrm>
        <a:off x="4015900" y="0"/>
        <a:ext cx="1758458" cy="1010631"/>
      </dsp:txXfrm>
    </dsp:sp>
    <dsp:sp modelId="{9E722BEE-2767-47DE-A4AC-5AA7A9828E58}">
      <dsp:nvSpPr>
        <dsp:cNvPr id="0" name=""/>
        <dsp:cNvSpPr/>
      </dsp:nvSpPr>
      <dsp:spPr>
        <a:xfrm>
          <a:off x="401706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58.41%</a:t>
          </a:r>
          <a:endParaRPr lang="en-GB" sz="1400" b="1" kern="1200" dirty="0"/>
        </a:p>
      </dsp:txBody>
      <dsp:txXfrm>
        <a:off x="4017061" y="1216238"/>
        <a:ext cx="1758458" cy="2176605"/>
      </dsp:txXfrm>
    </dsp:sp>
    <dsp:sp modelId="{3862C4B5-AACD-4347-8085-3F72601877B4}">
      <dsp:nvSpPr>
        <dsp:cNvPr id="0" name=""/>
        <dsp:cNvSpPr/>
      </dsp:nvSpPr>
      <dsp:spPr>
        <a:xfrm>
          <a:off x="6020543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Decision</a:t>
          </a:r>
          <a:r>
            <a:rPr lang="es-ES" sz="1900" kern="1200" dirty="0"/>
            <a:t> </a:t>
          </a:r>
          <a:r>
            <a:rPr lang="es-ES" sz="1900" kern="1200" dirty="0" err="1"/>
            <a:t>Tree</a:t>
          </a:r>
          <a:endParaRPr lang="es-ES" sz="1900" kern="1200" dirty="0"/>
        </a:p>
      </dsp:txBody>
      <dsp:txXfrm>
        <a:off x="6020543" y="0"/>
        <a:ext cx="1758458" cy="1010631"/>
      </dsp:txXfrm>
    </dsp:sp>
    <dsp:sp modelId="{35A85B34-BE00-423B-BDEF-87219E928C35}">
      <dsp:nvSpPr>
        <dsp:cNvPr id="0" name=""/>
        <dsp:cNvSpPr/>
      </dsp:nvSpPr>
      <dsp:spPr>
        <a:xfrm>
          <a:off x="6041293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gini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15 </a:t>
          </a: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69.08%</a:t>
          </a:r>
        </a:p>
      </dsp:txBody>
      <dsp:txXfrm>
        <a:off x="6041293" y="1216238"/>
        <a:ext cx="1758458" cy="2176605"/>
      </dsp:txXfrm>
    </dsp:sp>
    <dsp:sp modelId="{839BA42A-3B80-4489-BE6A-A9D5C1FBAE01}">
      <dsp:nvSpPr>
        <dsp:cNvPr id="0" name=""/>
        <dsp:cNvSpPr/>
      </dsp:nvSpPr>
      <dsp:spPr>
        <a:xfrm>
          <a:off x="8025186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Gradient</a:t>
          </a:r>
          <a:r>
            <a:rPr lang="es-ES" sz="1900" kern="1200" dirty="0"/>
            <a:t> </a:t>
          </a:r>
          <a:r>
            <a:rPr lang="es-ES" sz="1900" kern="1200" dirty="0" err="1"/>
            <a:t>Boosting</a:t>
          </a:r>
          <a:endParaRPr lang="es-ES" sz="1900" kern="1200" dirty="0"/>
        </a:p>
      </dsp:txBody>
      <dsp:txXfrm>
        <a:off x="8025186" y="0"/>
        <a:ext cx="1758458" cy="1010631"/>
      </dsp:txXfrm>
    </dsp:sp>
    <dsp:sp modelId="{809477FF-A692-466C-8800-3CCD3C20CD13}">
      <dsp:nvSpPr>
        <dsp:cNvPr id="0" name=""/>
        <dsp:cNvSpPr/>
      </dsp:nvSpPr>
      <dsp:spPr>
        <a:xfrm>
          <a:off x="8044107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friedman_mse</a:t>
          </a:r>
          <a:r>
            <a:rPr lang="es-ES" sz="1400" kern="1200" dirty="0"/>
            <a:t>,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learn_rate</a:t>
          </a:r>
          <a:r>
            <a:rPr lang="es-ES" sz="1400" kern="1200" dirty="0"/>
            <a:t>: 0.1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loss</a:t>
          </a:r>
          <a:r>
            <a:rPr lang="es-ES" sz="1400" kern="1200" dirty="0"/>
            <a:t>: </a:t>
          </a:r>
          <a:r>
            <a:rPr lang="es-ES" sz="1400" kern="1200" dirty="0" err="1"/>
            <a:t>exponential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3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= 62.16%</a:t>
          </a:r>
        </a:p>
      </dsp:txBody>
      <dsp:txXfrm>
        <a:off x="8044107" y="1216238"/>
        <a:ext cx="1758458" cy="2176605"/>
      </dsp:txXfrm>
    </dsp:sp>
    <dsp:sp modelId="{12970324-F5CC-407D-B127-D60C33DCEC0D}">
      <dsp:nvSpPr>
        <dsp:cNvPr id="0" name=""/>
        <dsp:cNvSpPr/>
      </dsp:nvSpPr>
      <dsp:spPr>
        <a:xfrm>
          <a:off x="1002982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Random</a:t>
          </a:r>
          <a:r>
            <a:rPr lang="es-ES" sz="1900" kern="1200" dirty="0"/>
            <a:t> Forest</a:t>
          </a:r>
        </a:p>
      </dsp:txBody>
      <dsp:txXfrm>
        <a:off x="10029828" y="0"/>
        <a:ext cx="1758458" cy="1010631"/>
      </dsp:txXfrm>
    </dsp:sp>
    <dsp:sp modelId="{EF3A97DE-E918-456A-B35C-2949E6B14FB6}">
      <dsp:nvSpPr>
        <dsp:cNvPr id="0" name=""/>
        <dsp:cNvSpPr/>
      </dsp:nvSpPr>
      <dsp:spPr>
        <a:xfrm>
          <a:off x="10029828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entropy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50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: 75.91%</a:t>
          </a:r>
        </a:p>
      </dsp:txBody>
      <dsp:txXfrm>
        <a:off x="10029828" y="1216238"/>
        <a:ext cx="1758458" cy="2176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2E12-2A9A-4CEF-BD79-CDAC6008BFB8}">
      <dsp:nvSpPr>
        <dsp:cNvPr id="0" name=""/>
        <dsp:cNvSpPr/>
      </dsp:nvSpPr>
      <dsp:spPr>
        <a:xfrm>
          <a:off x="1717632" y="345358"/>
          <a:ext cx="2949845" cy="294984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FP: 0.50%</a:t>
          </a:r>
          <a:endParaRPr lang="en-GB" sz="2400" kern="1200" dirty="0"/>
        </a:p>
      </dsp:txBody>
      <dsp:txXfrm>
        <a:off x="3226267" y="891079"/>
        <a:ext cx="1088633" cy="877930"/>
      </dsp:txXfrm>
    </dsp:sp>
    <dsp:sp modelId="{D87E4BF0-5AB3-414F-9B72-4F27803FD392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0"/>
            <a:gd name="adj2" fmla="val 54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TN: 31.00%</a:t>
          </a:r>
          <a:endParaRPr lang="en-GB" sz="2400" kern="1200" dirty="0"/>
        </a:p>
      </dsp:txBody>
      <dsp:txXfrm>
        <a:off x="3248113" y="1870693"/>
        <a:ext cx="1088633" cy="877930"/>
      </dsp:txXfrm>
    </dsp:sp>
    <dsp:sp modelId="{5DD6C26F-72D9-478B-A32A-B590F211064D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FN: 19%</a:t>
          </a:r>
          <a:endParaRPr lang="en-GB" sz="2400" kern="1200" dirty="0"/>
        </a:p>
      </dsp:txBody>
      <dsp:txXfrm>
        <a:off x="2054128" y="1870693"/>
        <a:ext cx="1088633" cy="877930"/>
      </dsp:txXfrm>
    </dsp:sp>
    <dsp:sp modelId="{1751F260-01E3-48C4-AEE2-810FF4CA9FFE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10800000"/>
            <a:gd name="adj2" fmla="val 162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TP: 44.91%</a:t>
          </a:r>
          <a:endParaRPr lang="en-GB" sz="2400" kern="1200" dirty="0"/>
        </a:p>
      </dsp:txBody>
      <dsp:txXfrm>
        <a:off x="2054128" y="887411"/>
        <a:ext cx="1088633" cy="877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519089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 neighbors: 15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</a:t>
          </a:r>
          <a:r>
            <a:rPr lang="es-ES" sz="1600" b="1" kern="1200" dirty="0"/>
            <a:t>: 0.53</a:t>
          </a:r>
        </a:p>
      </dsp:txBody>
      <dsp:txXfrm>
        <a:off x="5190" y="1314991"/>
        <a:ext cx="1989755" cy="2500523"/>
      </dsp:txXfrm>
    </dsp:sp>
    <dsp:sp modelId="{48A24487-CCA9-42AE-8B37-11F3F18C73F4}">
      <dsp:nvSpPr>
        <dsp:cNvPr id="0" name=""/>
        <dsp:cNvSpPr/>
      </dsp:nvSpPr>
      <dsp:spPr>
        <a:xfrm>
          <a:off x="2273511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519089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C: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Gamma: 0.001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Accuracy: 0.53</a:t>
          </a:r>
        </a:p>
      </dsp:txBody>
      <dsp:txXfrm>
        <a:off x="2273511" y="1314991"/>
        <a:ext cx="1989755" cy="2500523"/>
      </dsp:txXfrm>
    </dsp:sp>
    <dsp:sp modelId="{37500AF0-62B4-402A-B52A-4AA409CE67EB}">
      <dsp:nvSpPr>
        <dsp:cNvPr id="0" name=""/>
        <dsp:cNvSpPr/>
      </dsp:nvSpPr>
      <dsp:spPr>
        <a:xfrm>
          <a:off x="4541832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519089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depth</a:t>
          </a:r>
          <a:r>
            <a:rPr lang="es-ES" sz="1600" kern="1200" dirty="0"/>
            <a:t>: 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Criterion: entropy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features</a:t>
          </a:r>
          <a:r>
            <a:rPr lang="es-ES" sz="1600" kern="1200" dirty="0"/>
            <a:t>: auto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0.51</a:t>
          </a:r>
        </a:p>
      </dsp:txBody>
      <dsp:txXfrm>
        <a:off x="4541832" y="1314991"/>
        <a:ext cx="1989755" cy="2500523"/>
      </dsp:txXfrm>
    </dsp:sp>
    <dsp:sp modelId="{3862C4B5-AACD-4347-8085-3F72601877B4}">
      <dsp:nvSpPr>
        <dsp:cNvPr id="0" name=""/>
        <dsp:cNvSpPr/>
      </dsp:nvSpPr>
      <dsp:spPr>
        <a:xfrm>
          <a:off x="6810153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519089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35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250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0.57</a:t>
          </a:r>
        </a:p>
      </dsp:txBody>
      <dsp:txXfrm>
        <a:off x="6810153" y="1314991"/>
        <a:ext cx="1989755" cy="2500523"/>
      </dsp:txXfrm>
    </dsp:sp>
    <dsp:sp modelId="{839BA42A-3B80-4489-BE6A-A9D5C1FBAE01}">
      <dsp:nvSpPr>
        <dsp:cNvPr id="0" name=""/>
        <dsp:cNvSpPr/>
      </dsp:nvSpPr>
      <dsp:spPr>
        <a:xfrm>
          <a:off x="9078474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519089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250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0.614</a:t>
          </a:r>
        </a:p>
      </dsp:txBody>
      <dsp:txXfrm>
        <a:off x="9078474" y="1314991"/>
        <a:ext cx="1989755" cy="2500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519089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 neighbors: 30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</a:t>
          </a:r>
          <a:r>
            <a:rPr lang="es-ES" sz="1600" b="1" kern="1200" dirty="0"/>
            <a:t>: 0.54</a:t>
          </a:r>
        </a:p>
      </dsp:txBody>
      <dsp:txXfrm>
        <a:off x="5190" y="1314991"/>
        <a:ext cx="1989755" cy="2500523"/>
      </dsp:txXfrm>
    </dsp:sp>
    <dsp:sp modelId="{48A24487-CCA9-42AE-8B37-11F3F18C73F4}">
      <dsp:nvSpPr>
        <dsp:cNvPr id="0" name=""/>
        <dsp:cNvSpPr/>
      </dsp:nvSpPr>
      <dsp:spPr>
        <a:xfrm>
          <a:off x="2273511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519089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C: 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Gamma: 0.001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Accuracy: 0.55</a:t>
          </a:r>
        </a:p>
      </dsp:txBody>
      <dsp:txXfrm>
        <a:off x="2273511" y="1314991"/>
        <a:ext cx="1989755" cy="2500523"/>
      </dsp:txXfrm>
    </dsp:sp>
    <dsp:sp modelId="{37500AF0-62B4-402A-B52A-4AA409CE67EB}">
      <dsp:nvSpPr>
        <dsp:cNvPr id="0" name=""/>
        <dsp:cNvSpPr/>
      </dsp:nvSpPr>
      <dsp:spPr>
        <a:xfrm>
          <a:off x="4541832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519089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depth</a:t>
          </a:r>
          <a:r>
            <a:rPr lang="es-ES" sz="1600" kern="1200" dirty="0"/>
            <a:t>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Criterion: entropy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features</a:t>
          </a:r>
          <a:r>
            <a:rPr lang="es-ES" sz="1600" kern="1200" dirty="0"/>
            <a:t>: auto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0.50</a:t>
          </a:r>
        </a:p>
      </dsp:txBody>
      <dsp:txXfrm>
        <a:off x="4541832" y="1314991"/>
        <a:ext cx="1989755" cy="2500523"/>
      </dsp:txXfrm>
    </dsp:sp>
    <dsp:sp modelId="{3862C4B5-AACD-4347-8085-3F72601877B4}">
      <dsp:nvSpPr>
        <dsp:cNvPr id="0" name=""/>
        <dsp:cNvSpPr/>
      </dsp:nvSpPr>
      <dsp:spPr>
        <a:xfrm>
          <a:off x="6810153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519089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400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0.59</a:t>
          </a:r>
        </a:p>
      </dsp:txBody>
      <dsp:txXfrm>
        <a:off x="6810153" y="1314991"/>
        <a:ext cx="1989755" cy="2500523"/>
      </dsp:txXfrm>
    </dsp:sp>
    <dsp:sp modelId="{839BA42A-3B80-4489-BE6A-A9D5C1FBAE01}">
      <dsp:nvSpPr>
        <dsp:cNvPr id="0" name=""/>
        <dsp:cNvSpPr/>
      </dsp:nvSpPr>
      <dsp:spPr>
        <a:xfrm>
          <a:off x="9078474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519089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35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0.58</a:t>
          </a:r>
        </a:p>
      </dsp:txBody>
      <dsp:txXfrm>
        <a:off x="9078474" y="1314991"/>
        <a:ext cx="1989755" cy="2500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10.11.2021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‹Nº›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816960" y="5580480"/>
            <a:ext cx="4558079" cy="1079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3636883" y="2997034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7699" y="2442054"/>
            <a:ext cx="9105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for</a:t>
            </a:r>
            <a:r>
              <a:rPr lang="es-ES" sz="1200" dirty="0"/>
              <a:t> are =  {'C': 100, 'gamma': 0.001, '</a:t>
            </a:r>
            <a:r>
              <a:rPr lang="es-ES" sz="1200" dirty="0" err="1"/>
              <a:t>kernel</a:t>
            </a:r>
            <a:r>
              <a:rPr lang="es-ES" sz="1200" dirty="0"/>
              <a:t>': '</a:t>
            </a:r>
            <a:r>
              <a:rPr lang="es-ES" sz="1200" dirty="0" err="1"/>
              <a:t>rbf</a:t>
            </a:r>
            <a:r>
              <a:rPr lang="es-ES" sz="1200" dirty="0"/>
              <a:t>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is</a:t>
            </a:r>
            <a:r>
              <a:rPr lang="es-ES" sz="1200" dirty="0"/>
              <a:t> =  0.67</a:t>
            </a:r>
          </a:p>
          <a:p>
            <a:r>
              <a:rPr lang="es-ES" sz="1200" dirty="0"/>
              <a:t>0.67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are =  {'</a:t>
            </a:r>
            <a:r>
              <a:rPr lang="es-ES" sz="1200" dirty="0" err="1"/>
              <a:t>n_neighbors</a:t>
            </a:r>
            <a:r>
              <a:rPr lang="es-ES" sz="1200" dirty="0"/>
              <a:t>': 30}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0.7266666666666667</a:t>
            </a:r>
          </a:p>
          <a:p>
            <a:endParaRPr lang="es-ES" sz="1200" dirty="0"/>
          </a:p>
          <a:p>
            <a:r>
              <a:rPr lang="es-ES" sz="1200" dirty="0" err="1"/>
              <a:t>Naive</a:t>
            </a:r>
            <a:r>
              <a:rPr lang="es-ES" sz="1200" dirty="0"/>
              <a:t> </a:t>
            </a:r>
            <a:r>
              <a:rPr lang="es-ES" sz="1200" dirty="0" err="1"/>
              <a:t>Bayes</a:t>
            </a:r>
            <a:r>
              <a:rPr lang="es-ES" sz="1200" dirty="0"/>
              <a:t> </a:t>
            </a:r>
            <a:r>
              <a:rPr lang="es-ES" sz="1200" dirty="0" err="1"/>
              <a:t>classifier</a:t>
            </a:r>
            <a:r>
              <a:rPr lang="es-ES" sz="1200" dirty="0"/>
              <a:t>:  0.5841666666666666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DecisionTreeClassifier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gini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15, '</a:t>
            </a:r>
            <a:r>
              <a:rPr lang="es-ES" sz="1200" dirty="0" err="1"/>
              <a:t>max_features</a:t>
            </a:r>
            <a:r>
              <a:rPr lang="es-ES" sz="1200" dirty="0"/>
              <a:t>': 'auto'}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0.6908333333333333</a:t>
            </a:r>
          </a:p>
          <a:p>
            <a:r>
              <a:rPr lang="es-ES" sz="1200" dirty="0"/>
              <a:t>0.6908333333333333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friedman_mse</a:t>
            </a:r>
            <a:r>
              <a:rPr lang="es-ES" sz="1200" dirty="0"/>
              <a:t>', '</a:t>
            </a:r>
            <a:r>
              <a:rPr lang="es-ES" sz="1200" dirty="0" err="1"/>
              <a:t>learning_rate</a:t>
            </a:r>
            <a:r>
              <a:rPr lang="es-ES" sz="1200" dirty="0"/>
              <a:t>': 0.1, '</a:t>
            </a:r>
            <a:r>
              <a:rPr lang="es-ES" sz="1200" dirty="0" err="1"/>
              <a:t>loss</a:t>
            </a:r>
            <a:r>
              <a:rPr lang="es-ES" sz="1200" dirty="0"/>
              <a:t>': '</a:t>
            </a:r>
            <a:r>
              <a:rPr lang="es-ES" sz="1200" dirty="0" err="1"/>
              <a:t>exponential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3,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0.6216666666666667</a:t>
            </a:r>
          </a:p>
          <a:p>
            <a:r>
              <a:rPr lang="es-ES" sz="1200" dirty="0"/>
              <a:t>0.6216666666666667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entropy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50,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0.7591666666666667</a:t>
            </a:r>
          </a:p>
          <a:p>
            <a:r>
              <a:rPr lang="es-ES" sz="1200" dirty="0"/>
              <a:t>0.7591666666666667</a:t>
            </a:r>
          </a:p>
        </p:txBody>
      </p:sp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C2102DC5-0C0B-4BFC-8713-7CDCA7BFB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467814"/>
              </p:ext>
            </p:extLst>
          </p:nvPr>
        </p:nvGraphicFramePr>
        <p:xfrm>
          <a:off x="248576" y="2316171"/>
          <a:ext cx="11788291" cy="428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21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9BDF06-D3DD-4588-8DDB-857628A87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249131"/>
              </p:ext>
            </p:extLst>
          </p:nvPr>
        </p:nvGraphicFramePr>
        <p:xfrm>
          <a:off x="6096000" y="2331704"/>
          <a:ext cx="6515190" cy="351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1155250" y="3737274"/>
            <a:ext cx="7190913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805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08702742"/>
              </p:ext>
            </p:extLst>
          </p:nvPr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600</a:t>
            </a:r>
          </a:p>
        </p:txBody>
      </p:sp>
    </p:spTree>
    <p:extLst>
      <p:ext uri="{BB962C8B-B14F-4D97-AF65-F5344CB8AC3E}">
        <p14:creationId xmlns:p14="http://schemas.microsoft.com/office/powerpoint/2010/main" val="52412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/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1500</a:t>
            </a:r>
          </a:p>
        </p:txBody>
      </p:sp>
    </p:spTree>
    <p:extLst>
      <p:ext uri="{BB962C8B-B14F-4D97-AF65-F5344CB8AC3E}">
        <p14:creationId xmlns:p14="http://schemas.microsoft.com/office/powerpoint/2010/main" val="401393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2267974" y="2664356"/>
            <a:ext cx="8128000" cy="612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Confusion Matrix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6E889181-CC30-49C1-850E-55A6E5410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14784"/>
              </p:ext>
            </p:extLst>
          </p:nvPr>
        </p:nvGraphicFramePr>
        <p:xfrm>
          <a:off x="2267974" y="3277100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3207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6243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7603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501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6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51B3466-9AA3-45E6-92E9-510686799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10841"/>
              </p:ext>
            </p:extLst>
          </p:nvPr>
        </p:nvGraphicFramePr>
        <p:xfrm>
          <a:off x="1875127" y="3757898"/>
          <a:ext cx="91349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1689040823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243256405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039121816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4026013589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816164556"/>
                    </a:ext>
                  </a:extLst>
                </a:gridCol>
                <a:gridCol w="1616393">
                  <a:extLst>
                    <a:ext uri="{9D8B030D-6E8A-4147-A177-3AD203B41FA5}">
                      <a16:colId xmlns:a16="http://schemas.microsoft.com/office/drawing/2014/main" val="1384569460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156077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</a:t>
                      </a:r>
                      <a:r>
                        <a:rPr lang="en-US" sz="1400" dirty="0" err="1"/>
                        <a:t>Kbest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8350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772E3E6D-D662-4977-822D-9B32BA8EB111}"/>
              </a:ext>
            </a:extLst>
          </p:cNvPr>
          <p:cNvSpPr txBox="1">
            <a:spLocks/>
          </p:cNvSpPr>
          <p:nvPr/>
        </p:nvSpPr>
        <p:spPr>
          <a:xfrm>
            <a:off x="2378608" y="3235994"/>
            <a:ext cx="8128000" cy="521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Experiments with different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4901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Performance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feature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selection</a:t>
            </a:r>
            <a:endParaRPr lang="es-E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Extracting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b="1" dirty="0" err="1">
                <a:solidFill>
                  <a:srgbClr val="00B050"/>
                </a:solidFill>
              </a:rPr>
              <a:t>segmented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image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00B050"/>
                </a:solidFill>
              </a:rPr>
              <a:t>Class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imbalance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mitigation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attempts</a:t>
            </a:r>
            <a:r>
              <a:rPr lang="es-ES" dirty="0"/>
              <a:t> </a:t>
            </a:r>
            <a:r>
              <a:rPr lang="es-ES" dirty="0" err="1"/>
              <a:t>drove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down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>
                <a:solidFill>
                  <a:srgbClr val="00B050"/>
                </a:solidFill>
              </a:rPr>
              <a:t>V cannel of HSV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big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datasets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be </a:t>
            </a:r>
            <a:r>
              <a:rPr lang="es-ES" dirty="0" err="1"/>
              <a:t>creative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Combination</a:t>
            </a:r>
            <a:r>
              <a:rPr lang="es-ES" dirty="0"/>
              <a:t> of </a:t>
            </a:r>
            <a:r>
              <a:rPr lang="es-ES" b="1" dirty="0">
                <a:solidFill>
                  <a:srgbClr val="00B050"/>
                </a:solidFill>
              </a:rPr>
              <a:t>Color and </a:t>
            </a:r>
            <a:r>
              <a:rPr lang="es-ES" b="1" dirty="0" err="1">
                <a:solidFill>
                  <a:srgbClr val="00B050"/>
                </a:solidFill>
              </a:rPr>
              <a:t>Texture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descriptors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B050"/>
                </a:solidFill>
              </a:rPr>
              <a:t>Ensemble </a:t>
            </a:r>
            <a:r>
              <a:rPr lang="es-ES" b="1" dirty="0" err="1">
                <a:solidFill>
                  <a:srgbClr val="00B050"/>
                </a:solidFill>
              </a:rPr>
              <a:t>learning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individual </a:t>
            </a:r>
            <a:r>
              <a:rPr lang="es-ES" dirty="0" err="1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Automating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pipeline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50"/>
                </a:solidFill>
              </a:rPr>
              <a:t>Grid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Search</a:t>
            </a:r>
            <a:endParaRPr lang="es-E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513" y="1553592"/>
            <a:ext cx="8915399" cy="1453206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66" y="3595128"/>
            <a:ext cx="1090453" cy="109045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5FF3443-C112-4233-941C-F1489FF9B8C3}"/>
              </a:ext>
            </a:extLst>
          </p:cNvPr>
          <p:cNvSpPr txBox="1">
            <a:spLocks/>
          </p:cNvSpPr>
          <p:nvPr/>
        </p:nvSpPr>
        <p:spPr>
          <a:xfrm>
            <a:off x="1188430" y="5404794"/>
            <a:ext cx="10191564" cy="145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Lines of code: 730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Time in deployment: 2 (long) days, 3 (long) nights</a:t>
            </a:r>
            <a:endParaRPr lang="ro-RO" sz="28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AA84916-6980-4DCE-A5E7-3B7E32EA4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82" y="3258137"/>
            <a:ext cx="2837304" cy="17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r>
              <a:rPr lang="en-US" sz="4800" dirty="0"/>
              <a:t>-feature extraction-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93" y="493185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2646577">
            <a:off x="7572596" y="3616403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" y="2991112"/>
            <a:ext cx="5967969" cy="17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92" y="2991112"/>
            <a:ext cx="3936498" cy="1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3651</TotalTime>
  <Words>767</Words>
  <Application>Microsoft Office PowerPoint</Application>
  <PresentationFormat>Panorámica</PresentationFormat>
  <Paragraphs>210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Century Gothic (Body)</vt:lpstr>
      <vt:lpstr>Wingdings 3</vt:lpstr>
      <vt:lpstr>Wisp</vt:lpstr>
      <vt:lpstr>Presentación de PowerPoint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 -feature extraction-</vt:lpstr>
      <vt:lpstr>Feature Engineering </vt:lpstr>
      <vt:lpstr>Classification -binary-</vt:lpstr>
      <vt:lpstr>Classification -binary-</vt:lpstr>
      <vt:lpstr>Classification -binary-</vt:lpstr>
      <vt:lpstr>Classification -multiclass-</vt:lpstr>
      <vt:lpstr>Classification -multiclass-</vt:lpstr>
      <vt:lpstr>Classification -multiclass-</vt:lpstr>
      <vt:lpstr>Classification -multiclass-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523311033081</cp:lastModifiedBy>
  <cp:revision>163</cp:revision>
  <dcterms:created xsi:type="dcterms:W3CDTF">2019-06-29T11:58:54Z</dcterms:created>
  <dcterms:modified xsi:type="dcterms:W3CDTF">2021-11-10T18:14:34Z</dcterms:modified>
</cp:coreProperties>
</file>