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9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90" r:id="rId12"/>
    <p:sldId id="291" r:id="rId13"/>
    <p:sldId id="292" r:id="rId14"/>
    <p:sldId id="293" r:id="rId15"/>
    <p:sldId id="294" r:id="rId16"/>
    <p:sldId id="28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15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0.53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0.53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0.51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0.57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/>
            <a:t>Max Depth: 20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0.614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30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0.54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20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20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0.55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0.50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400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0.59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100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0.58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/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/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15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0.53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0.53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0.51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0.57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0.614</a:t>
          </a:r>
        </a:p>
      </dsp:txBody>
      <dsp:txXfrm>
        <a:off x="9078474" y="1314991"/>
        <a:ext cx="1989755" cy="2500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30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0.54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0.55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0.50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400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0.59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0.58</a:t>
          </a:r>
        </a:p>
      </dsp:txBody>
      <dsp:txXfrm>
        <a:off x="9078474" y="1314991"/>
        <a:ext cx="1989755" cy="2500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FP: %</a:t>
          </a:r>
          <a:endParaRPr lang="en-GB" sz="31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TN: %</a:t>
          </a:r>
          <a:endParaRPr lang="en-GB" sz="31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FN: %</a:t>
          </a:r>
          <a:endParaRPr lang="en-GB" sz="31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TP: %</a:t>
          </a:r>
          <a:endParaRPr lang="en-GB" sz="3100" kern="1200" dirty="0"/>
        </a:p>
      </dsp:txBody>
      <dsp:txXfrm>
        <a:off x="2054128" y="887411"/>
        <a:ext cx="1088633" cy="877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‹Nº›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08702742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600</a:t>
            </a:r>
          </a:p>
        </p:txBody>
      </p:sp>
    </p:spTree>
    <p:extLst>
      <p:ext uri="{BB962C8B-B14F-4D97-AF65-F5344CB8AC3E}">
        <p14:creationId xmlns:p14="http://schemas.microsoft.com/office/powerpoint/2010/main" val="52412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/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1500</a:t>
            </a:r>
          </a:p>
        </p:txBody>
      </p:sp>
    </p:spTree>
    <p:extLst>
      <p:ext uri="{BB962C8B-B14F-4D97-AF65-F5344CB8AC3E}">
        <p14:creationId xmlns:p14="http://schemas.microsoft.com/office/powerpoint/2010/main" val="401393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220146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9366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feature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selection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>
                <a:solidFill>
                  <a:srgbClr val="00B050"/>
                </a:solidFill>
              </a:rPr>
              <a:t>segmented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image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00B050"/>
                </a:solidFill>
              </a:rPr>
              <a:t>Class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imbalance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mitigation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>
                <a:solidFill>
                  <a:srgbClr val="00B050"/>
                </a:solidFill>
              </a:rPr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big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>
                <a:solidFill>
                  <a:srgbClr val="00B050"/>
                </a:solidFill>
              </a:rPr>
              <a:t>Color and </a:t>
            </a:r>
            <a:r>
              <a:rPr lang="es-ES" b="1" dirty="0" err="1">
                <a:solidFill>
                  <a:srgbClr val="00B050"/>
                </a:solidFill>
              </a:rPr>
              <a:t>Texture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B050"/>
                </a:solidFill>
              </a:rPr>
              <a:t>Ensemble </a:t>
            </a:r>
            <a:r>
              <a:rPr lang="es-ES" b="1" dirty="0" err="1">
                <a:solidFill>
                  <a:srgbClr val="00B050"/>
                </a:solidFill>
              </a:rPr>
              <a:t>learning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Grid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Search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730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3620</TotalTime>
  <Words>708</Words>
  <Application>Microsoft Office PowerPoint</Application>
  <PresentationFormat>Panorámica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(Body)</vt:lpstr>
      <vt:lpstr>Wingdings 3</vt:lpstr>
      <vt:lpstr>Wisp</vt:lpstr>
      <vt:lpstr>Presentación de PowerPoint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-binary-</vt:lpstr>
      <vt:lpstr>Classification -binary-</vt:lpstr>
      <vt:lpstr>Classification -multiclass-</vt:lpstr>
      <vt:lpstr>Classification -multiclass-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523311033081</cp:lastModifiedBy>
  <cp:revision>161</cp:revision>
  <dcterms:created xsi:type="dcterms:W3CDTF">2019-06-29T11:58:54Z</dcterms:created>
  <dcterms:modified xsi:type="dcterms:W3CDTF">2021-11-10T16:48:32Z</dcterms:modified>
</cp:coreProperties>
</file>