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5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3" r:id="rId10"/>
    <p:sldId id="280" r:id="rId11"/>
    <p:sldId id="284" r:id="rId12"/>
    <p:sldId id="28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185A7F85-109D-492F-B282-9A07F8801F5D}" type="pres">
      <dgm:prSet presAssocID="{43F839C8-B670-447B-ACE2-9489F5AFC00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8188E392-02DC-43CC-A3BD-53A5D4B2FF8F}" type="pres">
      <dgm:prSet presAssocID="{D33CD2A7-9527-4848-823B-EECBC697E2DB}" presName="sibTrans" presStyleLbl="sibTrans2D1" presStyleIdx="0" presStyleCnt="0"/>
      <dgm:spPr/>
      <dgm:t>
        <a:bodyPr/>
        <a:lstStyle/>
        <a:p>
          <a:endParaRPr lang="es-ES"/>
        </a:p>
      </dgm:t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221B68B5-05DB-4093-AA83-EFD8AB4B444B}" type="pres">
      <dgm:prSet presAssocID="{96BF6858-10A0-4411-AFEE-8AC502676C1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E74E06AB-5E9D-49EC-94F4-3F7C5C72A556}" type="pres">
      <dgm:prSet presAssocID="{078FE704-CE52-4686-84F7-A8476077BE9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05616B31-AEAF-4771-AAB6-D37A9A5573D5}" type="pres">
      <dgm:prSet presAssocID="{6EE09FDD-BF9C-42E6-A363-5E1A916D5D8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92CBEECE-F805-4A18-A6BA-0E380CFB9656}" type="pres">
      <dgm:prSet presAssocID="{E6F28B52-455D-493E-B13F-AD20E3A2BE72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‹Nº›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1828121" y="3687468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Proposal: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6176145" y="3373733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/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Results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2338547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2338547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1026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4" y="5199121"/>
            <a:ext cx="2038641" cy="15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3433</TotalTime>
  <Words>146</Words>
  <Application>Microsoft Office PowerPoint</Application>
  <PresentationFormat>Panorámica</PresentationFormat>
  <Paragraphs>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Century Gothic (Body)</vt:lpstr>
      <vt:lpstr>Times New Roman</vt:lpstr>
      <vt:lpstr>Wingdings 3</vt:lpstr>
      <vt:lpstr>Wisp</vt:lpstr>
      <vt:lpstr>Presentación de PowerPoint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</vt:lpstr>
      <vt:lpstr>Classification -binary-</vt:lpstr>
      <vt:lpstr>Classification -multiclass-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usuari</cp:lastModifiedBy>
  <cp:revision>147</cp:revision>
  <dcterms:created xsi:type="dcterms:W3CDTF">2019-06-29T11:58:54Z</dcterms:created>
  <dcterms:modified xsi:type="dcterms:W3CDTF">2021-11-10T11:27:29Z</dcterms:modified>
</cp:coreProperties>
</file>