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11"/>
  </p:notesMasterIdLst>
  <p:sldIdLst>
    <p:sldId id="256" r:id="rId2"/>
    <p:sldId id="262" r:id="rId3"/>
    <p:sldId id="273" r:id="rId4"/>
    <p:sldId id="280" r:id="rId5"/>
    <p:sldId id="282" r:id="rId6"/>
    <p:sldId id="281" r:id="rId7"/>
    <p:sldId id="283" r:id="rId8"/>
    <p:sldId id="28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07.11.2021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A96408-2F8E-44C6-AF57-3DEF9769FF6E}"/>
              </a:ext>
            </a:extLst>
          </p:cNvPr>
          <p:cNvSpPr txBox="1">
            <a:spLocks/>
          </p:cNvSpPr>
          <p:nvPr/>
        </p:nvSpPr>
        <p:spPr>
          <a:xfrm>
            <a:off x="1828121" y="3687468"/>
            <a:ext cx="4594468" cy="52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b="1" dirty="0">
                <a:solidFill>
                  <a:schemeClr val="tx1"/>
                </a:solidFill>
              </a:rPr>
              <a:t>Project Proposal: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798764" y="5197318"/>
            <a:ext cx="4594468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6176145" y="3373733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/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38531-E291-435D-9D70-7D35A661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</a:t>
            </a:r>
            <a:r>
              <a:rPr lang="en-GB" b="1" dirty="0"/>
              <a:t>Rorschach test</a:t>
            </a:r>
            <a:r>
              <a:rPr lang="en-GB" dirty="0"/>
              <a:t> is a psychological test in which subjects' perceptions of inkblots are recorded and then analysed using psychological interpretation, complex algorithms, or both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Some psychologists use this test to examine a person's personality characteristics and emotional functioning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It has been employed to detect underlying thought disorder, especially in cases where patients are reluctant to describe their thinking processes openly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The test is named after its creator, Swiss psychologist Hermann Rorschach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Rorschach Test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1" name="Picture 10" descr="A picture containing dark, dessert&#10;&#10;Description automatically generated">
            <a:extLst>
              <a:ext uri="{FF2B5EF4-FFF2-40B4-BE49-F238E27FC236}">
                <a16:creationId xmlns:a16="http://schemas.microsoft.com/office/drawing/2014/main" id="{12BCF353-BD55-4CDD-BBBE-3398DAD7E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86" y="1633749"/>
            <a:ext cx="5303973" cy="3903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BA660-5E11-49D6-9E6E-B8D83DED3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6" y="1742902"/>
            <a:ext cx="6081809" cy="60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Extraction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6F300D-0F20-4BB9-B074-9BB483A4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77" y="2426944"/>
            <a:ext cx="4468536" cy="393129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Train the network with normal images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</a:t>
            </a: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it to human interpretation</a:t>
            </a:r>
            <a:endParaRPr lang="ro-RO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0EBF7FB-AD39-4261-BB1B-55033FD3C988}"/>
              </a:ext>
            </a:extLst>
          </p:cNvPr>
          <p:cNvSpPr txBox="1">
            <a:spLocks/>
          </p:cNvSpPr>
          <p:nvPr/>
        </p:nvSpPr>
        <p:spPr>
          <a:xfrm>
            <a:off x="6581548" y="2426944"/>
            <a:ext cx="4468536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Pre-train the network with Rorschach Figures (features)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Labels: entities’ names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Predict on Rorschach Images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Compare the interpretation of the model partially trained on groups of students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57A5C46-D329-4760-BE21-59BB406BAAC0}"/>
              </a:ext>
            </a:extLst>
          </p:cNvPr>
          <p:cNvSpPr txBox="1">
            <a:spLocks/>
          </p:cNvSpPr>
          <p:nvPr/>
        </p:nvSpPr>
        <p:spPr>
          <a:xfrm>
            <a:off x="1141916" y="5804737"/>
            <a:ext cx="10001961" cy="39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Presentation about psychology, correlation between human brain structure and deep learning </a:t>
            </a:r>
            <a:endParaRPr lang="ro-RO" dirty="0"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Feature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person, sitting, sofa, seat&#10;&#10;Description automatically generated">
            <a:extLst>
              <a:ext uri="{FF2B5EF4-FFF2-40B4-BE49-F238E27FC236}">
                <a16:creationId xmlns:a16="http://schemas.microsoft.com/office/drawing/2014/main" id="{2CA42924-B4B8-4F4E-9C6C-ABFDF20A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7007"/>
            <a:ext cx="6786119" cy="452641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B400F0-112E-446C-B7CE-78805896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2669"/>
            <a:ext cx="2359750" cy="201115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4421078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Classification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person, sitting, sofa, seat&#10;&#10;Description automatically generated">
            <a:extLst>
              <a:ext uri="{FF2B5EF4-FFF2-40B4-BE49-F238E27FC236}">
                <a16:creationId xmlns:a16="http://schemas.microsoft.com/office/drawing/2014/main" id="{2CA42924-B4B8-4F4E-9C6C-ABFDF20A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7007"/>
            <a:ext cx="6786119" cy="452641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B400F0-112E-446C-B7CE-78805896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2669"/>
            <a:ext cx="2359750" cy="201115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4421078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" name="Picture 2" descr="A picture containing person, sitting, sofa, seat&#10;&#10;Description automatically generated">
            <a:extLst>
              <a:ext uri="{FF2B5EF4-FFF2-40B4-BE49-F238E27FC236}">
                <a16:creationId xmlns:a16="http://schemas.microsoft.com/office/drawing/2014/main" id="{2CA42924-B4B8-4F4E-9C6C-ABFDF20A7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7007"/>
            <a:ext cx="6786119" cy="4526411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B400F0-112E-446C-B7CE-788058962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1" y="1882669"/>
            <a:ext cx="2359750" cy="201115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5" y="4421078"/>
            <a:ext cx="1090453" cy="10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33" y="2297609"/>
            <a:ext cx="8915399" cy="2262781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3307</TotalTime>
  <Words>184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Century Gothic (Body)</vt:lpstr>
      <vt:lpstr>Wingdings 3</vt:lpstr>
      <vt:lpstr>Wisp</vt:lpstr>
      <vt:lpstr>PowerPoint Presentation</vt:lpstr>
      <vt:lpstr>OUTLINE</vt:lpstr>
      <vt:lpstr>Preprocessing</vt:lpstr>
      <vt:lpstr>Rorschach Test</vt:lpstr>
      <vt:lpstr>Feature Extraction</vt:lpstr>
      <vt:lpstr>Feature Engineering</vt:lpstr>
      <vt:lpstr>Classification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143</cp:revision>
  <dcterms:created xsi:type="dcterms:W3CDTF">2019-06-29T11:58:54Z</dcterms:created>
  <dcterms:modified xsi:type="dcterms:W3CDTF">2021-11-07T18:13:32Z</dcterms:modified>
</cp:coreProperties>
</file>