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80" r:id="rId12"/>
    <p:sldId id="28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85A7F85-109D-492F-B282-9A07F8801F5D}" type="pres">
      <dgm:prSet presAssocID="{43F839C8-B670-447B-ACE2-9489F5AFC00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188E392-02DC-43CC-A3BD-53A5D4B2FF8F}" type="pres">
      <dgm:prSet presAssocID="{D33CD2A7-9527-4848-823B-EECBC697E2D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221B68B5-05DB-4093-AA83-EFD8AB4B444B}" type="pres">
      <dgm:prSet presAssocID="{96BF6858-10A0-4411-AFEE-8AC502676C1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E74E06AB-5E9D-49EC-94F4-3F7C5C72A556}" type="pres">
      <dgm:prSet presAssocID="{078FE704-CE52-4686-84F7-A8476077BE9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05616B31-AEAF-4771-AAB6-D37A9A5573D5}" type="pres">
      <dgm:prSet presAssocID="{6EE09FDD-BF9C-42E6-A363-5E1A916D5D8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92CBEECE-F805-4A18-A6BA-0E380CFB9656}" type="pres">
      <dgm:prSet presAssocID="{E6F28B52-455D-493E-B13F-AD20E3A2BE7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 err="1" smtClean="0"/>
            <a:t>kNN</a:t>
          </a:r>
          <a:endParaRPr lang="es-ES" sz="40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phldr="1"/>
      <dgm:spPr/>
      <dgm:t>
        <a:bodyPr/>
        <a:lstStyle/>
        <a:p>
          <a:endParaRPr lang="es-ES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phldr="1"/>
      <dgm:spPr/>
      <dgm:t>
        <a:bodyPr/>
        <a:lstStyle/>
        <a:p>
          <a:endParaRPr lang="es-ES"/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smtClean="0"/>
            <a:t>SVC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phldr="1"/>
      <dgm:spPr/>
      <dgm:t>
        <a:bodyPr/>
        <a:lstStyle/>
        <a:p>
          <a:endParaRPr lang="es-ES"/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phldr="1"/>
      <dgm:spPr/>
      <dgm:t>
        <a:bodyPr/>
        <a:lstStyle/>
        <a:p>
          <a:endParaRPr lang="es-ES"/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 smtClean="0"/>
            <a:t>Decision tree</a:t>
          </a:r>
          <a:endParaRPr lang="en-US" sz="2800" noProof="0" dirty="0"/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/>
      <dgm:spPr/>
      <dgm:t>
        <a:bodyPr/>
        <a:lstStyle/>
        <a:p>
          <a:r>
            <a:rPr lang="es-ES" dirty="0" smtClean="0"/>
            <a:t>Max </a:t>
          </a:r>
          <a:r>
            <a:rPr lang="es-ES" dirty="0" err="1" smtClean="0"/>
            <a:t>depth</a:t>
          </a:r>
          <a:r>
            <a:rPr lang="es-ES" dirty="0" smtClean="0"/>
            <a:t>: 8</a:t>
          </a:r>
          <a:endParaRPr lang="es-ES" dirty="0"/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phldr="1"/>
      <dgm:spPr/>
      <dgm:t>
        <a:bodyPr/>
        <a:lstStyle/>
        <a:p>
          <a:endParaRPr lang="es-ES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 smtClean="0"/>
            <a:t>Dsf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 smtClean="0"/>
            <a:t>sdf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/>
      <dgm:spPr/>
      <dgm:t>
        <a:bodyPr/>
        <a:lstStyle/>
        <a:p>
          <a:r>
            <a:rPr lang="es-ES" dirty="0" err="1" smtClean="0"/>
            <a:t>sdf</a:t>
          </a:r>
          <a:endParaRPr lang="es-ES" dirty="0"/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CA9D81C-6E1C-4A61-A477-3FAC5B86B077}" type="presOf" srcId="{C7668878-9709-4ADE-847D-5C8EE4A23F1E}" destId="{9E722BEE-2767-47DE-A4AC-5AA7A9828E58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1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6912EFDA-089E-4C00-9E60-17CA9B3B9562}" srcId="{F70F1479-46E7-46A2-8EA8-B32715B35199}" destId="{AFE928B2-3997-480E-9113-A41595E9D428}" srcOrd="1" destOrd="0" parTransId="{D448F505-B71D-4F1B-AEDA-D33D1996285D}" sibTransId="{95C32B50-66DD-4A26-BDFE-0A7A2A83E21B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28A52B7D-F329-43E8-8D4C-42C930A27F16}" srcId="{4320553C-15EE-402E-B8F9-B0424A1B9132}" destId="{8D8E10ED-27E1-443D-9CBC-F4A9136FE05F}" srcOrd="1" destOrd="0" parTransId="{66A9C6AF-3B57-4283-AA6A-2E07C876C7DE}" sibTransId="{926839CE-B7BE-403A-A24C-071A2A988F74}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85B82CF4-BC29-4AA6-8EBF-064913695DFF}" srcId="{69FA6990-FA1F-4446-9505-DBFA6EB663BB}" destId="{C7668878-9709-4ADE-847D-5C8EE4A23F1E}" srcOrd="1" destOrd="0" parTransId="{8ABBD1AE-E75A-49E8-B864-BCD13D99E095}" sibTransId="{1B415609-757E-48FB-A0B0-FDE13A5CAE19}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E62D5E5A-26DB-4A13-89CD-61E250DB2F5A}" type="presOf" srcId="{AFE928B2-3997-480E-9113-A41595E9D428}" destId="{EC8EB771-D13F-4A5B-A1B9-E028F676D24E}" srcOrd="0" destOrd="1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4458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err="1" smtClean="0"/>
            <a:t>kNN</a:t>
          </a:r>
          <a:endParaRPr lang="es-ES" sz="4000" kern="1200" dirty="0"/>
        </a:p>
      </dsp:txBody>
      <dsp:txXfrm>
        <a:off x="4458" y="670070"/>
        <a:ext cx="1709022" cy="683609"/>
      </dsp:txXfrm>
    </dsp:sp>
    <dsp:sp modelId="{EC8EB771-D13F-4A5B-A1B9-E028F676D24E}">
      <dsp:nvSpPr>
        <dsp:cNvPr id="0" name=""/>
        <dsp:cNvSpPr/>
      </dsp:nvSpPr>
      <dsp:spPr>
        <a:xfrm>
          <a:off x="4458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700" kern="1200"/>
        </a:p>
      </dsp:txBody>
      <dsp:txXfrm>
        <a:off x="4458" y="1353679"/>
        <a:ext cx="1709022" cy="1964047"/>
      </dsp:txXfrm>
    </dsp:sp>
    <dsp:sp modelId="{48A24487-CCA9-42AE-8B37-11F3F18C73F4}">
      <dsp:nvSpPr>
        <dsp:cNvPr id="0" name=""/>
        <dsp:cNvSpPr/>
      </dsp:nvSpPr>
      <dsp:spPr>
        <a:xfrm>
          <a:off x="1952744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SVC</a:t>
          </a:r>
          <a:endParaRPr lang="es-ES" sz="4000" kern="1200" dirty="0"/>
        </a:p>
      </dsp:txBody>
      <dsp:txXfrm>
        <a:off x="1952744" y="670070"/>
        <a:ext cx="1709022" cy="683609"/>
      </dsp:txXfrm>
    </dsp:sp>
    <dsp:sp modelId="{FD244389-E5CA-48E5-82F4-8EA6078B6EE1}">
      <dsp:nvSpPr>
        <dsp:cNvPr id="0" name=""/>
        <dsp:cNvSpPr/>
      </dsp:nvSpPr>
      <dsp:spPr>
        <a:xfrm>
          <a:off x="1952744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700" kern="1200"/>
        </a:p>
      </dsp:txBody>
      <dsp:txXfrm>
        <a:off x="1952744" y="1353679"/>
        <a:ext cx="1709022" cy="1964047"/>
      </dsp:txXfrm>
    </dsp:sp>
    <dsp:sp modelId="{37500AF0-62B4-402A-B52A-4AA409CE67EB}">
      <dsp:nvSpPr>
        <dsp:cNvPr id="0" name=""/>
        <dsp:cNvSpPr/>
      </dsp:nvSpPr>
      <dsp:spPr>
        <a:xfrm>
          <a:off x="3901030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noProof="0" dirty="0" smtClean="0"/>
            <a:t>Decision tree</a:t>
          </a:r>
          <a:endParaRPr lang="en-US" sz="2800" kern="1200" noProof="0" dirty="0"/>
        </a:p>
      </dsp:txBody>
      <dsp:txXfrm>
        <a:off x="3901030" y="670070"/>
        <a:ext cx="1709022" cy="683609"/>
      </dsp:txXfrm>
    </dsp:sp>
    <dsp:sp modelId="{9E722BEE-2767-47DE-A4AC-5AA7A9828E58}">
      <dsp:nvSpPr>
        <dsp:cNvPr id="0" name=""/>
        <dsp:cNvSpPr/>
      </dsp:nvSpPr>
      <dsp:spPr>
        <a:xfrm>
          <a:off x="3901030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 dirty="0" smtClean="0"/>
            <a:t>Max </a:t>
          </a:r>
          <a:r>
            <a:rPr lang="es-ES" sz="2700" kern="1200" dirty="0" err="1" smtClean="0"/>
            <a:t>depth</a:t>
          </a:r>
          <a:r>
            <a:rPr lang="es-ES" sz="2700" kern="1200" dirty="0" smtClean="0"/>
            <a:t>: 8</a:t>
          </a:r>
          <a:endParaRPr lang="es-E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700" kern="1200" dirty="0"/>
        </a:p>
      </dsp:txBody>
      <dsp:txXfrm>
        <a:off x="3901030" y="1353679"/>
        <a:ext cx="1709022" cy="1964047"/>
      </dsp:txXfrm>
    </dsp:sp>
    <dsp:sp modelId="{3862C4B5-AACD-4347-8085-3F72601877B4}">
      <dsp:nvSpPr>
        <dsp:cNvPr id="0" name=""/>
        <dsp:cNvSpPr/>
      </dsp:nvSpPr>
      <dsp:spPr>
        <a:xfrm>
          <a:off x="5849316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Dsf</a:t>
          </a:r>
          <a:endParaRPr lang="es-ES" sz="2700" kern="1200" dirty="0"/>
        </a:p>
      </dsp:txBody>
      <dsp:txXfrm>
        <a:off x="5849316" y="670070"/>
        <a:ext cx="1709022" cy="683609"/>
      </dsp:txXfrm>
    </dsp:sp>
    <dsp:sp modelId="{35A85B34-BE00-423B-BDEF-87219E928C35}">
      <dsp:nvSpPr>
        <dsp:cNvPr id="0" name=""/>
        <dsp:cNvSpPr/>
      </dsp:nvSpPr>
      <dsp:spPr>
        <a:xfrm>
          <a:off x="5849316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 dirty="0" err="1" smtClean="0"/>
            <a:t>sdf</a:t>
          </a:r>
          <a:endParaRPr lang="es-ES" sz="2700" kern="1200" dirty="0"/>
        </a:p>
      </dsp:txBody>
      <dsp:txXfrm>
        <a:off x="5849316" y="1353679"/>
        <a:ext cx="1709022" cy="1964047"/>
      </dsp:txXfrm>
    </dsp:sp>
    <dsp:sp modelId="{839BA42A-3B80-4489-BE6A-A9D5C1FBAE01}">
      <dsp:nvSpPr>
        <dsp:cNvPr id="0" name=""/>
        <dsp:cNvSpPr/>
      </dsp:nvSpPr>
      <dsp:spPr>
        <a:xfrm>
          <a:off x="7797601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sdf</a:t>
          </a:r>
          <a:endParaRPr lang="es-ES" sz="2700" kern="1200" dirty="0"/>
        </a:p>
      </dsp:txBody>
      <dsp:txXfrm>
        <a:off x="7797601" y="670070"/>
        <a:ext cx="1709022" cy="683609"/>
      </dsp:txXfrm>
    </dsp:sp>
    <dsp:sp modelId="{809477FF-A692-466C-8800-3CCD3C20CD13}">
      <dsp:nvSpPr>
        <dsp:cNvPr id="0" name=""/>
        <dsp:cNvSpPr/>
      </dsp:nvSpPr>
      <dsp:spPr>
        <a:xfrm>
          <a:off x="7797601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25899375"/>
              </p:ext>
            </p:extLst>
          </p:nvPr>
        </p:nvGraphicFramePr>
        <p:xfrm>
          <a:off x="712177" y="2426677"/>
          <a:ext cx="9511083" cy="398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Performance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matched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improved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Extracting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segmented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yielded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imbalance</a:t>
            </a:r>
            <a:r>
              <a:rPr lang="es-ES" dirty="0" smtClean="0"/>
              <a:t> </a:t>
            </a:r>
            <a:r>
              <a:rPr lang="es-ES" dirty="0" err="1" smtClean="0"/>
              <a:t>mitigation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drove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performance </a:t>
            </a:r>
            <a:r>
              <a:rPr lang="es-ES" dirty="0" err="1" smtClean="0"/>
              <a:t>down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 cannel of HSV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be </a:t>
            </a:r>
            <a:r>
              <a:rPr lang="es-ES" dirty="0" err="1" smtClean="0"/>
              <a:t>creative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combination</a:t>
            </a:r>
            <a:r>
              <a:rPr lang="es-ES" dirty="0" smtClean="0"/>
              <a:t> of Color and </a:t>
            </a:r>
            <a:r>
              <a:rPr lang="es-ES" dirty="0" err="1" smtClean="0"/>
              <a:t>Texture</a:t>
            </a:r>
            <a:r>
              <a:rPr lang="es-ES" dirty="0" smtClean="0"/>
              <a:t> </a:t>
            </a:r>
            <a:r>
              <a:rPr lang="es-ES" dirty="0" err="1" smtClean="0"/>
              <a:t>descriptors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Ensemble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individual </a:t>
            </a:r>
            <a:r>
              <a:rPr lang="es-ES" dirty="0" err="1" smtClean="0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Automating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pipeline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5" y="5609286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</a:t>
            </a:r>
            <a:r>
              <a:rPr lang="en-US" sz="4800" dirty="0" smtClean="0"/>
              <a:t>Engineering</a:t>
            </a:r>
            <a:br>
              <a:rPr lang="en-US" sz="4800" dirty="0" smtClean="0"/>
            </a:br>
            <a:r>
              <a:rPr lang="en-US" sz="4800" dirty="0" smtClean="0"/>
              <a:t>-feature extraction-</a:t>
            </a: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</a:t>
            </a:r>
            <a:r>
              <a:rPr lang="en-US" sz="4800" dirty="0" smtClean="0"/>
              <a:t>Engineering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3506</TotalTime>
  <Words>379</Words>
  <Application>Microsoft Office PowerPoint</Application>
  <PresentationFormat>Panorámica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Century Gothic (Body)</vt:lpstr>
      <vt:lpstr>Times New Roman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usuari</cp:lastModifiedBy>
  <cp:revision>156</cp:revision>
  <dcterms:created xsi:type="dcterms:W3CDTF">2019-06-29T11:58:54Z</dcterms:created>
  <dcterms:modified xsi:type="dcterms:W3CDTF">2021-11-10T12:52:07Z</dcterms:modified>
</cp:coreProperties>
</file>