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73" r:id="rId4"/>
    <p:sldId id="271" r:id="rId5"/>
    <p:sldId id="268" r:id="rId6"/>
    <p:sldId id="274" r:id="rId7"/>
    <p:sldId id="275" r:id="rId8"/>
    <p:sldId id="276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C1950F-6526-4453-939C-4153CFB3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Mockups</a:t>
          </a:r>
        </a:p>
      </dgm:t>
    </dgm:pt>
    <dgm:pt modelId="{6D4CDF8E-1F68-45B2-B7FE-13CC0F04F332}" type="parTrans" cxnId="{BBE3C05B-F0E9-46FF-9132-C4A0129BD2AB}">
      <dgm:prSet/>
      <dgm:spPr/>
      <dgm:t>
        <a:bodyPr/>
        <a:lstStyle/>
        <a:p>
          <a:endParaRPr lang="en-US"/>
        </a:p>
      </dgm:t>
    </dgm:pt>
    <dgm:pt modelId="{3BD1A6CC-AA8E-4905-B418-39D827C38D73}" type="sibTrans" cxnId="{BBE3C05B-F0E9-46FF-9132-C4A0129BD2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Client-side languages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Server-side languages</a:t>
          </a:r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endParaRPr lang="en-US"/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17D13B-6171-449B-B082-ED7CFF146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Timetable</a:t>
          </a:r>
        </a:p>
      </dgm:t>
    </dgm:pt>
    <dgm:pt modelId="{4D1C8ED2-29CC-4D6C-BABB-806373090370}" type="parTrans" cxnId="{E24FB456-DEAC-45BC-BD61-01DC9436A231}">
      <dgm:prSet/>
      <dgm:spPr/>
      <dgm:t>
        <a:bodyPr/>
        <a:lstStyle/>
        <a:p>
          <a:endParaRPr lang="en-US"/>
        </a:p>
      </dgm:t>
    </dgm:pt>
    <dgm:pt modelId="{BE4778C4-9D2F-436E-9711-33A0DDAE6EA3}" type="sibTrans" cxnId="{E24FB456-DEAC-45BC-BD61-01DC9436A231}">
      <dgm:prSet/>
      <dgm:spPr/>
      <dgm:t>
        <a:bodyPr/>
        <a:lstStyle/>
        <a:p>
          <a:endParaRPr lang="en-US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5"/>
      <dgm:spPr/>
    </dgm:pt>
    <dgm:pt modelId="{44F51941-68FB-49E2-83E3-D3653313C1AC}" type="pres">
      <dgm:prSet presAssocID="{C8AB0C16-655B-4ABC-BE7E-6675A4A3AC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5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73000E6C-B313-47F6-8C95-113CD6C2BF6B}" type="pres">
      <dgm:prSet presAssocID="{C8C1950F-6526-4453-939C-4153CFB30493}" presName="compNode" presStyleCnt="0"/>
      <dgm:spPr/>
    </dgm:pt>
    <dgm:pt modelId="{D2FED9D6-F1FD-4C1F-8F29-DD418AF97E15}" type="pres">
      <dgm:prSet presAssocID="{C8C1950F-6526-4453-939C-4153CFB30493}" presName="iconBgRect" presStyleLbl="bgShp" presStyleIdx="1" presStyleCnt="5"/>
      <dgm:spPr/>
    </dgm:pt>
    <dgm:pt modelId="{D20EE0DB-0FB5-4FB4-B633-428DBB174A59}" type="pres">
      <dgm:prSet presAssocID="{C8C1950F-6526-4453-939C-4153CFB304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A12EFD-6A45-4991-9C26-38E9D2C62749}" type="pres">
      <dgm:prSet presAssocID="{C8C1950F-6526-4453-939C-4153CFB30493}" presName="spaceRect" presStyleCnt="0"/>
      <dgm:spPr/>
    </dgm:pt>
    <dgm:pt modelId="{984109D7-AC6A-4EDE-A941-0023CEBB9200}" type="pres">
      <dgm:prSet presAssocID="{C8C1950F-6526-4453-939C-4153CFB30493}" presName="textRect" presStyleLbl="revTx" presStyleIdx="1" presStyleCnt="5">
        <dgm:presLayoutVars>
          <dgm:chMax val="1"/>
          <dgm:chPref val="1"/>
        </dgm:presLayoutVars>
      </dgm:prSet>
      <dgm:spPr/>
    </dgm:pt>
    <dgm:pt modelId="{0051E9BD-AB2B-4A50-B2CA-73B208E61AA8}" type="pres">
      <dgm:prSet presAssocID="{3BD1A6CC-AA8E-4905-B418-39D827C38D73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2" presStyleCnt="5"/>
      <dgm:spPr/>
    </dgm:pt>
    <dgm:pt modelId="{BBFD45D0-7433-42A1-8E54-96CE1C195B3E}" type="pres">
      <dgm:prSet presAssocID="{494381FD-C47A-4C3B-A2BD-FC28936D78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ón en línea con relleno sólido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2" presStyleCnt="5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3" presStyleCnt="5"/>
      <dgm:spPr/>
    </dgm:pt>
    <dgm:pt modelId="{10BCC168-BFAC-480A-AE9C-75A1EAE87DAA}" type="pres">
      <dgm:prSet presAssocID="{DC95D1DE-A781-4C30-8D2F-118BADFEFD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3" presStyleCnt="5">
        <dgm:presLayoutVars>
          <dgm:chMax val="1"/>
          <dgm:chPref val="1"/>
        </dgm:presLayoutVars>
      </dgm:prSet>
      <dgm:spPr/>
    </dgm:pt>
    <dgm:pt modelId="{C8480FF6-66E5-4950-B008-7485FA196063}" type="pres">
      <dgm:prSet presAssocID="{96BF6858-10A0-4411-AFEE-8AC502676C10}" presName="sibTrans" presStyleLbl="sibTrans2D1" presStyleIdx="0" presStyleCnt="0"/>
      <dgm:spPr/>
    </dgm:pt>
    <dgm:pt modelId="{246AE54B-9CCD-46EF-B35D-F3EB951B8652}" type="pres">
      <dgm:prSet presAssocID="{FE17D13B-6171-449B-B082-ED7CFF146406}" presName="compNode" presStyleCnt="0"/>
      <dgm:spPr/>
    </dgm:pt>
    <dgm:pt modelId="{2710EE47-69D8-428A-900B-700936E8F48C}" type="pres">
      <dgm:prSet presAssocID="{FE17D13B-6171-449B-B082-ED7CFF146406}" presName="iconBgRect" presStyleLbl="bgShp" presStyleIdx="4" presStyleCnt="5"/>
      <dgm:spPr/>
    </dgm:pt>
    <dgm:pt modelId="{846E46BC-6911-4C98-BB68-DE1A90C06698}" type="pres">
      <dgm:prSet presAssocID="{FE17D13B-6171-449B-B082-ED7CFF1464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D32BF26B-7EC5-41BB-B451-E9BC586E5615}" type="pres">
      <dgm:prSet presAssocID="{FE17D13B-6171-449B-B082-ED7CFF146406}" presName="spaceRect" presStyleCnt="0"/>
      <dgm:spPr/>
    </dgm:pt>
    <dgm:pt modelId="{EAB39637-BF04-4727-8839-C6BAB17879A7}" type="pres">
      <dgm:prSet presAssocID="{FE17D13B-6171-449B-B082-ED7CFF1464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E3C05B-F0E9-46FF-9132-C4A0129BD2AB}" srcId="{0C072433-4AEB-40F1-AB95-059EE9C9ADEC}" destId="{C8C1950F-6526-4453-939C-4153CFB30493}" srcOrd="1" destOrd="0" parTransId="{6D4CDF8E-1F68-45B2-B7FE-13CC0F04F332}" sibTransId="{3BD1A6CC-AA8E-4905-B418-39D827C38D73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4CAE4A72-A7AC-4ECF-B90F-B6D355165347}" type="presOf" srcId="{FE17D13B-6171-449B-B082-ED7CFF146406}" destId="{EAB39637-BF04-4727-8839-C6BAB17879A7}" srcOrd="0" destOrd="0" presId="urn:microsoft.com/office/officeart/2018/2/layout/IconCircleList"/>
    <dgm:cxn modelId="{E24FB456-DEAC-45BC-BD61-01DC9436A231}" srcId="{0C072433-4AEB-40F1-AB95-059EE9C9ADEC}" destId="{FE17D13B-6171-449B-B082-ED7CFF146406}" srcOrd="4" destOrd="0" parTransId="{4D1C8ED2-29CC-4D6C-BABB-806373090370}" sibTransId="{BE4778C4-9D2F-436E-9711-33A0DDAE6EA3}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0025CE98-2167-4F99-AC24-0F125A9BCEBF}" type="presOf" srcId="{96BF6858-10A0-4411-AFEE-8AC502676C10}" destId="{C8480FF6-66E5-4950-B008-7485FA196063}" srcOrd="0" destOrd="0" presId="urn:microsoft.com/office/officeart/2018/2/layout/IconCircleList"/>
    <dgm:cxn modelId="{9FE5199E-3132-403C-8C67-DEA536951948}" type="presOf" srcId="{3BD1A6CC-AA8E-4905-B418-39D827C38D73}" destId="{0051E9BD-AB2B-4A50-B2CA-73B208E61AA8}" srcOrd="0" destOrd="0" presId="urn:microsoft.com/office/officeart/2018/2/layout/IconCircleList"/>
    <dgm:cxn modelId="{3811A0A1-6A0F-4A6A-BE2B-6A380078CC2B}" srcId="{0C072433-4AEB-40F1-AB95-059EE9C9ADEC}" destId="{494381FD-C47A-4C3B-A2BD-FC28936D7874}" srcOrd="2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9CD552DA-5D66-478D-979C-E63C904D8736}" type="presOf" srcId="{C8C1950F-6526-4453-939C-4153CFB30493}" destId="{984109D7-AC6A-4EDE-A941-0023CEBB920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3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A14FF4C1-9010-4456-8985-62A2A25F66D5}" type="presParOf" srcId="{1356FD8E-C173-4B8C-B410-107D3BF7BBC2}" destId="{73000E6C-B313-47F6-8C95-113CD6C2BF6B}" srcOrd="2" destOrd="0" presId="urn:microsoft.com/office/officeart/2018/2/layout/IconCircleList"/>
    <dgm:cxn modelId="{990D6E15-BB60-4DC1-8A2A-B3F9DEBC57AC}" type="presParOf" srcId="{73000E6C-B313-47F6-8C95-113CD6C2BF6B}" destId="{D2FED9D6-F1FD-4C1F-8F29-DD418AF97E15}" srcOrd="0" destOrd="0" presId="urn:microsoft.com/office/officeart/2018/2/layout/IconCircleList"/>
    <dgm:cxn modelId="{BD2FC6CB-99CE-41BD-9FAE-BA231DADC721}" type="presParOf" srcId="{73000E6C-B313-47F6-8C95-113CD6C2BF6B}" destId="{D20EE0DB-0FB5-4FB4-B633-428DBB174A59}" srcOrd="1" destOrd="0" presId="urn:microsoft.com/office/officeart/2018/2/layout/IconCircleList"/>
    <dgm:cxn modelId="{DC77F98B-BC9C-4205-9789-31F0D68B4F46}" type="presParOf" srcId="{73000E6C-B313-47F6-8C95-113CD6C2BF6B}" destId="{2BA12EFD-6A45-4991-9C26-38E9D2C62749}" srcOrd="2" destOrd="0" presId="urn:microsoft.com/office/officeart/2018/2/layout/IconCircleList"/>
    <dgm:cxn modelId="{E5B6565A-B2AE-4EB5-835A-813E4A339597}" type="presParOf" srcId="{73000E6C-B313-47F6-8C95-113CD6C2BF6B}" destId="{984109D7-AC6A-4EDE-A941-0023CEBB9200}" srcOrd="3" destOrd="0" presId="urn:microsoft.com/office/officeart/2018/2/layout/IconCircleList"/>
    <dgm:cxn modelId="{92F2C75B-CE4C-43D8-B8E3-ADB29A65C04B}" type="presParOf" srcId="{1356FD8E-C173-4B8C-B410-107D3BF7BBC2}" destId="{0051E9BD-AB2B-4A50-B2CA-73B208E61AA8}" srcOrd="3" destOrd="0" presId="urn:microsoft.com/office/officeart/2018/2/layout/IconCircleList"/>
    <dgm:cxn modelId="{29B2FB24-7CBC-4164-BECC-CFEBFDC1185F}" type="presParOf" srcId="{1356FD8E-C173-4B8C-B410-107D3BF7BBC2}" destId="{203E14BA-98AB-41BF-B653-7156F8761519}" srcOrd="4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5" destOrd="0" presId="urn:microsoft.com/office/officeart/2018/2/layout/IconCircleList"/>
    <dgm:cxn modelId="{76327197-D00C-49ED-8E07-2E590F049F41}" type="presParOf" srcId="{1356FD8E-C173-4B8C-B410-107D3BF7BBC2}" destId="{85AFA170-3B34-49DD-8A52-293484C5C800}" srcOrd="6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4CD2C164-174E-4551-B5EF-1F96160BE91B}" type="presParOf" srcId="{1356FD8E-C173-4B8C-B410-107D3BF7BBC2}" destId="{C8480FF6-66E5-4950-B008-7485FA196063}" srcOrd="7" destOrd="0" presId="urn:microsoft.com/office/officeart/2018/2/layout/IconCircleList"/>
    <dgm:cxn modelId="{E0E2EA15-5AE2-4E25-8873-879B2CC81F01}" type="presParOf" srcId="{1356FD8E-C173-4B8C-B410-107D3BF7BBC2}" destId="{246AE54B-9CCD-46EF-B35D-F3EB951B8652}" srcOrd="8" destOrd="0" presId="urn:microsoft.com/office/officeart/2018/2/layout/IconCircleList"/>
    <dgm:cxn modelId="{B7BB7426-67D5-4BE2-A911-05B0F52DE445}" type="presParOf" srcId="{246AE54B-9CCD-46EF-B35D-F3EB951B8652}" destId="{2710EE47-69D8-428A-900B-700936E8F48C}" srcOrd="0" destOrd="0" presId="urn:microsoft.com/office/officeart/2018/2/layout/IconCircleList"/>
    <dgm:cxn modelId="{1D99B405-EBC5-49DA-9B4C-DF41438321C1}" type="presParOf" srcId="{246AE54B-9CCD-46EF-B35D-F3EB951B8652}" destId="{846E46BC-6911-4C98-BB68-DE1A90C06698}" srcOrd="1" destOrd="0" presId="urn:microsoft.com/office/officeart/2018/2/layout/IconCircleList"/>
    <dgm:cxn modelId="{EBB08022-6952-426E-8BF6-9B168A11B1D3}" type="presParOf" srcId="{246AE54B-9CCD-46EF-B35D-F3EB951B8652}" destId="{D32BF26B-7EC5-41BB-B451-E9BC586E5615}" srcOrd="2" destOrd="0" presId="urn:microsoft.com/office/officeart/2018/2/layout/IconCircleList"/>
    <dgm:cxn modelId="{CB044A40-9AA2-4D06-BD16-7C31B586874A}" type="presParOf" srcId="{246AE54B-9CCD-46EF-B35D-F3EB951B8652}" destId="{EAB39637-BF04-4727-8839-C6BAB17879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42979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229695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1122629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Abstract</a:t>
          </a:r>
        </a:p>
      </dsp:txBody>
      <dsp:txXfrm>
        <a:off x="1122629" y="3978"/>
        <a:ext cx="2095791" cy="889123"/>
      </dsp:txXfrm>
    </dsp:sp>
    <dsp:sp modelId="{D2FED9D6-F1FD-4C1F-8F29-DD418AF97E15}">
      <dsp:nvSpPr>
        <dsp:cNvPr id="0" name=""/>
        <dsp:cNvSpPr/>
      </dsp:nvSpPr>
      <dsp:spPr>
        <a:xfrm>
          <a:off x="3583595" y="3978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EE0DB-0FB5-4FB4-B633-428DBB174A59}">
      <dsp:nvSpPr>
        <dsp:cNvPr id="0" name=""/>
        <dsp:cNvSpPr/>
      </dsp:nvSpPr>
      <dsp:spPr>
        <a:xfrm>
          <a:off x="3770311" y="190694"/>
          <a:ext cx="515691" cy="515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109D7-AC6A-4EDE-A941-0023CEBB9200}">
      <dsp:nvSpPr>
        <dsp:cNvPr id="0" name=""/>
        <dsp:cNvSpPr/>
      </dsp:nvSpPr>
      <dsp:spPr>
        <a:xfrm>
          <a:off x="4663245" y="3978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Mockups</a:t>
          </a:r>
        </a:p>
      </dsp:txBody>
      <dsp:txXfrm>
        <a:off x="4663245" y="3978"/>
        <a:ext cx="2095791" cy="889123"/>
      </dsp:txXfrm>
    </dsp:sp>
    <dsp:sp modelId="{D818C880-9F14-4D26-A71A-690695B0D7F1}">
      <dsp:nvSpPr>
        <dsp:cNvPr id="0" name=""/>
        <dsp:cNvSpPr/>
      </dsp:nvSpPr>
      <dsp:spPr>
        <a:xfrm>
          <a:off x="42979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29695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1122629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Client-side languages</a:t>
          </a:r>
        </a:p>
      </dsp:txBody>
      <dsp:txXfrm>
        <a:off x="1122629" y="1582201"/>
        <a:ext cx="2095791" cy="889123"/>
      </dsp:txXfrm>
    </dsp:sp>
    <dsp:sp modelId="{09B9CB7C-E119-4CB0-8A8A-229776CF0002}">
      <dsp:nvSpPr>
        <dsp:cNvPr id="0" name=""/>
        <dsp:cNvSpPr/>
      </dsp:nvSpPr>
      <dsp:spPr>
        <a:xfrm>
          <a:off x="3583595" y="1582201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3770311" y="1768917"/>
          <a:ext cx="515691" cy="515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4663245" y="1582201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Server-side languages</a:t>
          </a:r>
        </a:p>
      </dsp:txBody>
      <dsp:txXfrm>
        <a:off x="4663245" y="1582201"/>
        <a:ext cx="2095791" cy="889123"/>
      </dsp:txXfrm>
    </dsp:sp>
    <dsp:sp modelId="{2710EE47-69D8-428A-900B-700936E8F48C}">
      <dsp:nvSpPr>
        <dsp:cNvPr id="0" name=""/>
        <dsp:cNvSpPr/>
      </dsp:nvSpPr>
      <dsp:spPr>
        <a:xfrm>
          <a:off x="42979" y="3160424"/>
          <a:ext cx="889123" cy="88912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E46BC-6911-4C98-BB68-DE1A90C06698}">
      <dsp:nvSpPr>
        <dsp:cNvPr id="0" name=""/>
        <dsp:cNvSpPr/>
      </dsp:nvSpPr>
      <dsp:spPr>
        <a:xfrm>
          <a:off x="229695" y="3347140"/>
          <a:ext cx="515691" cy="5156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39637-BF04-4727-8839-C6BAB17879A7}">
      <dsp:nvSpPr>
        <dsp:cNvPr id="0" name=""/>
        <dsp:cNvSpPr/>
      </dsp:nvSpPr>
      <dsp:spPr>
        <a:xfrm>
          <a:off x="1122629" y="3160424"/>
          <a:ext cx="2095791" cy="88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Timetable</a:t>
          </a:r>
        </a:p>
      </dsp:txBody>
      <dsp:txXfrm>
        <a:off x="1122629" y="3160424"/>
        <a:ext cx="2095791" cy="88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10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1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725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11D12-A0DF-4365-B56D-0200204BA4FD}"/>
              </a:ext>
            </a:extLst>
          </p:cNvPr>
          <p:cNvSpPr txBox="1"/>
          <p:nvPr/>
        </p:nvSpPr>
        <p:spPr>
          <a:xfrm>
            <a:off x="-1" y="35379"/>
            <a:ext cx="9954705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Distributed Programming and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C9F1A-FD93-44DD-A185-7EB464C8080C}"/>
              </a:ext>
            </a:extLst>
          </p:cNvPr>
          <p:cNvSpPr txBox="1"/>
          <p:nvPr/>
        </p:nvSpPr>
        <p:spPr>
          <a:xfrm>
            <a:off x="3110143" y="5634472"/>
            <a:ext cx="5971714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es-MX" sz="2400" b="1" dirty="0">
                <a:solidFill>
                  <a:schemeClr val="tx1"/>
                </a:solidFill>
              </a:rPr>
              <a:t>Alexandra Albu</a:t>
            </a:r>
            <a:endParaRPr lang="ro-RO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Alexandru</a:t>
            </a:r>
            <a:r>
              <a:rPr lang="en-US" sz="2400" b="1" dirty="0">
                <a:solidFill>
                  <a:schemeClr val="tx1"/>
                </a:solidFill>
              </a:rPr>
              <a:t> Vasile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5" y="5893306"/>
            <a:ext cx="2453747" cy="775383"/>
          </a:xfrm>
          <a:prstGeom prst="rect">
            <a:avLst/>
          </a:prstGeom>
        </p:spPr>
      </p:pic>
      <p:pic>
        <p:nvPicPr>
          <p:cNvPr id="1028" name="Picture 4" descr="Luca Venturino Home Page">
            <a:extLst>
              <a:ext uri="{FF2B5EF4-FFF2-40B4-BE49-F238E27FC236}">
                <a16:creationId xmlns:a16="http://schemas.microsoft.com/office/drawing/2014/main" id="{CEDD35A0-708C-47E8-812A-BF87F46D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017" y="5207341"/>
            <a:ext cx="1461348" cy="14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571B192C-D083-493B-8208-B41649C20F2F}"/>
              </a:ext>
            </a:extLst>
          </p:cNvPr>
          <p:cNvSpPr txBox="1"/>
          <p:nvPr/>
        </p:nvSpPr>
        <p:spPr>
          <a:xfrm>
            <a:off x="1518591" y="2228671"/>
            <a:ext cx="9154817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Project proposal: System for managing patients’ medical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560984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9240105" y="2505412"/>
            <a:ext cx="1428567" cy="1066632"/>
          </a:xfrm>
          <a:prstGeom prst="rect">
            <a:avLst/>
          </a:prstGeom>
        </p:spPr>
      </p:pic>
      <p:pic>
        <p:nvPicPr>
          <p:cNvPr id="2052" name="Picture 4" descr="Luca Venturino Home Page">
            <a:extLst>
              <a:ext uri="{FF2B5EF4-FFF2-40B4-BE49-F238E27FC236}">
                <a16:creationId xmlns:a16="http://schemas.microsoft.com/office/drawing/2014/main" id="{D4416C47-9025-4521-9E91-1DFFFD0E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72" y="2449841"/>
            <a:ext cx="1177775" cy="11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490-2A64-47C1-A356-26EF1F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59" y="755989"/>
            <a:ext cx="6802016" cy="1080938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703624" y="680917"/>
            <a:ext cx="1428567" cy="1066632"/>
          </a:xfrm>
          <a:prstGeom prst="rect">
            <a:avLst/>
          </a:prstGeom>
        </p:spPr>
      </p:pic>
      <p:pic>
        <p:nvPicPr>
          <p:cNvPr id="3074" name="Picture 2" descr="Luca Venturino Home Page">
            <a:extLst>
              <a:ext uri="{FF2B5EF4-FFF2-40B4-BE49-F238E27FC236}">
                <a16:creationId xmlns:a16="http://schemas.microsoft.com/office/drawing/2014/main" id="{8C629BDE-0463-46D8-8C91-B587B47C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1" y="680917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947488"/>
              </p:ext>
            </p:extLst>
          </p:nvPr>
        </p:nvGraphicFramePr>
        <p:xfrm>
          <a:off x="2694992" y="2149311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Abstract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29" name="Picture 2" descr="Luca Venturino Home Page">
            <a:extLst>
              <a:ext uri="{FF2B5EF4-FFF2-40B4-BE49-F238E27FC236}">
                <a16:creationId xmlns:a16="http://schemas.microsoft.com/office/drawing/2014/main" id="{60B53A34-B8D4-4A16-B95A-B1EE1E50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5" y="547373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334FF1-8A6D-405B-9873-6550783C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27" name="Picture 2" descr="Luca Venturino Home Page">
            <a:extLst>
              <a:ext uri="{FF2B5EF4-FFF2-40B4-BE49-F238E27FC236}">
                <a16:creationId xmlns:a16="http://schemas.microsoft.com/office/drawing/2014/main" id="{536065E8-3AA9-42CF-A819-E64DC84A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8" y="547373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46927E9-25AB-4B7B-8092-6DDE9306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646" y="711823"/>
            <a:ext cx="2412707" cy="1066632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C33A551C-0D73-488A-B6D6-05B11039A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01" y="2035438"/>
            <a:ext cx="8953596" cy="41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6CD2B6-4273-44CC-AEE3-AB45B2CD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C345C215-3F6E-41EC-AE08-8A94A252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" y="629598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86401D0-B1C9-4490-957B-868FC7191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4" y="2418374"/>
            <a:ext cx="4867311" cy="3810028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C604CA2-CF0B-4825-BBEA-A7E13BCF3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1" y="2418374"/>
            <a:ext cx="4867311" cy="38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0EC8D-E3B1-4E2E-B3A8-02042436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CC7637-9716-4EDC-B23D-ACAF3C20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5" name="Picture 2" descr="Luca Venturino Home Page">
            <a:extLst>
              <a:ext uri="{FF2B5EF4-FFF2-40B4-BE49-F238E27FC236}">
                <a16:creationId xmlns:a16="http://schemas.microsoft.com/office/drawing/2014/main" id="{BD892968-4A3A-487A-9087-F4C6922C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" y="629598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7739FD1-8D2E-493E-B4F6-FC363DDD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1" y="2651973"/>
            <a:ext cx="3930975" cy="349420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17460DC-4E8B-4FC9-9224-247AB452B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651972"/>
            <a:ext cx="3930975" cy="34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139B-5BE7-4C31-8444-F0745DB8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174003" cy="12808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762148C-8461-4559-9956-F506A20E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3" y="2510843"/>
            <a:ext cx="4182253" cy="3717559"/>
          </a:xfrm>
          <a:prstGeom prst="rect">
            <a:avLst/>
          </a:prstGeom>
        </p:spPr>
      </p:pic>
      <p:pic>
        <p:nvPicPr>
          <p:cNvPr id="5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683F3E-EEF9-4FBC-B175-77200ECB5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6" name="Picture 2" descr="Luca Venturino Home Page">
            <a:extLst>
              <a:ext uri="{FF2B5EF4-FFF2-40B4-BE49-F238E27FC236}">
                <a16:creationId xmlns:a16="http://schemas.microsoft.com/office/drawing/2014/main" id="{ED973E73-628C-4A38-84F0-426F1836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" y="629598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71F152F-1BE9-4854-811D-959C61CF5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91" y="2510843"/>
            <a:ext cx="4182253" cy="37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C641-4C9A-4F0C-9B66-543A9DEC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be used</a:t>
            </a:r>
          </a:p>
        </p:txBody>
      </p:sp>
      <p:pic>
        <p:nvPicPr>
          <p:cNvPr id="4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694B57-441F-45C2-AFF5-DDFB70B6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5" name="Picture 2" descr="Luca Venturino Home Page">
            <a:extLst>
              <a:ext uri="{FF2B5EF4-FFF2-40B4-BE49-F238E27FC236}">
                <a16:creationId xmlns:a16="http://schemas.microsoft.com/office/drawing/2014/main" id="{C86BCE40-1BCF-4992-8451-FDE56DC94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" y="629598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SON: A Simple, But Powerful Way of Dealing with Objects ...">
            <a:extLst>
              <a:ext uri="{FF2B5EF4-FFF2-40B4-BE49-F238E27FC236}">
                <a16:creationId xmlns:a16="http://schemas.microsoft.com/office/drawing/2014/main" id="{D9668662-99F9-4F62-A08B-2AB27038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2" y="2278658"/>
            <a:ext cx="489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9D06E48-0092-49E6-BF41-9A9D7984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89" y="1992908"/>
            <a:ext cx="44386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59C9E8B-672F-4BD6-940A-023CE81C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96" y="4125386"/>
            <a:ext cx="4260571" cy="260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42A37797-C384-4706-94D2-677234D8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29872" r="8888" b="31155"/>
          <a:stretch/>
        </p:blipFill>
        <p:spPr bwMode="auto">
          <a:xfrm>
            <a:off x="6094714" y="4127365"/>
            <a:ext cx="5923945" cy="20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0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416-AF45-40A0-8814-1654D29F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021" y="629598"/>
            <a:ext cx="3995970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Timetable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5B8153-3C45-479D-A848-37B1BE79F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11" name="Picture 2" descr="Luca Venturino Home Page">
            <a:extLst>
              <a:ext uri="{FF2B5EF4-FFF2-40B4-BE49-F238E27FC236}">
                <a16:creationId xmlns:a16="http://schemas.microsoft.com/office/drawing/2014/main" id="{F3E527F9-C581-4877-BDA4-E63B324E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0" y="629598"/>
            <a:ext cx="1231082" cy="12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CB11796B-7493-4F78-9276-BF218756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83046"/>
              </p:ext>
            </p:extLst>
          </p:nvPr>
        </p:nvGraphicFramePr>
        <p:xfrm>
          <a:off x="929278" y="2523159"/>
          <a:ext cx="10715455" cy="336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381665746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877764844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676026927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04296195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3202080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2131242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98131551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112574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0262372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064565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7062038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77435152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94467736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10756323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3445142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7693409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61679673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58489886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52441491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45642218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4143982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4120073342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5138379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665099628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4533235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96213804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1834179994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32444586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07899345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41582710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607360047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00656504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862960035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412032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2626910099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3291026271"/>
                    </a:ext>
                  </a:extLst>
                </a:gridCol>
                <a:gridCol w="219676">
                  <a:extLst>
                    <a:ext uri="{9D8B030D-6E8A-4147-A177-3AD203B41FA5}">
                      <a16:colId xmlns:a16="http://schemas.microsoft.com/office/drawing/2014/main" val="65722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BEGINNING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1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A1467E"/>
                          </a:solidFill>
                          <a:effectLst/>
                          <a:latin typeface="Arial" panose="020B0604020202020204" pitchFamily="34" charset="0"/>
                        </a:rPr>
                        <a:t>Project Proposal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061757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CLIENT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5">
                  <a:txBody>
                    <a:bodyPr/>
                    <a:lstStyle/>
                    <a:p>
                      <a:pPr algn="ctr" fontAlgn="ctr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707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JAVASCRIPT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70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89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3465A4"/>
                          </a:solidFill>
                          <a:effectLst/>
                          <a:latin typeface="Arial" panose="020B0604020202020204" pitchFamily="34" charset="0"/>
                        </a:rPr>
                        <a:t>HTML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22.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5142898"/>
                  </a:ext>
                </a:extLst>
              </a:tr>
              <a:tr h="26686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SERVER SIDE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13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4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NODE.JS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23.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27.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257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MONGODB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28.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31. may.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625679"/>
                  </a:ext>
                </a:extLst>
              </a:tr>
              <a:tr h="27613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F10D0C"/>
                          </a:solidFill>
                          <a:effectLst/>
                          <a:latin typeface="Arial" panose="020B0604020202020204" pitchFamily="34" charset="0"/>
                        </a:rPr>
                        <a:t>Final revision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1.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4. jun. 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98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944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3026</TotalTime>
  <Words>239</Words>
  <Application>Microsoft Office PowerPoint</Application>
  <PresentationFormat>Panorámica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Presentación de PowerPoint</vt:lpstr>
      <vt:lpstr>Outline</vt:lpstr>
      <vt:lpstr>Abstract</vt:lpstr>
      <vt:lpstr>Flowchart</vt:lpstr>
      <vt:lpstr>Presentación de PowerPoint</vt:lpstr>
      <vt:lpstr>Presentación de PowerPoint</vt:lpstr>
      <vt:lpstr>Presentación de PowerPoint</vt:lpstr>
      <vt:lpstr>Languages to be used</vt:lpstr>
      <vt:lpstr>Timetable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523311033081</cp:lastModifiedBy>
  <cp:revision>107</cp:revision>
  <dcterms:created xsi:type="dcterms:W3CDTF">2019-06-29T11:58:54Z</dcterms:created>
  <dcterms:modified xsi:type="dcterms:W3CDTF">2021-05-06T20:28:17Z</dcterms:modified>
</cp:coreProperties>
</file>