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13"/>
  </p:notesMasterIdLst>
  <p:sldIdLst>
    <p:sldId id="256" r:id="rId2"/>
    <p:sldId id="262" r:id="rId3"/>
    <p:sldId id="273" r:id="rId4"/>
    <p:sldId id="271" r:id="rId5"/>
    <p:sldId id="278" r:id="rId6"/>
    <p:sldId id="280" r:id="rId7"/>
    <p:sldId id="282" r:id="rId8"/>
    <p:sldId id="281" r:id="rId9"/>
    <p:sldId id="276" r:id="rId10"/>
    <p:sldId id="27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77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072433-4AEB-40F1-AB95-059EE9C9ADE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AB0C16-655B-4ABC-BE7E-6675A4A3AC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Overview</a:t>
          </a:r>
        </a:p>
      </dgm:t>
    </dgm:pt>
    <dgm:pt modelId="{F4F35D6F-F45C-49C0-BA94-7A303C16FB03}" type="parTrans" cxnId="{8288F295-6831-4088-99A2-6D5B866D7F6D}">
      <dgm:prSet/>
      <dgm:spPr/>
      <dgm:t>
        <a:bodyPr/>
        <a:lstStyle/>
        <a:p>
          <a:endParaRPr lang="en-US"/>
        </a:p>
      </dgm:t>
    </dgm:pt>
    <dgm:pt modelId="{43F839C8-B670-447B-ACE2-9489F5AFC00E}" type="sibTrans" cxnId="{8288F295-6831-4088-99A2-6D5B866D7F6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4381FD-C47A-4C3B-A2BD-FC28936D78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React</a:t>
          </a:r>
        </a:p>
      </dgm:t>
    </dgm:pt>
    <dgm:pt modelId="{317C3880-52AA-4CCE-8BDD-8D5E5BA2467D}" type="parTrans" cxnId="{3811A0A1-6A0F-4A6A-BE2B-6A380078CC2B}">
      <dgm:prSet/>
      <dgm:spPr/>
      <dgm:t>
        <a:bodyPr/>
        <a:lstStyle/>
        <a:p>
          <a:endParaRPr lang="en-US"/>
        </a:p>
      </dgm:t>
    </dgm:pt>
    <dgm:pt modelId="{D33CD2A7-9527-4848-823B-EECBC697E2DB}" type="sibTrans" cxnId="{3811A0A1-6A0F-4A6A-BE2B-6A380078CC2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C95D1DE-A781-4C30-8D2F-118BADFEFD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Other Technologies</a:t>
          </a:r>
        </a:p>
      </dgm:t>
    </dgm:pt>
    <dgm:pt modelId="{96BF6858-10A0-4411-AFEE-8AC502676C10}" type="sibTrans" cxnId="{031FC9FA-6DA3-46FF-BC9D-BE9588A4415E}">
      <dgm:prSet/>
      <dgm:spPr/>
      <dgm:t>
        <a:bodyPr/>
        <a:lstStyle/>
        <a:p>
          <a:endParaRPr lang="en-US"/>
        </a:p>
      </dgm:t>
    </dgm:pt>
    <dgm:pt modelId="{0F0B6B78-4E5D-485A-89CA-33928E5ECD4F}" type="parTrans" cxnId="{031FC9FA-6DA3-46FF-BC9D-BE9588A4415E}">
      <dgm:prSet/>
      <dgm:spPr/>
      <dgm:t>
        <a:bodyPr/>
        <a:lstStyle/>
        <a:p>
          <a:endParaRPr lang="en-US"/>
        </a:p>
      </dgm:t>
    </dgm:pt>
    <dgm:pt modelId="{EE301E9A-0244-4873-B3CA-E706776755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Structure</a:t>
          </a:r>
        </a:p>
      </dgm:t>
    </dgm:pt>
    <dgm:pt modelId="{33E63803-0201-4AE3-AF6E-8055E6C1D39C}" type="parTrans" cxnId="{ADB5A07E-1F9B-40F2-B876-DF9AB728D9A7}">
      <dgm:prSet/>
      <dgm:spPr/>
      <dgm:t>
        <a:bodyPr/>
        <a:lstStyle/>
        <a:p>
          <a:endParaRPr lang="en-GB"/>
        </a:p>
      </dgm:t>
    </dgm:pt>
    <dgm:pt modelId="{21F3E1FC-CCD2-4178-880C-47AD18BAEA29}" type="sibTrans" cxnId="{ADB5A07E-1F9B-40F2-B876-DF9AB728D9A7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011434FC-379D-4C9E-9895-5A0ABD7136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Express</a:t>
          </a:r>
        </a:p>
      </dgm:t>
    </dgm:pt>
    <dgm:pt modelId="{440F1FF9-A122-4C16-A35C-FD0435B78CBD}" type="parTrans" cxnId="{E9A1851D-FE54-4FBC-9799-C81049033D9D}">
      <dgm:prSet/>
      <dgm:spPr/>
      <dgm:t>
        <a:bodyPr/>
        <a:lstStyle/>
        <a:p>
          <a:endParaRPr lang="en-GB"/>
        </a:p>
      </dgm:t>
    </dgm:pt>
    <dgm:pt modelId="{C0EA6C5F-DE11-472D-A087-F9010630AD9C}" type="sibTrans" cxnId="{E9A1851D-FE54-4FBC-9799-C81049033D9D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C0FF8307-80BF-49B7-8ADA-6D6110548FA4}" type="pres">
      <dgm:prSet presAssocID="{0C072433-4AEB-40F1-AB95-059EE9C9ADEC}" presName="root" presStyleCnt="0">
        <dgm:presLayoutVars>
          <dgm:dir/>
          <dgm:resizeHandles val="exact"/>
        </dgm:presLayoutVars>
      </dgm:prSet>
      <dgm:spPr/>
    </dgm:pt>
    <dgm:pt modelId="{1356FD8E-C173-4B8C-B410-107D3BF7BBC2}" type="pres">
      <dgm:prSet presAssocID="{0C072433-4AEB-40F1-AB95-059EE9C9ADEC}" presName="container" presStyleCnt="0">
        <dgm:presLayoutVars>
          <dgm:dir/>
          <dgm:resizeHandles val="exact"/>
        </dgm:presLayoutVars>
      </dgm:prSet>
      <dgm:spPr/>
    </dgm:pt>
    <dgm:pt modelId="{6BECB24C-51AC-415F-A366-D6397628CFB1}" type="pres">
      <dgm:prSet presAssocID="{C8AB0C16-655B-4ABC-BE7E-6675A4A3AC91}" presName="compNode" presStyleCnt="0"/>
      <dgm:spPr/>
    </dgm:pt>
    <dgm:pt modelId="{54C14164-7512-478A-B2E9-228B46201643}" type="pres">
      <dgm:prSet presAssocID="{C8AB0C16-655B-4ABC-BE7E-6675A4A3AC91}" presName="iconBgRect" presStyleLbl="bgShp" presStyleIdx="0" presStyleCnt="5"/>
      <dgm:spPr/>
    </dgm:pt>
    <dgm:pt modelId="{44F51941-68FB-49E2-83E3-D3653313C1AC}" type="pres">
      <dgm:prSet presAssocID="{C8AB0C16-655B-4ABC-BE7E-6675A4A3AC9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D23E4FF-E1C5-496D-947B-44586A80EF50}" type="pres">
      <dgm:prSet presAssocID="{C8AB0C16-655B-4ABC-BE7E-6675A4A3AC91}" presName="spaceRect" presStyleCnt="0"/>
      <dgm:spPr/>
    </dgm:pt>
    <dgm:pt modelId="{9B6D84E9-56C4-480D-8F10-B6E9D22F3615}" type="pres">
      <dgm:prSet presAssocID="{C8AB0C16-655B-4ABC-BE7E-6675A4A3AC91}" presName="textRect" presStyleLbl="revTx" presStyleIdx="0" presStyleCnt="5">
        <dgm:presLayoutVars>
          <dgm:chMax val="1"/>
          <dgm:chPref val="1"/>
        </dgm:presLayoutVars>
      </dgm:prSet>
      <dgm:spPr/>
    </dgm:pt>
    <dgm:pt modelId="{185A7F85-109D-492F-B282-9A07F8801F5D}" type="pres">
      <dgm:prSet presAssocID="{43F839C8-B670-447B-ACE2-9489F5AFC00E}" presName="sibTrans" presStyleLbl="sibTrans2D1" presStyleIdx="0" presStyleCnt="0"/>
      <dgm:spPr/>
    </dgm:pt>
    <dgm:pt modelId="{90763A74-9DD2-41D2-81C2-9389152DFB33}" type="pres">
      <dgm:prSet presAssocID="{EE301E9A-0244-4873-B3CA-E70677675556}" presName="compNode" presStyleCnt="0"/>
      <dgm:spPr/>
    </dgm:pt>
    <dgm:pt modelId="{D929D9B1-8216-41EE-AD10-214FC7A41BE2}" type="pres">
      <dgm:prSet presAssocID="{EE301E9A-0244-4873-B3CA-E70677675556}" presName="iconBgRect" presStyleLbl="bgShp" presStyleIdx="1" presStyleCnt="5"/>
      <dgm:spPr/>
    </dgm:pt>
    <dgm:pt modelId="{96110CC5-A8AF-4FFD-BCAF-A5B8DED81AB8}" type="pres">
      <dgm:prSet presAssocID="{EE301E9A-0244-4873-B3CA-E7067767555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rm outline"/>
        </a:ext>
      </dgm:extLst>
    </dgm:pt>
    <dgm:pt modelId="{27E106BD-84ED-4A59-A8DB-5E6E3B6DAC9F}" type="pres">
      <dgm:prSet presAssocID="{EE301E9A-0244-4873-B3CA-E70677675556}" presName="spaceRect" presStyleCnt="0"/>
      <dgm:spPr/>
    </dgm:pt>
    <dgm:pt modelId="{9C4E18CA-F040-400B-B226-3E79ACF87BD0}" type="pres">
      <dgm:prSet presAssocID="{EE301E9A-0244-4873-B3CA-E70677675556}" presName="textRect" presStyleLbl="revTx" presStyleIdx="1" presStyleCnt="5">
        <dgm:presLayoutVars>
          <dgm:chMax val="1"/>
          <dgm:chPref val="1"/>
        </dgm:presLayoutVars>
      </dgm:prSet>
      <dgm:spPr/>
    </dgm:pt>
    <dgm:pt modelId="{05892522-3271-48DF-A89B-DE379D4F975E}" type="pres">
      <dgm:prSet presAssocID="{21F3E1FC-CCD2-4178-880C-47AD18BAEA29}" presName="sibTrans" presStyleLbl="sibTrans2D1" presStyleIdx="0" presStyleCnt="0"/>
      <dgm:spPr/>
    </dgm:pt>
    <dgm:pt modelId="{203E14BA-98AB-41BF-B653-7156F8761519}" type="pres">
      <dgm:prSet presAssocID="{494381FD-C47A-4C3B-A2BD-FC28936D7874}" presName="compNode" presStyleCnt="0"/>
      <dgm:spPr/>
    </dgm:pt>
    <dgm:pt modelId="{D818C880-9F14-4D26-A71A-690695B0D7F1}" type="pres">
      <dgm:prSet presAssocID="{494381FD-C47A-4C3B-A2BD-FC28936D7874}" presName="iconBgRect" presStyleLbl="bgShp" presStyleIdx="2" presStyleCnt="5"/>
      <dgm:spPr/>
    </dgm:pt>
    <dgm:pt modelId="{BBFD45D0-7433-42A1-8E54-96CE1C195B3E}" type="pres">
      <dgm:prSet presAssocID="{494381FD-C47A-4C3B-A2BD-FC28936D787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A46A715-EF1F-41E1-92B9-2C7C1B8F44D4}" type="pres">
      <dgm:prSet presAssocID="{494381FD-C47A-4C3B-A2BD-FC28936D7874}" presName="spaceRect" presStyleCnt="0"/>
      <dgm:spPr/>
    </dgm:pt>
    <dgm:pt modelId="{95AE7778-5B6B-42FA-A6B8-89A439947BAE}" type="pres">
      <dgm:prSet presAssocID="{494381FD-C47A-4C3B-A2BD-FC28936D7874}" presName="textRect" presStyleLbl="revTx" presStyleIdx="2" presStyleCnt="5">
        <dgm:presLayoutVars>
          <dgm:chMax val="1"/>
          <dgm:chPref val="1"/>
        </dgm:presLayoutVars>
      </dgm:prSet>
      <dgm:spPr/>
    </dgm:pt>
    <dgm:pt modelId="{8188E392-02DC-43CC-A3BD-53A5D4B2FF8F}" type="pres">
      <dgm:prSet presAssocID="{D33CD2A7-9527-4848-823B-EECBC697E2DB}" presName="sibTrans" presStyleLbl="sibTrans2D1" presStyleIdx="0" presStyleCnt="0"/>
      <dgm:spPr/>
    </dgm:pt>
    <dgm:pt modelId="{1F213AF3-31F8-408A-9DB9-C87A3D86E0EE}" type="pres">
      <dgm:prSet presAssocID="{011434FC-379D-4C9E-9895-5A0ABD7136B3}" presName="compNode" presStyleCnt="0"/>
      <dgm:spPr/>
    </dgm:pt>
    <dgm:pt modelId="{E5B3C6CF-0724-405A-948E-8A247E4E071A}" type="pres">
      <dgm:prSet presAssocID="{011434FC-379D-4C9E-9895-5A0ABD7136B3}" presName="iconBgRect" presStyleLbl="bgShp" presStyleIdx="3" presStyleCnt="5"/>
      <dgm:spPr/>
    </dgm:pt>
    <dgm:pt modelId="{961F0778-DA15-4C31-A76F-22A6EF9015FE}" type="pres">
      <dgm:prSet presAssocID="{011434FC-379D-4C9E-9895-5A0ABD7136B3}" presName="iconRect" presStyleLbl="node1" presStyleIdx="3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073CF29-8D60-47A6-ADCC-CDD7DD3457E9}" type="pres">
      <dgm:prSet presAssocID="{011434FC-379D-4C9E-9895-5A0ABD7136B3}" presName="spaceRect" presStyleCnt="0"/>
      <dgm:spPr/>
    </dgm:pt>
    <dgm:pt modelId="{0922C6C5-09CD-411B-9A47-4D4658BBC9D8}" type="pres">
      <dgm:prSet presAssocID="{011434FC-379D-4C9E-9895-5A0ABD7136B3}" presName="textRect" presStyleLbl="revTx" presStyleIdx="3" presStyleCnt="5">
        <dgm:presLayoutVars>
          <dgm:chMax val="1"/>
          <dgm:chPref val="1"/>
        </dgm:presLayoutVars>
      </dgm:prSet>
      <dgm:spPr/>
    </dgm:pt>
    <dgm:pt modelId="{C62FAFE9-F0D4-4DAE-94DD-72855250FB38}" type="pres">
      <dgm:prSet presAssocID="{C0EA6C5F-DE11-472D-A087-F9010630AD9C}" presName="sibTrans" presStyleLbl="sibTrans2D1" presStyleIdx="0" presStyleCnt="0"/>
      <dgm:spPr/>
    </dgm:pt>
    <dgm:pt modelId="{85AFA170-3B34-49DD-8A52-293484C5C800}" type="pres">
      <dgm:prSet presAssocID="{DC95D1DE-A781-4C30-8D2F-118BADFEFD7C}" presName="compNode" presStyleCnt="0"/>
      <dgm:spPr/>
    </dgm:pt>
    <dgm:pt modelId="{09B9CB7C-E119-4CB0-8A8A-229776CF0002}" type="pres">
      <dgm:prSet presAssocID="{DC95D1DE-A781-4C30-8D2F-118BADFEFD7C}" presName="iconBgRect" presStyleLbl="bgShp" presStyleIdx="4" presStyleCnt="5"/>
      <dgm:spPr/>
    </dgm:pt>
    <dgm:pt modelId="{10BCC168-BFAC-480A-AE9C-75A1EAE87DAA}" type="pres">
      <dgm:prSet presAssocID="{DC95D1DE-A781-4C30-8D2F-118BADFEFD7C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idor"/>
        </a:ext>
      </dgm:extLst>
    </dgm:pt>
    <dgm:pt modelId="{19E1CB97-AB7B-4E0B-A2EE-854601DB8519}" type="pres">
      <dgm:prSet presAssocID="{DC95D1DE-A781-4C30-8D2F-118BADFEFD7C}" presName="spaceRect" presStyleCnt="0"/>
      <dgm:spPr/>
    </dgm:pt>
    <dgm:pt modelId="{69CAB846-D3DE-4BB4-87C2-B20BC06EBA41}" type="pres">
      <dgm:prSet presAssocID="{DC95D1DE-A781-4C30-8D2F-118BADFEFD7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CF56703-2E87-4D18-B122-81FB1B74C189}" type="presOf" srcId="{DC95D1DE-A781-4C30-8D2F-118BADFEFD7C}" destId="{69CAB846-D3DE-4BB4-87C2-B20BC06EBA41}" srcOrd="0" destOrd="0" presId="urn:microsoft.com/office/officeart/2018/2/layout/IconCircleList"/>
    <dgm:cxn modelId="{674B0F0A-8231-4661-98B1-A5462F45D065}" type="presOf" srcId="{EE301E9A-0244-4873-B3CA-E70677675556}" destId="{9C4E18CA-F040-400B-B226-3E79ACF87BD0}" srcOrd="0" destOrd="0" presId="urn:microsoft.com/office/officeart/2018/2/layout/IconCircleList"/>
    <dgm:cxn modelId="{E9A1851D-FE54-4FBC-9799-C81049033D9D}" srcId="{0C072433-4AEB-40F1-AB95-059EE9C9ADEC}" destId="{011434FC-379D-4C9E-9895-5A0ABD7136B3}" srcOrd="3" destOrd="0" parTransId="{440F1FF9-A122-4C16-A35C-FD0435B78CBD}" sibTransId="{C0EA6C5F-DE11-472D-A087-F9010630AD9C}"/>
    <dgm:cxn modelId="{B9093447-DE86-41AC-998B-BBBAF6870845}" type="presOf" srcId="{494381FD-C47A-4C3B-A2BD-FC28936D7874}" destId="{95AE7778-5B6B-42FA-A6B8-89A439947BAE}" srcOrd="0" destOrd="0" presId="urn:microsoft.com/office/officeart/2018/2/layout/IconCircleList"/>
    <dgm:cxn modelId="{A95A2F4E-6046-4667-856A-69AE8DC145B4}" type="presOf" srcId="{0C072433-4AEB-40F1-AB95-059EE9C9ADEC}" destId="{C0FF8307-80BF-49B7-8ADA-6D6110548FA4}" srcOrd="0" destOrd="0" presId="urn:microsoft.com/office/officeart/2018/2/layout/IconCircleList"/>
    <dgm:cxn modelId="{06F86B6E-660C-4CD6-95B1-362C32093EE8}" type="presOf" srcId="{C0EA6C5F-DE11-472D-A087-F9010630AD9C}" destId="{C62FAFE9-F0D4-4DAE-94DD-72855250FB38}" srcOrd="0" destOrd="0" presId="urn:microsoft.com/office/officeart/2018/2/layout/IconCircleList"/>
    <dgm:cxn modelId="{6A152D53-164F-4613-B31D-049756CF525B}" type="presOf" srcId="{D33CD2A7-9527-4848-823B-EECBC697E2DB}" destId="{8188E392-02DC-43CC-A3BD-53A5D4B2FF8F}" srcOrd="0" destOrd="0" presId="urn:microsoft.com/office/officeart/2018/2/layout/IconCircleList"/>
    <dgm:cxn modelId="{ADB5A07E-1F9B-40F2-B876-DF9AB728D9A7}" srcId="{0C072433-4AEB-40F1-AB95-059EE9C9ADEC}" destId="{EE301E9A-0244-4873-B3CA-E70677675556}" srcOrd="1" destOrd="0" parTransId="{33E63803-0201-4AE3-AF6E-8055E6C1D39C}" sibTransId="{21F3E1FC-CCD2-4178-880C-47AD18BAEA29}"/>
    <dgm:cxn modelId="{3AE6877F-1E3F-474B-A19C-80C904FD587F}" type="presOf" srcId="{011434FC-379D-4C9E-9895-5A0ABD7136B3}" destId="{0922C6C5-09CD-411B-9A47-4D4658BBC9D8}" srcOrd="0" destOrd="0" presId="urn:microsoft.com/office/officeart/2018/2/layout/IconCircleList"/>
    <dgm:cxn modelId="{8288F295-6831-4088-99A2-6D5B866D7F6D}" srcId="{0C072433-4AEB-40F1-AB95-059EE9C9ADEC}" destId="{C8AB0C16-655B-4ABC-BE7E-6675A4A3AC91}" srcOrd="0" destOrd="0" parTransId="{F4F35D6F-F45C-49C0-BA94-7A303C16FB03}" sibTransId="{43F839C8-B670-447B-ACE2-9489F5AFC00E}"/>
    <dgm:cxn modelId="{C637B796-FE74-4A12-B9AA-ED39F956EF00}" type="presOf" srcId="{21F3E1FC-CCD2-4178-880C-47AD18BAEA29}" destId="{05892522-3271-48DF-A89B-DE379D4F975E}" srcOrd="0" destOrd="0" presId="urn:microsoft.com/office/officeart/2018/2/layout/IconCircleList"/>
    <dgm:cxn modelId="{3811A0A1-6A0F-4A6A-BE2B-6A380078CC2B}" srcId="{0C072433-4AEB-40F1-AB95-059EE9C9ADEC}" destId="{494381FD-C47A-4C3B-A2BD-FC28936D7874}" srcOrd="2" destOrd="0" parTransId="{317C3880-52AA-4CCE-8BDD-8D5E5BA2467D}" sibTransId="{D33CD2A7-9527-4848-823B-EECBC697E2DB}"/>
    <dgm:cxn modelId="{DA7A71C4-4D6C-46DC-94A0-5C5C957B95CE}" type="presOf" srcId="{C8AB0C16-655B-4ABC-BE7E-6675A4A3AC91}" destId="{9B6D84E9-56C4-480D-8F10-B6E9D22F3615}" srcOrd="0" destOrd="0" presId="urn:microsoft.com/office/officeart/2018/2/layout/IconCircleList"/>
    <dgm:cxn modelId="{F566EDE3-C136-45E4-90DE-0B05DC14F2DE}" type="presOf" srcId="{43F839C8-B670-447B-ACE2-9489F5AFC00E}" destId="{185A7F85-109D-492F-B282-9A07F8801F5D}" srcOrd="0" destOrd="0" presId="urn:microsoft.com/office/officeart/2018/2/layout/IconCircleList"/>
    <dgm:cxn modelId="{031FC9FA-6DA3-46FF-BC9D-BE9588A4415E}" srcId="{0C072433-4AEB-40F1-AB95-059EE9C9ADEC}" destId="{DC95D1DE-A781-4C30-8D2F-118BADFEFD7C}" srcOrd="4" destOrd="0" parTransId="{0F0B6B78-4E5D-485A-89CA-33928E5ECD4F}" sibTransId="{96BF6858-10A0-4411-AFEE-8AC502676C10}"/>
    <dgm:cxn modelId="{18160CDD-12D3-41D4-B3EB-0EF2B8E9E4F2}" type="presParOf" srcId="{C0FF8307-80BF-49B7-8ADA-6D6110548FA4}" destId="{1356FD8E-C173-4B8C-B410-107D3BF7BBC2}" srcOrd="0" destOrd="0" presId="urn:microsoft.com/office/officeart/2018/2/layout/IconCircleList"/>
    <dgm:cxn modelId="{4133D51A-454C-4EDE-A6CC-759E406860E0}" type="presParOf" srcId="{1356FD8E-C173-4B8C-B410-107D3BF7BBC2}" destId="{6BECB24C-51AC-415F-A366-D6397628CFB1}" srcOrd="0" destOrd="0" presId="urn:microsoft.com/office/officeart/2018/2/layout/IconCircleList"/>
    <dgm:cxn modelId="{61ED0F09-A008-49FA-B6ED-43600143B352}" type="presParOf" srcId="{6BECB24C-51AC-415F-A366-D6397628CFB1}" destId="{54C14164-7512-478A-B2E9-228B46201643}" srcOrd="0" destOrd="0" presId="urn:microsoft.com/office/officeart/2018/2/layout/IconCircleList"/>
    <dgm:cxn modelId="{2B9A8B97-F474-4BAF-9002-04849E63F471}" type="presParOf" srcId="{6BECB24C-51AC-415F-A366-D6397628CFB1}" destId="{44F51941-68FB-49E2-83E3-D3653313C1AC}" srcOrd="1" destOrd="0" presId="urn:microsoft.com/office/officeart/2018/2/layout/IconCircleList"/>
    <dgm:cxn modelId="{A300507E-8E09-4B5A-A7E5-9092819F1E24}" type="presParOf" srcId="{6BECB24C-51AC-415F-A366-D6397628CFB1}" destId="{9D23E4FF-E1C5-496D-947B-44586A80EF50}" srcOrd="2" destOrd="0" presId="urn:microsoft.com/office/officeart/2018/2/layout/IconCircleList"/>
    <dgm:cxn modelId="{97D1EE5A-272B-42F7-8166-4BF1138F34C8}" type="presParOf" srcId="{6BECB24C-51AC-415F-A366-D6397628CFB1}" destId="{9B6D84E9-56C4-480D-8F10-B6E9D22F3615}" srcOrd="3" destOrd="0" presId="urn:microsoft.com/office/officeart/2018/2/layout/IconCircleList"/>
    <dgm:cxn modelId="{79CE1440-E030-4E61-A8DD-8397F430A079}" type="presParOf" srcId="{1356FD8E-C173-4B8C-B410-107D3BF7BBC2}" destId="{185A7F85-109D-492F-B282-9A07F8801F5D}" srcOrd="1" destOrd="0" presId="urn:microsoft.com/office/officeart/2018/2/layout/IconCircleList"/>
    <dgm:cxn modelId="{2045FA03-6184-4DFB-A03C-3764937849E1}" type="presParOf" srcId="{1356FD8E-C173-4B8C-B410-107D3BF7BBC2}" destId="{90763A74-9DD2-41D2-81C2-9389152DFB33}" srcOrd="2" destOrd="0" presId="urn:microsoft.com/office/officeart/2018/2/layout/IconCircleList"/>
    <dgm:cxn modelId="{2AA08774-5326-4220-B279-38DB273D8F0B}" type="presParOf" srcId="{90763A74-9DD2-41D2-81C2-9389152DFB33}" destId="{D929D9B1-8216-41EE-AD10-214FC7A41BE2}" srcOrd="0" destOrd="0" presId="urn:microsoft.com/office/officeart/2018/2/layout/IconCircleList"/>
    <dgm:cxn modelId="{B5369321-C98C-452E-BAD5-E7241C5BC868}" type="presParOf" srcId="{90763A74-9DD2-41D2-81C2-9389152DFB33}" destId="{96110CC5-A8AF-4FFD-BCAF-A5B8DED81AB8}" srcOrd="1" destOrd="0" presId="urn:microsoft.com/office/officeart/2018/2/layout/IconCircleList"/>
    <dgm:cxn modelId="{B454A421-630B-4DC8-A913-19367280437E}" type="presParOf" srcId="{90763A74-9DD2-41D2-81C2-9389152DFB33}" destId="{27E106BD-84ED-4A59-A8DB-5E6E3B6DAC9F}" srcOrd="2" destOrd="0" presId="urn:microsoft.com/office/officeart/2018/2/layout/IconCircleList"/>
    <dgm:cxn modelId="{5D3C4362-948B-4587-9332-71CC44E6D37D}" type="presParOf" srcId="{90763A74-9DD2-41D2-81C2-9389152DFB33}" destId="{9C4E18CA-F040-400B-B226-3E79ACF87BD0}" srcOrd="3" destOrd="0" presId="urn:microsoft.com/office/officeart/2018/2/layout/IconCircleList"/>
    <dgm:cxn modelId="{C1080714-F871-4BCF-8F22-9E8EAA19D47A}" type="presParOf" srcId="{1356FD8E-C173-4B8C-B410-107D3BF7BBC2}" destId="{05892522-3271-48DF-A89B-DE379D4F975E}" srcOrd="3" destOrd="0" presId="urn:microsoft.com/office/officeart/2018/2/layout/IconCircleList"/>
    <dgm:cxn modelId="{D36F7DF8-A29C-44B5-B475-16C6A6596653}" type="presParOf" srcId="{1356FD8E-C173-4B8C-B410-107D3BF7BBC2}" destId="{203E14BA-98AB-41BF-B653-7156F8761519}" srcOrd="4" destOrd="0" presId="urn:microsoft.com/office/officeart/2018/2/layout/IconCircleList"/>
    <dgm:cxn modelId="{192D5667-06E4-4A22-9EEA-B210FB2314F1}" type="presParOf" srcId="{203E14BA-98AB-41BF-B653-7156F8761519}" destId="{D818C880-9F14-4D26-A71A-690695B0D7F1}" srcOrd="0" destOrd="0" presId="urn:microsoft.com/office/officeart/2018/2/layout/IconCircleList"/>
    <dgm:cxn modelId="{5555D294-0984-4A9E-AFB0-01FCE3F1DF4F}" type="presParOf" srcId="{203E14BA-98AB-41BF-B653-7156F8761519}" destId="{BBFD45D0-7433-42A1-8E54-96CE1C195B3E}" srcOrd="1" destOrd="0" presId="urn:microsoft.com/office/officeart/2018/2/layout/IconCircleList"/>
    <dgm:cxn modelId="{8F3C5CBA-125F-4EB8-9838-3FF67D24E318}" type="presParOf" srcId="{203E14BA-98AB-41BF-B653-7156F8761519}" destId="{0A46A715-EF1F-41E1-92B9-2C7C1B8F44D4}" srcOrd="2" destOrd="0" presId="urn:microsoft.com/office/officeart/2018/2/layout/IconCircleList"/>
    <dgm:cxn modelId="{134D9B3D-4BDC-44D9-B2FB-2DE9DE6E773C}" type="presParOf" srcId="{203E14BA-98AB-41BF-B653-7156F8761519}" destId="{95AE7778-5B6B-42FA-A6B8-89A439947BAE}" srcOrd="3" destOrd="0" presId="urn:microsoft.com/office/officeart/2018/2/layout/IconCircleList"/>
    <dgm:cxn modelId="{C708EE16-E27C-450B-B01D-E53E568DB8ED}" type="presParOf" srcId="{1356FD8E-C173-4B8C-B410-107D3BF7BBC2}" destId="{8188E392-02DC-43CC-A3BD-53A5D4B2FF8F}" srcOrd="5" destOrd="0" presId="urn:microsoft.com/office/officeart/2018/2/layout/IconCircleList"/>
    <dgm:cxn modelId="{98026E73-12BF-4E99-AD42-9DE04956ED2C}" type="presParOf" srcId="{1356FD8E-C173-4B8C-B410-107D3BF7BBC2}" destId="{1F213AF3-31F8-408A-9DB9-C87A3D86E0EE}" srcOrd="6" destOrd="0" presId="urn:microsoft.com/office/officeart/2018/2/layout/IconCircleList"/>
    <dgm:cxn modelId="{063C7B2B-3349-485A-AB43-390B2362C70F}" type="presParOf" srcId="{1F213AF3-31F8-408A-9DB9-C87A3D86E0EE}" destId="{E5B3C6CF-0724-405A-948E-8A247E4E071A}" srcOrd="0" destOrd="0" presId="urn:microsoft.com/office/officeart/2018/2/layout/IconCircleList"/>
    <dgm:cxn modelId="{5F6624DE-2C84-4F07-AD5B-1962F5965C1A}" type="presParOf" srcId="{1F213AF3-31F8-408A-9DB9-C87A3D86E0EE}" destId="{961F0778-DA15-4C31-A76F-22A6EF9015FE}" srcOrd="1" destOrd="0" presId="urn:microsoft.com/office/officeart/2018/2/layout/IconCircleList"/>
    <dgm:cxn modelId="{C798CD2E-171E-48D5-A420-53276A1EE754}" type="presParOf" srcId="{1F213AF3-31F8-408A-9DB9-C87A3D86E0EE}" destId="{4073CF29-8D60-47A6-ADCC-CDD7DD3457E9}" srcOrd="2" destOrd="0" presId="urn:microsoft.com/office/officeart/2018/2/layout/IconCircleList"/>
    <dgm:cxn modelId="{544DB642-F7ED-410E-9CA1-100A6807BB74}" type="presParOf" srcId="{1F213AF3-31F8-408A-9DB9-C87A3D86E0EE}" destId="{0922C6C5-09CD-411B-9A47-4D4658BBC9D8}" srcOrd="3" destOrd="0" presId="urn:microsoft.com/office/officeart/2018/2/layout/IconCircleList"/>
    <dgm:cxn modelId="{AA04413D-11FA-430F-8BDF-9DBA00F754FB}" type="presParOf" srcId="{1356FD8E-C173-4B8C-B410-107D3BF7BBC2}" destId="{C62FAFE9-F0D4-4DAE-94DD-72855250FB38}" srcOrd="7" destOrd="0" presId="urn:microsoft.com/office/officeart/2018/2/layout/IconCircleList"/>
    <dgm:cxn modelId="{2A7089EB-3E0B-49BC-B388-0605EDB7BD55}" type="presParOf" srcId="{1356FD8E-C173-4B8C-B410-107D3BF7BBC2}" destId="{85AFA170-3B34-49DD-8A52-293484C5C800}" srcOrd="8" destOrd="0" presId="urn:microsoft.com/office/officeart/2018/2/layout/IconCircleList"/>
    <dgm:cxn modelId="{A7B040A3-155A-432D-8527-C3E6488EC09D}" type="presParOf" srcId="{85AFA170-3B34-49DD-8A52-293484C5C800}" destId="{09B9CB7C-E119-4CB0-8A8A-229776CF0002}" srcOrd="0" destOrd="0" presId="urn:microsoft.com/office/officeart/2018/2/layout/IconCircleList"/>
    <dgm:cxn modelId="{09310904-235F-45D7-83CA-8334F2B6F87C}" type="presParOf" srcId="{85AFA170-3B34-49DD-8A52-293484C5C800}" destId="{10BCC168-BFAC-480A-AE9C-75A1EAE87DAA}" srcOrd="1" destOrd="0" presId="urn:microsoft.com/office/officeart/2018/2/layout/IconCircleList"/>
    <dgm:cxn modelId="{4C262088-F7EC-452C-BE37-D10B55FE3002}" type="presParOf" srcId="{85AFA170-3B34-49DD-8A52-293484C5C800}" destId="{19E1CB97-AB7B-4E0B-A2EE-854601DB8519}" srcOrd="2" destOrd="0" presId="urn:microsoft.com/office/officeart/2018/2/layout/IconCircleList"/>
    <dgm:cxn modelId="{C1CCE19A-F730-4D1D-BA1B-77367EF039D6}" type="presParOf" srcId="{85AFA170-3B34-49DD-8A52-293484C5C800}" destId="{69CAB846-D3DE-4BB4-87C2-B20BC06EBA4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14164-7512-478A-B2E9-228B46201643}">
      <dsp:nvSpPr>
        <dsp:cNvPr id="0" name=""/>
        <dsp:cNvSpPr/>
      </dsp:nvSpPr>
      <dsp:spPr>
        <a:xfrm>
          <a:off x="107485" y="30910"/>
          <a:ext cx="994478" cy="99447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51941-68FB-49E2-83E3-D3653313C1AC}">
      <dsp:nvSpPr>
        <dsp:cNvPr id="0" name=""/>
        <dsp:cNvSpPr/>
      </dsp:nvSpPr>
      <dsp:spPr>
        <a:xfrm>
          <a:off x="316325" y="239751"/>
          <a:ext cx="576797" cy="5767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D84E9-56C4-480D-8F10-B6E9D22F3615}">
      <dsp:nvSpPr>
        <dsp:cNvPr id="0" name=""/>
        <dsp:cNvSpPr/>
      </dsp:nvSpPr>
      <dsp:spPr>
        <a:xfrm>
          <a:off x="1315066" y="30910"/>
          <a:ext cx="2344127" cy="994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Overview</a:t>
          </a:r>
        </a:p>
      </dsp:txBody>
      <dsp:txXfrm>
        <a:off x="1315066" y="30910"/>
        <a:ext cx="2344127" cy="994478"/>
      </dsp:txXfrm>
    </dsp:sp>
    <dsp:sp modelId="{D929D9B1-8216-41EE-AD10-214FC7A41BE2}">
      <dsp:nvSpPr>
        <dsp:cNvPr id="0" name=""/>
        <dsp:cNvSpPr/>
      </dsp:nvSpPr>
      <dsp:spPr>
        <a:xfrm>
          <a:off x="4067640" y="30910"/>
          <a:ext cx="994478" cy="99447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10CC5-A8AF-4FFD-BCAF-A5B8DED81AB8}">
      <dsp:nvSpPr>
        <dsp:cNvPr id="0" name=""/>
        <dsp:cNvSpPr/>
      </dsp:nvSpPr>
      <dsp:spPr>
        <a:xfrm>
          <a:off x="4276480" y="239751"/>
          <a:ext cx="576797" cy="5767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E18CA-F040-400B-B226-3E79ACF87BD0}">
      <dsp:nvSpPr>
        <dsp:cNvPr id="0" name=""/>
        <dsp:cNvSpPr/>
      </dsp:nvSpPr>
      <dsp:spPr>
        <a:xfrm>
          <a:off x="5275221" y="30910"/>
          <a:ext cx="2344127" cy="994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Structure</a:t>
          </a:r>
        </a:p>
      </dsp:txBody>
      <dsp:txXfrm>
        <a:off x="5275221" y="30910"/>
        <a:ext cx="2344127" cy="994478"/>
      </dsp:txXfrm>
    </dsp:sp>
    <dsp:sp modelId="{D818C880-9F14-4D26-A71A-690695B0D7F1}">
      <dsp:nvSpPr>
        <dsp:cNvPr id="0" name=""/>
        <dsp:cNvSpPr/>
      </dsp:nvSpPr>
      <dsp:spPr>
        <a:xfrm>
          <a:off x="107485" y="1809773"/>
          <a:ext cx="994478" cy="99447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D45D0-7433-42A1-8E54-96CE1C195B3E}">
      <dsp:nvSpPr>
        <dsp:cNvPr id="0" name=""/>
        <dsp:cNvSpPr/>
      </dsp:nvSpPr>
      <dsp:spPr>
        <a:xfrm>
          <a:off x="316325" y="2018613"/>
          <a:ext cx="576797" cy="5767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E7778-5B6B-42FA-A6B8-89A439947BAE}">
      <dsp:nvSpPr>
        <dsp:cNvPr id="0" name=""/>
        <dsp:cNvSpPr/>
      </dsp:nvSpPr>
      <dsp:spPr>
        <a:xfrm>
          <a:off x="1315066" y="1809773"/>
          <a:ext cx="2344127" cy="994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React</a:t>
          </a:r>
        </a:p>
      </dsp:txBody>
      <dsp:txXfrm>
        <a:off x="1315066" y="1809773"/>
        <a:ext cx="2344127" cy="994478"/>
      </dsp:txXfrm>
    </dsp:sp>
    <dsp:sp modelId="{E5B3C6CF-0724-405A-948E-8A247E4E071A}">
      <dsp:nvSpPr>
        <dsp:cNvPr id="0" name=""/>
        <dsp:cNvSpPr/>
      </dsp:nvSpPr>
      <dsp:spPr>
        <a:xfrm>
          <a:off x="4067640" y="1809773"/>
          <a:ext cx="994478" cy="99447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F0778-DA15-4C31-A76F-22A6EF9015FE}">
      <dsp:nvSpPr>
        <dsp:cNvPr id="0" name=""/>
        <dsp:cNvSpPr/>
      </dsp:nvSpPr>
      <dsp:spPr>
        <a:xfrm>
          <a:off x="4276480" y="2018613"/>
          <a:ext cx="576797" cy="576797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2C6C5-09CD-411B-9A47-4D4658BBC9D8}">
      <dsp:nvSpPr>
        <dsp:cNvPr id="0" name=""/>
        <dsp:cNvSpPr/>
      </dsp:nvSpPr>
      <dsp:spPr>
        <a:xfrm>
          <a:off x="5275221" y="1809773"/>
          <a:ext cx="2344127" cy="994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Express</a:t>
          </a:r>
        </a:p>
      </dsp:txBody>
      <dsp:txXfrm>
        <a:off x="5275221" y="1809773"/>
        <a:ext cx="2344127" cy="994478"/>
      </dsp:txXfrm>
    </dsp:sp>
    <dsp:sp modelId="{09B9CB7C-E119-4CB0-8A8A-229776CF0002}">
      <dsp:nvSpPr>
        <dsp:cNvPr id="0" name=""/>
        <dsp:cNvSpPr/>
      </dsp:nvSpPr>
      <dsp:spPr>
        <a:xfrm>
          <a:off x="107485" y="3588635"/>
          <a:ext cx="994478" cy="99447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CC168-BFAC-480A-AE9C-75A1EAE87DAA}">
      <dsp:nvSpPr>
        <dsp:cNvPr id="0" name=""/>
        <dsp:cNvSpPr/>
      </dsp:nvSpPr>
      <dsp:spPr>
        <a:xfrm>
          <a:off x="316325" y="3797476"/>
          <a:ext cx="576797" cy="5767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AB846-D3DE-4BB4-87C2-B20BC06EBA41}">
      <dsp:nvSpPr>
        <dsp:cNvPr id="0" name=""/>
        <dsp:cNvSpPr/>
      </dsp:nvSpPr>
      <dsp:spPr>
        <a:xfrm>
          <a:off x="1315066" y="3588635"/>
          <a:ext cx="2344127" cy="994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Other Technologies</a:t>
          </a:r>
        </a:p>
      </dsp:txBody>
      <dsp:txXfrm>
        <a:off x="1315066" y="3588635"/>
        <a:ext cx="2344127" cy="994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BE77-CF9D-41C1-9A46-0C9C6AF6D9EA}" type="datetimeFigureOut">
              <a:rPr lang="ro-RO" smtClean="0"/>
              <a:t>23.06.2021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75C4C-B821-490B-A6BC-7023298A118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218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508E-28D7-4C07-A327-C6BAFBCA7AAB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4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E6E6-63DB-4CB9-A4B7-0B5C8502880C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0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A3E7-B710-4DBB-9CDB-5B1B222BDE9B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0336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376C-AC4E-4AE2-8D03-113E09A9F1B5}" type="datetime1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07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54AA-C341-49DB-A9C0-1A801481D328}" type="datetime1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35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C5F4-9C02-4AD4-B46C-6F47799D1944}" type="datetime1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2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226D-3415-48F1-9784-7B12C8D4E016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8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6BFA-A8EE-4463-9964-640E3A989CC4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0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A40C-8B44-45C3-8C1E-2901B00428CB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3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3A8D-9C21-45A1-8CAD-5F002E68E167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4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790C-7EDE-47EE-864F-D5327F59B305}" type="datetime1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9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4147-4086-4288-96C7-1FA46E51ACAA}" type="datetime1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3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2D7A-EBBE-41E8-9171-0ED3184DCA2A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2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1034-AA41-49D0-9F0C-DC0756C4B358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2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C243-D147-42C5-8427-3744C5A07490}" type="datetime1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EDB7-8E0A-4FBF-AB15-E332CD4821F1}" type="datetime1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9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D28FF-3BD9-45DA-B7F0-CC83C12E3FF2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4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.gif"/><Relationship Id="rId4" Type="http://schemas.openxmlformats.org/officeDocument/2006/relationships/image" Target="../media/image1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gif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bg2">
                <a:lumMod val="20000"/>
                <a:lumOff val="8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6EF372-B0BB-4186-AFA6-228F0691A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" y="155626"/>
            <a:ext cx="2453747" cy="775383"/>
          </a:xfrm>
          <a:prstGeom prst="rect">
            <a:avLst/>
          </a:prstGeom>
        </p:spPr>
      </p:pic>
      <p:pic>
        <p:nvPicPr>
          <p:cNvPr id="1028" name="Picture 4" descr="Luca Venturino Home Page">
            <a:extLst>
              <a:ext uri="{FF2B5EF4-FFF2-40B4-BE49-F238E27FC236}">
                <a16:creationId xmlns:a16="http://schemas.microsoft.com/office/drawing/2014/main" id="{CEDD35A0-708C-47E8-812A-BF87F46D5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628" y="155626"/>
            <a:ext cx="1461348" cy="146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083E8D4-1164-4ACB-8BAB-1D7DA87B6CD0}"/>
              </a:ext>
            </a:extLst>
          </p:cNvPr>
          <p:cNvSpPr txBox="1">
            <a:spLocks/>
          </p:cNvSpPr>
          <p:nvPr/>
        </p:nvSpPr>
        <p:spPr>
          <a:xfrm>
            <a:off x="2500543" y="932404"/>
            <a:ext cx="7190913" cy="14613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solidFill>
                  <a:schemeClr val="tx2">
                    <a:lumMod val="25000"/>
                  </a:schemeClr>
                </a:solidFill>
              </a:rPr>
              <a:t>Distributed Programming and Networking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CA96408-2F8E-44C6-AF57-3DEF9769FF6E}"/>
              </a:ext>
            </a:extLst>
          </p:cNvPr>
          <p:cNvSpPr txBox="1">
            <a:spLocks/>
          </p:cNvSpPr>
          <p:nvPr/>
        </p:nvSpPr>
        <p:spPr>
          <a:xfrm>
            <a:off x="1828121" y="3687468"/>
            <a:ext cx="4594468" cy="5284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000" b="1" dirty="0">
                <a:solidFill>
                  <a:schemeClr val="tx1"/>
                </a:solidFill>
              </a:rPr>
              <a:t>Project Proposal: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999B4C9-5512-4A4C-9C62-E7A6F8CE5521}"/>
              </a:ext>
            </a:extLst>
          </p:cNvPr>
          <p:cNvSpPr txBox="1">
            <a:spLocks/>
          </p:cNvSpPr>
          <p:nvPr/>
        </p:nvSpPr>
        <p:spPr>
          <a:xfrm>
            <a:off x="3798764" y="5197318"/>
            <a:ext cx="4594468" cy="15808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400" dirty="0">
                <a:solidFill>
                  <a:schemeClr val="tx1"/>
                </a:solidFill>
              </a:rPr>
              <a:t>Alexandra Albu</a:t>
            </a:r>
          </a:p>
          <a:p>
            <a:pPr algn="ctr"/>
            <a:r>
              <a:rPr lang="pt-BR" sz="2400" dirty="0">
                <a:solidFill>
                  <a:schemeClr val="tx1"/>
                </a:solidFill>
              </a:rPr>
              <a:t>Manuel Ojeda</a:t>
            </a:r>
          </a:p>
          <a:p>
            <a:pPr algn="ctr"/>
            <a:r>
              <a:rPr lang="pt-BR" sz="2400" dirty="0">
                <a:solidFill>
                  <a:schemeClr val="tx1"/>
                </a:solidFill>
              </a:rPr>
              <a:t>Alexandru Vasile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0FE3A35-01BF-40B3-84AE-AEFFAA5E60CC}"/>
              </a:ext>
            </a:extLst>
          </p:cNvPr>
          <p:cNvSpPr txBox="1">
            <a:spLocks/>
          </p:cNvSpPr>
          <p:nvPr/>
        </p:nvSpPr>
        <p:spPr>
          <a:xfrm>
            <a:off x="6179424" y="3170532"/>
            <a:ext cx="5780552" cy="15808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600" dirty="0">
                <a:solidFill>
                  <a:schemeClr val="tx1"/>
                </a:solidFill>
              </a:rPr>
              <a:t>SYSTEM FOR MANAGING PATIENTS’ MEDICAL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129240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8" name="Picture 12">
            <a:extLst>
              <a:ext uri="{FF2B5EF4-FFF2-40B4-BE49-F238E27FC236}">
                <a16:creationId xmlns:a16="http://schemas.microsoft.com/office/drawing/2014/main" id="{159C9E8B-672F-4BD6-940A-023CE81C7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24" y="3648140"/>
            <a:ext cx="2169590" cy="132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42A37797-C384-4706-94D2-677234D845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4" t="29872" r="8888" b="31155"/>
          <a:stretch/>
        </p:blipFill>
        <p:spPr bwMode="auto">
          <a:xfrm>
            <a:off x="1987998" y="2140333"/>
            <a:ext cx="3355630" cy="117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BE8491B-0213-49D3-8E13-824489FECCB0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6336125-AA82-43B9-A38B-CA9213F7A5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2" descr="Luca Venturino Home Page">
            <a:extLst>
              <a:ext uri="{FF2B5EF4-FFF2-40B4-BE49-F238E27FC236}">
                <a16:creationId xmlns:a16="http://schemas.microsoft.com/office/drawing/2014/main" id="{95BBBF8B-422E-442D-8DA3-59E179DAB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16" y="310414"/>
            <a:ext cx="1231082" cy="123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E3DBA07C-920E-4900-BEDB-41B3AFFC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TECHNOLOGIES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D1A8E803-9EE4-4203-812E-3550B3F4FEE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044248" y="4914008"/>
            <a:ext cx="3243130" cy="1824260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0971DA13-2F62-4F87-9230-E914F47B3E1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8497955" y="2420558"/>
            <a:ext cx="2943852" cy="892652"/>
          </a:xfrm>
          <a:prstGeom prst="rect">
            <a:avLst/>
          </a:prstGeom>
        </p:spPr>
      </p:pic>
      <p:pic>
        <p:nvPicPr>
          <p:cNvPr id="3" name="Picture 2" descr="A picture containing qr code&#10;&#10;Description automatically generated">
            <a:extLst>
              <a:ext uri="{FF2B5EF4-FFF2-40B4-BE49-F238E27FC236}">
                <a16:creationId xmlns:a16="http://schemas.microsoft.com/office/drawing/2014/main" id="{9C87692D-5A3D-4374-87D1-1AE5CC632C5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9" t="28481" r="37707" b="28500"/>
          <a:stretch/>
        </p:blipFill>
        <p:spPr>
          <a:xfrm>
            <a:off x="9269353" y="5231305"/>
            <a:ext cx="1206502" cy="1189667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8624267-5A01-4F92-88DB-FC970B20E3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069" y="3912047"/>
            <a:ext cx="2508858" cy="60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7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3F61-E450-4FF2-8774-BE97CF695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7433" y="2297609"/>
            <a:ext cx="8915399" cy="2262781"/>
          </a:xfrm>
        </p:spPr>
        <p:txBody>
          <a:bodyPr/>
          <a:lstStyle/>
          <a:p>
            <a:pPr algn="ctr"/>
            <a:r>
              <a:rPr lang="en-US" sz="8800" dirty="0"/>
              <a:t>THANK YOU!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7A51F21-F5D0-4233-A9C2-99C286205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397946" y="197218"/>
            <a:ext cx="1428567" cy="1066632"/>
          </a:xfrm>
          <a:prstGeom prst="rect">
            <a:avLst/>
          </a:prstGeom>
        </p:spPr>
      </p:pic>
      <p:pic>
        <p:nvPicPr>
          <p:cNvPr id="2052" name="Picture 4" descr="Luca Venturino Home Page">
            <a:extLst>
              <a:ext uri="{FF2B5EF4-FFF2-40B4-BE49-F238E27FC236}">
                <a16:creationId xmlns:a16="http://schemas.microsoft.com/office/drawing/2014/main" id="{D4416C47-9025-4521-9E91-1DFFFD0E7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1939" y="86075"/>
            <a:ext cx="1177775" cy="117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29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42432C1-9EAA-49BB-B58A-B36DF6A7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OUTLINE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2DC4E-BC4F-4FEE-810C-B6B14F91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2</a:t>
            </a:fld>
            <a:endParaRPr lang="en-US" dirty="0"/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0E760C8-6CA5-488A-BDE1-A245F25FDF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graphicFrame>
        <p:nvGraphicFramePr>
          <p:cNvPr id="3076" name="CuadroTexto 2">
            <a:extLst>
              <a:ext uri="{FF2B5EF4-FFF2-40B4-BE49-F238E27FC236}">
                <a16:creationId xmlns:a16="http://schemas.microsoft.com/office/drawing/2014/main" id="{66FC8C0F-7C73-49C7-83D8-96B14F5C5D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413996"/>
              </p:ext>
            </p:extLst>
          </p:nvPr>
        </p:nvGraphicFramePr>
        <p:xfrm>
          <a:off x="3284877" y="1882669"/>
          <a:ext cx="7726834" cy="461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2" descr="Luca Venturino Home Page">
            <a:extLst>
              <a:ext uri="{FF2B5EF4-FFF2-40B4-BE49-F238E27FC236}">
                <a16:creationId xmlns:a16="http://schemas.microsoft.com/office/drawing/2014/main" id="{3BCE9F07-0A66-463E-A76F-FB1B477C2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16" y="310414"/>
            <a:ext cx="1231082" cy="123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82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OVERVIEW</a:t>
            </a:r>
            <a:br>
              <a:rPr lang="en-US" sz="4800" dirty="0"/>
            </a:br>
            <a:r>
              <a:rPr lang="en-US" sz="2700" dirty="0"/>
              <a:t>-Proof of Concept-</a:t>
            </a:r>
            <a:endParaRPr lang="en-US" sz="4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38531-E291-435D-9D70-7D35A6618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025" y="1989330"/>
            <a:ext cx="9601200" cy="3931298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36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Model for a Medical Database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Medical Dashboard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Patient Management System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ML-powered patient data analysis </a:t>
            </a:r>
            <a:endParaRPr lang="ro-RO" sz="3600" dirty="0">
              <a:effectLst/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AAA95-C17F-4259-A635-4193B2F7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0" name="Picture 2" descr="Luca Venturino Home Page">
            <a:extLst>
              <a:ext uri="{FF2B5EF4-FFF2-40B4-BE49-F238E27FC236}">
                <a16:creationId xmlns:a16="http://schemas.microsoft.com/office/drawing/2014/main" id="{149A4BFC-10A7-4268-9CAE-584D38D38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16" y="310414"/>
            <a:ext cx="1231082" cy="123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19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02E843D-4C21-4148-A944-D96C14848502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AE9EC5B-DD2C-4F58-B779-D3617CD08D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1" name="Picture 2" descr="Luca Venturino Home Page">
            <a:extLst>
              <a:ext uri="{FF2B5EF4-FFF2-40B4-BE49-F238E27FC236}">
                <a16:creationId xmlns:a16="http://schemas.microsoft.com/office/drawing/2014/main" id="{1DE16200-7E14-4AD8-9C1F-D9E67A7EE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16" y="310414"/>
            <a:ext cx="1231082" cy="123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7F9B06C-9D0A-4F9F-88F2-03B979E0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STRUCTURE</a:t>
            </a: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C075E284-956F-4FB8-91EA-C2FD5EEA76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783" y="1794036"/>
            <a:ext cx="5645634" cy="480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2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7AC5177-2065-42DB-BD57-64DB57138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3A758-092C-44BC-84C7-0002F0F30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201" y="2225063"/>
            <a:ext cx="9053985" cy="4371975"/>
          </a:xfrm>
        </p:spPr>
        <p:txBody>
          <a:bodyPr>
            <a:normAutofit/>
          </a:bodyPr>
          <a:lstStyle/>
          <a:p>
            <a:r>
              <a:rPr lang="en-GB" sz="2400" dirty="0"/>
              <a:t>JavaScript library for building user interfaces</a:t>
            </a:r>
          </a:p>
          <a:p>
            <a:endParaRPr lang="en-GB" sz="2400" dirty="0"/>
          </a:p>
          <a:p>
            <a:r>
              <a:rPr lang="en-US" sz="2400" dirty="0">
                <a:solidFill>
                  <a:srgbClr val="000000"/>
                </a:solidFill>
              </a:rPr>
              <a:t>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ncapsulated components with their own state</a:t>
            </a:r>
          </a:p>
          <a:p>
            <a:endParaRPr lang="en-US" sz="2400" b="0" i="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D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evelopment of new features using existing code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Component logic written in JS instead of templates</a:t>
            </a:r>
          </a:p>
          <a:p>
            <a:endParaRPr lang="en-US" b="0" i="0" dirty="0">
              <a:solidFill>
                <a:srgbClr val="000000"/>
              </a:solidFill>
              <a:effectLst/>
            </a:endParaRPr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4BE4D-4D56-47E6-B4C0-680365C3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989BF1-D5CD-4049-A9AA-6FC78176F425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5876606-DC7B-4378-9BEA-08DE1CD90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9" name="Picture 2" descr="Luca Venturino Home Page">
            <a:extLst>
              <a:ext uri="{FF2B5EF4-FFF2-40B4-BE49-F238E27FC236}">
                <a16:creationId xmlns:a16="http://schemas.microsoft.com/office/drawing/2014/main" id="{6C9C2677-F2A8-4331-9887-097D07DC0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16" y="310414"/>
            <a:ext cx="1231082" cy="123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75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7AC5177-2065-42DB-BD57-64DB57138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3A758-092C-44BC-84C7-0002F0F30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201" y="2048997"/>
            <a:ext cx="9277655" cy="43719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Handling events like with plain HTML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/>
              <a:t>Other applications can be embedded in React</a:t>
            </a:r>
          </a:p>
          <a:p>
            <a:endParaRPr lang="en-US" sz="2400" dirty="0"/>
          </a:p>
          <a:p>
            <a:r>
              <a:rPr lang="en-US" sz="2400" dirty="0"/>
              <a:t>Can power mobile apps by using React Native</a:t>
            </a:r>
            <a:endParaRPr lang="ro-RO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4BE4D-4D56-47E6-B4C0-680365C3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989BF1-D5CD-4049-A9AA-6FC78176F425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5876606-DC7B-4378-9BEA-08DE1CD90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9" name="Picture 2" descr="Luca Venturino Home Page">
            <a:extLst>
              <a:ext uri="{FF2B5EF4-FFF2-40B4-BE49-F238E27FC236}">
                <a16:creationId xmlns:a16="http://schemas.microsoft.com/office/drawing/2014/main" id="{6C9C2677-F2A8-4331-9887-097D07DC0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16" y="310414"/>
            <a:ext cx="1231082" cy="123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66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7AC5177-2065-42DB-BD57-64DB57138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3A758-092C-44BC-84C7-0002F0F30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201" y="2048997"/>
            <a:ext cx="9679799" cy="43719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</a:rPr>
              <a:t>Routing and middleware web framework for Node.js</a:t>
            </a:r>
          </a:p>
          <a:p>
            <a:endParaRPr lang="en-GB" sz="2400" dirty="0">
              <a:solidFill>
                <a:srgbClr val="000000"/>
              </a:solidFill>
            </a:endParaRPr>
          </a:p>
          <a:p>
            <a:r>
              <a:rPr lang="en-GB" sz="2400" dirty="0">
                <a:solidFill>
                  <a:srgbClr val="000000"/>
                </a:solidFill>
              </a:rPr>
              <a:t>Routing = how the endpoints (URIs) respond to users’ request</a:t>
            </a:r>
          </a:p>
          <a:p>
            <a:endParaRPr lang="en-GB" sz="2400" dirty="0">
              <a:solidFill>
                <a:srgbClr val="000000"/>
              </a:solidFill>
            </a:endParaRPr>
          </a:p>
          <a:p>
            <a:r>
              <a:rPr lang="en-GB" sz="2400" dirty="0">
                <a:solidFill>
                  <a:srgbClr val="000000"/>
                </a:solidFill>
              </a:rPr>
              <a:t>A route method is derived from HTTP methods: GET and POST</a:t>
            </a:r>
          </a:p>
          <a:p>
            <a:endParaRPr lang="en-GB" sz="2400" dirty="0">
              <a:solidFill>
                <a:srgbClr val="000000"/>
              </a:solidFill>
            </a:endParaRPr>
          </a:p>
          <a:p>
            <a:r>
              <a:rPr lang="en-GB" sz="2400" dirty="0">
                <a:solidFill>
                  <a:srgbClr val="000000"/>
                </a:solidFill>
              </a:rPr>
              <a:t>Each route can have one or more handler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4BE4D-4D56-47E6-B4C0-680365C3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989BF1-D5CD-4049-A9AA-6FC78176F425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5876606-DC7B-4378-9BEA-08DE1CD90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9" name="Picture 2" descr="Luca Venturino Home Page">
            <a:extLst>
              <a:ext uri="{FF2B5EF4-FFF2-40B4-BE49-F238E27FC236}">
                <a16:creationId xmlns:a16="http://schemas.microsoft.com/office/drawing/2014/main" id="{6C9C2677-F2A8-4331-9887-097D07DC0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16" y="310414"/>
            <a:ext cx="1231082" cy="123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23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7AC5177-2065-42DB-BD57-64DB57138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3A758-092C-44BC-84C7-0002F0F30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201" y="2048997"/>
            <a:ext cx="9277655" cy="43719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</a:rPr>
              <a:t>Middleware functions have access to the request object (</a:t>
            </a:r>
            <a:r>
              <a:rPr lang="en-GB" sz="2400" dirty="0" err="1">
                <a:solidFill>
                  <a:srgbClr val="000000"/>
                </a:solidFill>
              </a:rPr>
              <a:t>req</a:t>
            </a:r>
            <a:r>
              <a:rPr lang="en-GB" sz="2400" dirty="0">
                <a:solidFill>
                  <a:srgbClr val="000000"/>
                </a:solidFill>
              </a:rPr>
              <a:t>) and response object (res)</a:t>
            </a:r>
          </a:p>
          <a:p>
            <a:endParaRPr lang="en-GB" sz="2400" dirty="0">
              <a:solidFill>
                <a:srgbClr val="000000"/>
              </a:solidFill>
            </a:endParaRPr>
          </a:p>
          <a:p>
            <a:r>
              <a:rPr lang="en-GB" sz="2400" dirty="0">
                <a:solidFill>
                  <a:srgbClr val="000000"/>
                </a:solidFill>
              </a:rPr>
              <a:t>They can change the request and the response objects</a:t>
            </a:r>
          </a:p>
          <a:p>
            <a:endParaRPr lang="en-GB" sz="2400" dirty="0">
              <a:solidFill>
                <a:srgbClr val="000000"/>
              </a:solidFill>
            </a:endParaRPr>
          </a:p>
          <a:p>
            <a:r>
              <a:rPr lang="en-GB" sz="2400" dirty="0">
                <a:solidFill>
                  <a:srgbClr val="000000"/>
                </a:solidFill>
              </a:rPr>
              <a:t>They can also end the request-response cycle</a:t>
            </a:r>
          </a:p>
          <a:p>
            <a:endParaRPr lang="en-GB" sz="2400" dirty="0">
              <a:solidFill>
                <a:srgbClr val="000000"/>
              </a:solidFill>
            </a:endParaRPr>
          </a:p>
          <a:p>
            <a:r>
              <a:rPr lang="en-GB" sz="2400" dirty="0">
                <a:solidFill>
                  <a:srgbClr val="000000"/>
                </a:solidFill>
              </a:rPr>
              <a:t>They can call the next middleware function in the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4BE4D-4D56-47E6-B4C0-680365C3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989BF1-D5CD-4049-A9AA-6FC78176F425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5876606-DC7B-4378-9BEA-08DE1CD90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9" name="Picture 2" descr="Luca Venturino Home Page">
            <a:extLst>
              <a:ext uri="{FF2B5EF4-FFF2-40B4-BE49-F238E27FC236}">
                <a16:creationId xmlns:a16="http://schemas.microsoft.com/office/drawing/2014/main" id="{6C9C2677-F2A8-4331-9887-097D07DC0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16" y="310414"/>
            <a:ext cx="1231082" cy="123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27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>
            <a:extLst>
              <a:ext uri="{FF2B5EF4-FFF2-40B4-BE49-F238E27FC236}">
                <a16:creationId xmlns:a16="http://schemas.microsoft.com/office/drawing/2014/main" id="{59D06E48-0092-49E6-BF41-9A9D79849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635" y="4975332"/>
            <a:ext cx="3108202" cy="140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BE8491B-0213-49D3-8E13-824489FECCB0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972E644-E504-4997-B278-18F398B6A0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8" name="Picture 2" descr="Luca Venturino Home Page">
            <a:extLst>
              <a:ext uri="{FF2B5EF4-FFF2-40B4-BE49-F238E27FC236}">
                <a16:creationId xmlns:a16="http://schemas.microsoft.com/office/drawing/2014/main" id="{F74BFEB3-7FD9-4B75-8322-23757DAF0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16" y="310414"/>
            <a:ext cx="1231082" cy="123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E9322EE-07DA-44AB-B394-58FD1006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TECHNOLOGIES</a:t>
            </a:r>
          </a:p>
        </p:txBody>
      </p:sp>
      <p:pic>
        <p:nvPicPr>
          <p:cNvPr id="9" name="Picture 8" descr="Icon&#10;&#10;Description automatically generated with low confidence">
            <a:extLst>
              <a:ext uri="{FF2B5EF4-FFF2-40B4-BE49-F238E27FC236}">
                <a16:creationId xmlns:a16="http://schemas.microsoft.com/office/drawing/2014/main" id="{D275AAFE-FF98-45CE-B208-DA7728DAB8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65" y="1882669"/>
            <a:ext cx="3352946" cy="1676473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840F2BCF-1C82-4550-8B9E-EA91F3559A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975313" y="2188723"/>
            <a:ext cx="1720846" cy="1370419"/>
          </a:xfrm>
          <a:prstGeom prst="rect">
            <a:avLst/>
          </a:prstGeom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71DF3465-9CED-4D4A-BF39-614093B7A8B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8628431" y="4373133"/>
            <a:ext cx="2381659" cy="2381659"/>
          </a:xfrm>
          <a:prstGeom prst="rect">
            <a:avLst/>
          </a:prstGeom>
        </p:spPr>
      </p:pic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8B4F880A-A9AC-4856-9BFC-17C6C3E9C4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147" y="3135806"/>
            <a:ext cx="1948209" cy="22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0402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3305</TotalTime>
  <Words>205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Century Gothic (Body)</vt:lpstr>
      <vt:lpstr>Wingdings 3</vt:lpstr>
      <vt:lpstr>Wisp</vt:lpstr>
      <vt:lpstr>PowerPoint Presentation</vt:lpstr>
      <vt:lpstr>OUTLINE</vt:lpstr>
      <vt:lpstr>OVERVIEW -Proof of Concept-</vt:lpstr>
      <vt:lpstr>STRUCTURE</vt:lpstr>
      <vt:lpstr>REACT</vt:lpstr>
      <vt:lpstr>REACT</vt:lpstr>
      <vt:lpstr>EXPRESS</vt:lpstr>
      <vt:lpstr>EXPRESS</vt:lpstr>
      <vt:lpstr>TECHNOLOGIES</vt:lpstr>
      <vt:lpstr>TECHNOLOGIES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Alexandru-Petru Vasile</dc:creator>
  <cp:lastModifiedBy>Alexandru Vasile</cp:lastModifiedBy>
  <cp:revision>149</cp:revision>
  <dcterms:created xsi:type="dcterms:W3CDTF">2019-06-29T11:58:54Z</dcterms:created>
  <dcterms:modified xsi:type="dcterms:W3CDTF">2021-06-23T19:03:31Z</dcterms:modified>
</cp:coreProperties>
</file>