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4" r:id="rId3"/>
    <p:sldId id="327" r:id="rId4"/>
    <p:sldId id="276" r:id="rId5"/>
    <p:sldId id="330" r:id="rId6"/>
    <p:sldId id="329" r:id="rId7"/>
    <p:sldId id="307" r:id="rId8"/>
    <p:sldId id="332" r:id="rId9"/>
    <p:sldId id="333" r:id="rId10"/>
    <p:sldId id="263" r:id="rId11"/>
  </p:sldIdLst>
  <p:sldSz cx="12192000" cy="6858000"/>
  <p:notesSz cx="6858000" cy="9144000"/>
  <p:custDataLst>
    <p:tags r:id="rId14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co Marco Guglielmi" initials="RMG" lastIdx="1" clrIdx="0">
    <p:extLst>
      <p:ext uri="{19B8F6BF-5375-455C-9EA6-DF929625EA0E}">
        <p15:presenceInfo xmlns:p15="http://schemas.microsoft.com/office/powerpoint/2012/main" userId="66c7bb8c163976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2"/>
    <a:srgbClr val="BBCC00"/>
    <a:srgbClr val="9CE2EC"/>
    <a:srgbClr val="F2C400"/>
    <a:srgbClr val="BF8F00"/>
    <a:srgbClr val="5C0915"/>
    <a:srgbClr val="FFD300"/>
    <a:srgbClr val="D4007A"/>
    <a:srgbClr val="002052"/>
    <a:srgbClr val="69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86870" autoAdjust="0"/>
  </p:normalViewPr>
  <p:slideViewPr>
    <p:cSldViewPr snapToGrid="0">
      <p:cViewPr varScale="1">
        <p:scale>
          <a:sx n="88" d="100"/>
          <a:sy n="88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891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5A62-A533-4C85-97C4-5409B22F9A4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AF18D-271C-4897-8169-8954A93DCD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61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7096-0584-4A39-A67B-4CC9280039BE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F1FDB-91DB-453E-9C7C-01F4B432D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3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14B552A-E98F-479F-B7D8-1907967CA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0" y="-27431"/>
            <a:ext cx="12240766" cy="688543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3E1A71-1DB1-41B6-BD72-F814C4AD4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0" y="-27431"/>
            <a:ext cx="12240766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neral Separa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2416" y="4247697"/>
            <a:ext cx="10598722" cy="7815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200">
                <a:latin typeface="+mn-lt"/>
              </a:defRPr>
            </a:lvl1pPr>
            <a:lvl2pPr marL="541338" indent="0">
              <a:buNone/>
              <a:defRPr/>
            </a:lvl2pPr>
            <a:lvl3pPr marL="935038" indent="0">
              <a:buNone/>
              <a:defRPr/>
            </a:lvl3pPr>
            <a:lvl4pPr marL="1387475" indent="0">
              <a:buNone/>
              <a:defRPr/>
            </a:lvl4pPr>
            <a:lvl5pPr marL="1771650" indent="0">
              <a:buNone/>
              <a:defRPr/>
            </a:lvl5pPr>
          </a:lstStyle>
          <a:p>
            <a:pPr lvl="0"/>
            <a:r>
              <a:rPr lang="it-IT" dirty="0"/>
              <a:t>SOTTOTITOLO</a:t>
            </a:r>
          </a:p>
        </p:txBody>
      </p:sp>
      <p:cxnSp>
        <p:nvCxnSpPr>
          <p:cNvPr id="8" name="Connettore diritto 7"/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5C54C3-A412-46A2-8B41-50B137AC2804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6737DD4-B474-4522-BC2B-F36CEFEEA03B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90F056-7351-4D53-A867-AF11E3A0AF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42988" y="1935956"/>
            <a:ext cx="10598150" cy="2252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9AC30E4-6F85-4A11-B503-1FD57567C892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diritto 6">
            <a:extLst>
              <a:ext uri="{FF2B5EF4-FFF2-40B4-BE49-F238E27FC236}">
                <a16:creationId xmlns:a16="http://schemas.microsoft.com/office/drawing/2014/main" id="{B9AC30E4-6F85-4A11-B503-1FD57567C892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891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26951576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Qr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6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522572" y="2323626"/>
            <a:ext cx="3154320" cy="3154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2099847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Qr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2" y="1508760"/>
            <a:ext cx="7629311" cy="44046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90464F59-C295-4134-B8B3-A1E13E9E6D8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51690" y="873561"/>
            <a:ext cx="1108944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468831" y="1779370"/>
            <a:ext cx="3006725" cy="300672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4324437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C0ECD-C7E2-4E6A-9966-747929DDA2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0863" y="1472184"/>
            <a:ext cx="5329237" cy="44412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2BDB717C-14C6-4AA1-8CD1-4A57C44C1C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11901" y="1472184"/>
            <a:ext cx="5329237" cy="44412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0D77FB2-9C02-4EB2-86E1-97C3E3184E8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1525547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2Text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C0ECD-C7E2-4E6A-9966-747929DDA2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0863" y="1804318"/>
            <a:ext cx="5329237" cy="4109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2BDB717C-14C6-4AA1-8CD1-4A57C44C1C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11901" y="1804318"/>
            <a:ext cx="5329237" cy="4109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0D77FB2-9C02-4EB2-86E1-97C3E3184E8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1388574"/>
            <a:ext cx="5329237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9B14BD4-251D-466E-8ABC-4BA4E26A9B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1901" y="1388574"/>
            <a:ext cx="5329237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7676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A141EA69-2A73-4EDA-B2A9-0EF10A47A4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0862" y="5602636"/>
            <a:ext cx="3490785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3" name="Segnaposto contenuto 9">
            <a:extLst>
              <a:ext uri="{FF2B5EF4-FFF2-40B4-BE49-F238E27FC236}">
                <a16:creationId xmlns:a16="http://schemas.microsoft.com/office/drawing/2014/main" id="{D5054688-EAE6-442E-84CE-73A789687C3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50194" y="5602635"/>
            <a:ext cx="3490785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4" name="Segnaposto contenuto 9">
            <a:extLst>
              <a:ext uri="{FF2B5EF4-FFF2-40B4-BE49-F238E27FC236}">
                <a16:creationId xmlns:a16="http://schemas.microsoft.com/office/drawing/2014/main" id="{B7CC1155-4B80-41A5-98BB-7C2FEAADF68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50353" y="5612668"/>
            <a:ext cx="3490785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863" y="1581659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5" name="Segnaposto contenuto 4">
            <a:extLst>
              <a:ext uri="{FF2B5EF4-FFF2-40B4-BE49-F238E27FC236}">
                <a16:creationId xmlns:a16="http://schemas.microsoft.com/office/drawing/2014/main" id="{47C199F2-31A2-4639-943F-DFC1BD0432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50195" y="1581659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6" name="Segnaposto contenuto 4">
            <a:extLst>
              <a:ext uri="{FF2B5EF4-FFF2-40B4-BE49-F238E27FC236}">
                <a16:creationId xmlns:a16="http://schemas.microsoft.com/office/drawing/2014/main" id="{7AA73E1C-6835-445C-83B8-0F385516B78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49525" y="1581659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159EBE3-465D-4D7A-9E87-E7E26D623B1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9979979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3Text_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036" y="2073657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159EBE3-465D-4D7A-9E87-E7E26D623B1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0861" y="891849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0037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49526" y="2073657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49527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9A50E0B0-B6D4-4AC4-8030-3BEEEBB4DD8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49780" y="2073657"/>
            <a:ext cx="3490784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CDC183B-8DB1-4ED8-8DEF-BED322E482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49781" y="1516954"/>
            <a:ext cx="3490784" cy="321354"/>
          </a:xfrm>
        </p:spPr>
        <p:txBody>
          <a:bodyPr>
            <a:noAutofit/>
          </a:bodyPr>
          <a:lstStyle>
            <a:lvl1pPr marL="0" indent="0" algn="ctr">
              <a:buNone/>
              <a:defRPr sz="26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00753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8" name="Segnaposto immagine 7"/>
          <p:cNvSpPr>
            <a:spLocks noGrp="1"/>
          </p:cNvSpPr>
          <p:nvPr>
            <p:ph type="pic" sz="quarter" idx="13"/>
          </p:nvPr>
        </p:nvSpPr>
        <p:spPr>
          <a:xfrm>
            <a:off x="550861" y="3429000"/>
            <a:ext cx="5189537" cy="19842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6C6AEBC8-BD4F-4605-ABC2-2EA31A2A6D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0862" y="5602636"/>
            <a:ext cx="5189536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7" name="Segnaposto immagine 7">
            <a:extLst>
              <a:ext uri="{FF2B5EF4-FFF2-40B4-BE49-F238E27FC236}">
                <a16:creationId xmlns:a16="http://schemas.microsoft.com/office/drawing/2014/main" id="{9EDA2DB0-EA10-40BF-AAF9-D822E7CACF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0773" y="3429000"/>
            <a:ext cx="5189537" cy="19842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8" name="Segnaposto contenuto 9">
            <a:extLst>
              <a:ext uri="{FF2B5EF4-FFF2-40B4-BE49-F238E27FC236}">
                <a16:creationId xmlns:a16="http://schemas.microsoft.com/office/drawing/2014/main" id="{713C65E1-93A5-41CB-B72B-E53A67D00E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50774" y="5602636"/>
            <a:ext cx="5189536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1C8CB43-713A-4352-8935-9476D0611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496980"/>
            <a:ext cx="5189537" cy="178914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1D65386E-2B3C-4B8A-A3EF-95D6DF1C6B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51601" y="1496980"/>
            <a:ext cx="5189537" cy="178834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it-IT" dirty="0"/>
              <a:t>Testo</a:t>
            </a:r>
            <a:endParaRPr lang="en-GB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8BF6677E-E6F4-42CA-9050-612581B879E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512101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_Subtitle_2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843CD-ACDB-4AF2-8BE0-404684B4EA2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2129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366FCBA-79E3-4746-8E21-765D9E20C1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690" y="3784263"/>
            <a:ext cx="11089448" cy="2129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0862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/>
          <p:cNvSpPr>
            <a:spLocks noGrp="1"/>
          </p:cNvSpPr>
          <p:nvPr>
            <p:ph type="body" sz="quarter" idx="10"/>
          </p:nvPr>
        </p:nvSpPr>
        <p:spPr>
          <a:xfrm>
            <a:off x="550862" y="1089024"/>
            <a:ext cx="11089450" cy="482441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12" name="Titolo 11"/>
          <p:cNvSpPr>
            <a:spLocks noGrp="1"/>
          </p:cNvSpPr>
          <p:nvPr>
            <p:ph type="title" hasCustomPrompt="1"/>
          </p:nvPr>
        </p:nvSpPr>
        <p:spPr>
          <a:xfrm>
            <a:off x="550862" y="170259"/>
            <a:ext cx="11089449" cy="72159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1030849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_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7513163" y="1508759"/>
            <a:ext cx="4127150" cy="440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508760"/>
            <a:ext cx="6563170" cy="44046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90464F59-C295-4134-B8B3-A1E13E9E6D8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51690" y="873561"/>
            <a:ext cx="1108944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43501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843CD-ACDB-4AF2-8BE0-404684B4EA2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4404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6398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7513163" y="1508759"/>
            <a:ext cx="4127150" cy="440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508760"/>
            <a:ext cx="6563170" cy="44046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90464F59-C295-4134-B8B3-A1E13E9E6D8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51690" y="873561"/>
            <a:ext cx="1108944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783400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Image_D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7513163" y="1508760"/>
            <a:ext cx="4127150" cy="3886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1277" y="1508760"/>
            <a:ext cx="6563170" cy="4410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Segnaposto contenuto 9">
            <a:extLst>
              <a:ext uri="{FF2B5EF4-FFF2-40B4-BE49-F238E27FC236}">
                <a16:creationId xmlns:a16="http://schemas.microsoft.com/office/drawing/2014/main" id="{60A60CA4-DCD4-42F0-8621-613EA8FDBC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33054" y="5588547"/>
            <a:ext cx="4087367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655E8E7-89B9-40BC-BCA9-1EDFADB9251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52103" y="872009"/>
            <a:ext cx="1106831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8116721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2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490472"/>
            <a:ext cx="6563170" cy="44229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E9B2381C-08E9-4079-95C1-90B17EE513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13161" y="3734512"/>
            <a:ext cx="4127150" cy="2178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0AF06743-AFF2-4739-829A-525B26EDFD0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52102" y="872009"/>
            <a:ext cx="11089035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7" name="Segnaposto immagine 12">
            <a:extLst>
              <a:ext uri="{FF2B5EF4-FFF2-40B4-BE49-F238E27FC236}">
                <a16:creationId xmlns:a16="http://schemas.microsoft.com/office/drawing/2014/main" id="{897DDC20-34AB-42BF-9B58-49F6701B9AD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13161" y="1489048"/>
            <a:ext cx="4127150" cy="2178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34621471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2Image_2D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sz="quarter" idx="10" hasCustomPrompt="1"/>
          </p:nvPr>
        </p:nvSpPr>
        <p:spPr>
          <a:xfrm>
            <a:off x="7513163" y="1556864"/>
            <a:ext cx="4127150" cy="16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>
          <a:xfrm>
            <a:off x="550862" y="170259"/>
            <a:ext cx="11089449" cy="712606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1"/>
          </p:nvPr>
        </p:nvSpPr>
        <p:spPr>
          <a:xfrm>
            <a:off x="550863" y="1527048"/>
            <a:ext cx="6563170" cy="43863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Segnaposto contenuto 9">
            <a:extLst>
              <a:ext uri="{FF2B5EF4-FFF2-40B4-BE49-F238E27FC236}">
                <a16:creationId xmlns:a16="http://schemas.microsoft.com/office/drawing/2014/main" id="{60A60CA4-DCD4-42F0-8621-613EA8FDBC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40595" y="3322349"/>
            <a:ext cx="4087367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9" name="Segnaposto immagine 12">
            <a:extLst>
              <a:ext uri="{FF2B5EF4-FFF2-40B4-BE49-F238E27FC236}">
                <a16:creationId xmlns:a16="http://schemas.microsoft.com/office/drawing/2014/main" id="{AA262B7B-C614-4346-9599-894CB3A726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8352" y="3821087"/>
            <a:ext cx="4127150" cy="16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01D15C16-E7B5-4648-A3B9-34E241001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28244" y="5602665"/>
            <a:ext cx="4087367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88AE5D60-8A83-44BA-A090-8AEA1184213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52103" y="917729"/>
            <a:ext cx="11063508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4032188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_Content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13" name="Segnaposto contenuto 9">
            <a:extLst>
              <a:ext uri="{FF2B5EF4-FFF2-40B4-BE49-F238E27FC236}">
                <a16:creationId xmlns:a16="http://schemas.microsoft.com/office/drawing/2014/main" id="{D5054688-EAE6-442E-84CE-73A789687C3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079749" y="5612667"/>
            <a:ext cx="3128698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4" name="Segnaposto contenuto 9">
            <a:extLst>
              <a:ext uri="{FF2B5EF4-FFF2-40B4-BE49-F238E27FC236}">
                <a16:creationId xmlns:a16="http://schemas.microsoft.com/office/drawing/2014/main" id="{B7CC1155-4B80-41A5-98BB-7C2FEAADF68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512440" y="5612668"/>
            <a:ext cx="3128698" cy="311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Didascalia</a:t>
            </a:r>
          </a:p>
        </p:txBody>
      </p:sp>
      <p:sp>
        <p:nvSpPr>
          <p:cNvPr id="15" name="Segnaposto contenuto 4">
            <a:extLst>
              <a:ext uri="{FF2B5EF4-FFF2-40B4-BE49-F238E27FC236}">
                <a16:creationId xmlns:a16="http://schemas.microsoft.com/office/drawing/2014/main" id="{47C199F2-31A2-4639-943F-DFC1BD0432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79749" y="1595151"/>
            <a:ext cx="3128698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6" name="Segnaposto contenuto 4">
            <a:extLst>
              <a:ext uri="{FF2B5EF4-FFF2-40B4-BE49-F238E27FC236}">
                <a16:creationId xmlns:a16="http://schemas.microsoft.com/office/drawing/2014/main" id="{7AA73E1C-6835-445C-83B8-0F385516B78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517821" y="1581150"/>
            <a:ext cx="3128698" cy="38407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Contenuto</a:t>
            </a:r>
            <a:endParaRPr lang="en-GB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159EBE3-465D-4D7A-9E87-E7E26D623B1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873561"/>
            <a:ext cx="11089449" cy="434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514994-E60D-4F02-87AF-31666FEFD5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0863" y="1581150"/>
            <a:ext cx="4157870" cy="4333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910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2416" y="4247697"/>
            <a:ext cx="10598722" cy="7815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200">
                <a:latin typeface="+mn-lt"/>
              </a:defRPr>
            </a:lvl1pPr>
            <a:lvl2pPr marL="541338" indent="0">
              <a:buNone/>
              <a:defRPr/>
            </a:lvl2pPr>
            <a:lvl3pPr marL="935038" indent="0">
              <a:buNone/>
              <a:defRPr/>
            </a:lvl3pPr>
            <a:lvl4pPr marL="1387475" indent="0">
              <a:buNone/>
              <a:defRPr/>
            </a:lvl4pPr>
            <a:lvl5pPr marL="1771650" indent="0">
              <a:buNone/>
              <a:defRPr/>
            </a:lvl5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42416" y="1930400"/>
            <a:ext cx="10598722" cy="2253289"/>
          </a:xfrm>
        </p:spPr>
        <p:txBody>
          <a:bodyPr anchor="b"/>
          <a:lstStyle>
            <a:lvl1pPr algn="r">
              <a:defRPr sz="6600" b="0">
                <a:latin typeface="+mn-lt"/>
              </a:defRPr>
            </a:lvl1pPr>
          </a:lstStyle>
          <a:p>
            <a:r>
              <a:rPr lang="it-IT" dirty="0"/>
              <a:t>Fare clic per modificare il titolo</a:t>
            </a:r>
          </a:p>
        </p:txBody>
      </p:sp>
      <p:cxnSp>
        <p:nvCxnSpPr>
          <p:cNvPr id="8" name="Connettore diritto 7"/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5C54C3-A412-46A2-8B41-50B137AC2804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6737DD4-B474-4522-BC2B-F36CEFEEA03B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DD88FFA-EF34-49AC-9A32-E209F19E586B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diritto 6">
            <a:extLst>
              <a:ext uri="{FF2B5EF4-FFF2-40B4-BE49-F238E27FC236}">
                <a16:creationId xmlns:a16="http://schemas.microsoft.com/office/drawing/2014/main" id="{2DD88FFA-EF34-49AC-9A32-E209F19E586B}"/>
              </a:ext>
            </a:extLst>
          </p:cNvPr>
          <p:cNvCxnSpPr>
            <a:cxnSpLocks/>
          </p:cNvCxnSpPr>
          <p:nvPr/>
        </p:nvCxnSpPr>
        <p:spPr>
          <a:xfrm>
            <a:off x="1042416" y="4229409"/>
            <a:ext cx="11149584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760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50862" y="170259"/>
            <a:ext cx="11089449" cy="72159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Titolo Diapositiva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‹N›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" name="Connettore diritto 18"/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668DEB2-F0D7-444C-9140-FC79A461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1" y="1089024"/>
            <a:ext cx="11089449" cy="482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0"/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495AC6-3E40-4C2F-B435-E3138FA6BE92}"/>
              </a:ext>
            </a:extLst>
          </p:cNvPr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‹N›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B52EA18-642B-4985-A13B-BC92FDAFAA35}"/>
              </a:ext>
            </a:extLst>
          </p:cNvPr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6D3F90-2221-4F86-B7D9-43254D48F03B}"/>
              </a:ext>
            </a:extLst>
          </p:cNvPr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‹N›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0633934-0A12-4B86-965E-FD51E02C8460}"/>
              </a:ext>
            </a:extLst>
          </p:cNvPr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4BFA9F-E0A6-44C1-9665-A51AC350038B}"/>
              </a:ext>
            </a:extLst>
          </p:cNvPr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‹N›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4512C54-D0B0-4602-9252-6D35D8333B70}"/>
              </a:ext>
            </a:extLst>
          </p:cNvPr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asellaDiTesto 15">
            <a:extLst>
              <a:ext uri="{FF2B5EF4-FFF2-40B4-BE49-F238E27FC236}">
                <a16:creationId xmlns:a16="http://schemas.microsoft.com/office/drawing/2014/main" id="{F94BFA9F-E0A6-44C1-9665-A51AC350038B}"/>
              </a:ext>
            </a:extLst>
          </p:cNvPr>
          <p:cNvSpPr txBox="1"/>
          <p:nvPr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‹N›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" name="Connettore diritto 16">
            <a:extLst>
              <a:ext uri="{FF2B5EF4-FFF2-40B4-BE49-F238E27FC236}">
                <a16:creationId xmlns:a16="http://schemas.microsoft.com/office/drawing/2014/main" id="{74512C54-D0B0-4602-9252-6D35D8333B70}"/>
              </a:ext>
            </a:extLst>
          </p:cNvPr>
          <p:cNvCxnSpPr>
            <a:cxnSpLocks/>
          </p:cNvCxnSpPr>
          <p:nvPr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sellaDiTesto 15">
            <a:extLst>
              <a:ext uri="{FF2B5EF4-FFF2-40B4-BE49-F238E27FC236}">
                <a16:creationId xmlns:a16="http://schemas.microsoft.com/office/drawing/2014/main" id="{F94BFA9F-E0A6-44C1-9665-A51AC350038B}"/>
              </a:ext>
            </a:extLst>
          </p:cNvPr>
          <p:cNvSpPr txBox="1"/>
          <p:nvPr userDrawn="1"/>
        </p:nvSpPr>
        <p:spPr>
          <a:xfrm>
            <a:off x="11301984" y="6302725"/>
            <a:ext cx="890016" cy="307777"/>
          </a:xfrm>
          <a:prstGeom prst="rect">
            <a:avLst/>
          </a:prstGeom>
          <a:solidFill>
            <a:srgbClr val="9CE2E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fld id="{090CABC6-D13A-4699-85CA-B5DBF30798C5}" type="slidenum">
              <a:rPr lang="it-IT" sz="1400" b="1" i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‹N›</a:t>
            </a:fld>
            <a:endParaRPr lang="it-IT" sz="1400" b="1" i="0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" name="Connettore diritto 16">
            <a:extLst>
              <a:ext uri="{FF2B5EF4-FFF2-40B4-BE49-F238E27FC236}">
                <a16:creationId xmlns:a16="http://schemas.microsoft.com/office/drawing/2014/main" id="{74512C54-D0B0-4602-9252-6D35D8333B70}"/>
              </a:ext>
            </a:extLst>
          </p:cNvPr>
          <p:cNvCxnSpPr>
            <a:cxnSpLocks/>
          </p:cNvCxnSpPr>
          <p:nvPr userDrawn="1"/>
        </p:nvCxnSpPr>
        <p:spPr>
          <a:xfrm>
            <a:off x="0" y="891849"/>
            <a:ext cx="11640312" cy="0"/>
          </a:xfrm>
          <a:prstGeom prst="line">
            <a:avLst/>
          </a:prstGeom>
          <a:ln w="38100">
            <a:solidFill>
              <a:srgbClr val="9CE2EC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445C46-7F49-4E06-8118-CEAFE2F8D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C8DE-E02B-4F76-B894-B7A4D83EA9F3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D593B7-8E6A-4334-8814-A4744870A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F73CDF-F26D-4F86-BD89-94727040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9ED7-5713-4661-8B78-DEA519E607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89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 cap="none" spc="0">
          <a:ln w="0">
            <a:noFill/>
          </a:ln>
          <a:solidFill>
            <a:srgbClr val="F2C400"/>
          </a:solidFill>
          <a:effectLst/>
          <a:latin typeface="+mn-lt"/>
          <a:ea typeface="+mj-ea"/>
          <a:cs typeface="Calibri Light" panose="020F030202020403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 baseline="0">
          <a:solidFill>
            <a:schemeClr val="tx2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808038" indent="-2667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63638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16075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970088" indent="-198438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7333">
          <p15:clr>
            <a:srgbClr val="F26B43"/>
          </p15:clr>
        </p15:guide>
        <p15:guide id="3" pos="347">
          <p15:clr>
            <a:srgbClr val="F26B43"/>
          </p15:clr>
        </p15:guide>
        <p15:guide id="4" orient="horz" pos="3725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u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presser.com/mobile-mockup-resources/" TargetMode="External"/><Relationship Id="rId2" Type="http://schemas.openxmlformats.org/officeDocument/2006/relationships/hyperlink" Target="https://balsamiq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MoSCoW_metho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presser.com/mobile-mockup-resources/" TargetMode="External"/><Relationship Id="rId2" Type="http://schemas.openxmlformats.org/officeDocument/2006/relationships/hyperlink" Target="https://balsamiq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MoSCoW_metho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presser.com/mobile-mockup-resources/" TargetMode="External"/><Relationship Id="rId2" Type="http://schemas.openxmlformats.org/officeDocument/2006/relationships/hyperlink" Target="https://balsamiq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MoSCoW_meth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>
          <a:xfrm>
            <a:off x="1042416" y="4245429"/>
            <a:ext cx="10598722" cy="2340428"/>
          </a:xfrm>
        </p:spPr>
        <p:txBody>
          <a:bodyPr/>
          <a:lstStyle/>
          <a:p>
            <a:r>
              <a:rPr lang="en-US" sz="3600" b="1" dirty="0"/>
              <a:t>Project proposal: Title of the project</a:t>
            </a:r>
          </a:p>
          <a:p>
            <a:r>
              <a:rPr lang="en-US" sz="2400" dirty="0"/>
              <a:t>Authors: John Doe, </a:t>
            </a:r>
            <a:r>
              <a:rPr lang="en-US" sz="2400" dirty="0" err="1"/>
              <a:t>Paolino</a:t>
            </a:r>
            <a:r>
              <a:rPr lang="en-US" sz="2400" dirty="0"/>
              <a:t> </a:t>
            </a:r>
            <a:r>
              <a:rPr lang="en-US" sz="2400" dirty="0" err="1"/>
              <a:t>Paperino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johndoe@xxx.com , paolinopaperino@yyy.com)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416" y="1817511"/>
            <a:ext cx="10598722" cy="2253289"/>
          </a:xfrm>
        </p:spPr>
        <p:txBody>
          <a:bodyPr/>
          <a:lstStyle/>
          <a:p>
            <a:r>
              <a:rPr lang="en-US" dirty="0"/>
              <a:t>Distributed Programming and Networking – AA </a:t>
            </a:r>
            <a:r>
              <a:rPr lang="en-US" dirty="0" smtClean="0"/>
              <a:t>2020/2021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33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7942F9A-BF80-498B-8AD7-3A4F4EA56E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919DB9C6-250A-42BE-B531-1DD92EAB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18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(500 words maximum)</a:t>
            </a:r>
          </a:p>
          <a:p>
            <a:r>
              <a:rPr lang="en-US" dirty="0"/>
              <a:t>Mockup of the application with a brief description</a:t>
            </a:r>
          </a:p>
          <a:p>
            <a:r>
              <a:rPr lang="en-US" dirty="0"/>
              <a:t>Client side languages, environment and technologies</a:t>
            </a:r>
          </a:p>
          <a:p>
            <a:r>
              <a:rPr lang="en-US" dirty="0"/>
              <a:t>Server side languages, environment and </a:t>
            </a:r>
            <a:r>
              <a:rPr lang="en-US" dirty="0" err="1"/>
              <a:t>teghnologies</a:t>
            </a:r>
            <a:endParaRPr lang="en-US" dirty="0"/>
          </a:p>
          <a:p>
            <a:r>
              <a:rPr lang="en-US" dirty="0"/>
              <a:t>Timetable (hint: SCRUM framework, </a:t>
            </a:r>
            <a:r>
              <a:rPr lang="en-US" dirty="0">
                <a:hlinkClick r:id="rId2"/>
              </a:rPr>
              <a:t>https://www.scrum.org/</a:t>
            </a:r>
            <a:r>
              <a:rPr lang="en-US" dirty="0"/>
              <a:t> )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Outline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6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9D95B3C-64D4-4F56-9F82-F8CB2123C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1508760"/>
            <a:ext cx="11089448" cy="440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500 words maximum</a:t>
            </a:r>
          </a:p>
        </p:txBody>
      </p:sp>
    </p:spTree>
    <p:extLst>
      <p:ext uri="{BB962C8B-B14F-4D97-AF65-F5344CB8AC3E}">
        <p14:creationId xmlns:p14="http://schemas.microsoft.com/office/powerpoint/2010/main" val="4750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Mockup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it-IT" dirty="0"/>
              <a:t>Login (Must </a:t>
            </a:r>
            <a:r>
              <a:rPr lang="it-IT" dirty="0" err="1"/>
              <a:t>have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9D95B3C-64D4-4F56-9F82-F8CB2123C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solutions for mockup creation. One of this is Balsamiq: </a:t>
            </a:r>
            <a:r>
              <a:rPr lang="it-IT" dirty="0">
                <a:hlinkClick r:id="rId2"/>
              </a:rPr>
              <a:t>https://balsamiq.com</a:t>
            </a:r>
            <a:r>
              <a:rPr lang="it-IT" dirty="0">
                <a:hlinkClick r:id="rId3"/>
              </a:rPr>
              <a:t>/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indication</a:t>
            </a:r>
            <a:r>
              <a:rPr lang="it-IT" dirty="0"/>
              <a:t> of </a:t>
            </a:r>
            <a:r>
              <a:rPr lang="it-IT" dirty="0" err="1"/>
              <a:t>MoSCoW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: </a:t>
            </a:r>
            <a:r>
              <a:rPr lang="it-IT" dirty="0">
                <a:hlinkClick r:id="rId4"/>
              </a:rPr>
              <a:t>https://en.wikipedia.org/wiki/MoSCoW_method</a:t>
            </a:r>
            <a:r>
              <a:rPr lang="it-IT" dirty="0"/>
              <a:t> </a:t>
            </a:r>
            <a:r>
              <a:rPr lang="it-IT" sz="2000" dirty="0"/>
              <a:t>(</a:t>
            </a:r>
            <a:r>
              <a:rPr lang="en-US" sz="2000" i="1" dirty="0"/>
              <a:t>all “Must have” and “Should have” at least have to be realized!</a:t>
            </a:r>
            <a:r>
              <a:rPr lang="en-US" sz="2000" dirty="0"/>
              <a:t>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943B80-C9F8-42FA-B786-4316942C2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033" y="1090576"/>
            <a:ext cx="5019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Mockup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it-IT" dirty="0"/>
              <a:t>Upload of multimedia (Must </a:t>
            </a:r>
            <a:r>
              <a:rPr lang="it-IT" dirty="0" err="1"/>
              <a:t>have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9D95B3C-64D4-4F56-9F82-F8CB2123C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solutions for mockup creation. One of this is Balsamiq: </a:t>
            </a:r>
            <a:r>
              <a:rPr lang="it-IT" dirty="0">
                <a:hlinkClick r:id="rId2"/>
              </a:rPr>
              <a:t>https://balsamiq.com</a:t>
            </a:r>
            <a:r>
              <a:rPr lang="it-IT" dirty="0">
                <a:hlinkClick r:id="rId3"/>
              </a:rPr>
              <a:t>/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indication</a:t>
            </a:r>
            <a:r>
              <a:rPr lang="it-IT" dirty="0"/>
              <a:t> of </a:t>
            </a:r>
            <a:r>
              <a:rPr lang="it-IT" dirty="0" err="1"/>
              <a:t>MoSCoW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: </a:t>
            </a:r>
            <a:r>
              <a:rPr lang="it-IT" dirty="0">
                <a:hlinkClick r:id="rId4"/>
              </a:rPr>
              <a:t>https://en.wikipedia.org/wiki/MoSCoW_method</a:t>
            </a:r>
            <a:r>
              <a:rPr lang="it-IT" dirty="0"/>
              <a:t> </a:t>
            </a:r>
            <a:r>
              <a:rPr lang="it-IT" sz="2000" dirty="0"/>
              <a:t>(</a:t>
            </a:r>
            <a:r>
              <a:rPr lang="en-US" sz="2000" i="1" dirty="0"/>
              <a:t>all “Must have” and “Should have” at least have to be realized!</a:t>
            </a:r>
            <a:r>
              <a:rPr lang="en-US" sz="2000" dirty="0"/>
              <a:t>)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DE74FDC-D809-4615-9365-F3A8C36BB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840" y="1307592"/>
            <a:ext cx="4486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Mockup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it-IT" dirty="0"/>
              <a:t>User info update (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/>
              <a:t>have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9D95B3C-64D4-4F56-9F82-F8CB2123C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solutions for mockup creation. One of this is Balsamiq: </a:t>
            </a:r>
            <a:r>
              <a:rPr lang="it-IT" dirty="0">
                <a:hlinkClick r:id="rId2"/>
              </a:rPr>
              <a:t>https://balsamiq.com</a:t>
            </a:r>
            <a:r>
              <a:rPr lang="it-IT" dirty="0">
                <a:hlinkClick r:id="rId3"/>
              </a:rPr>
              <a:t>/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indication</a:t>
            </a:r>
            <a:r>
              <a:rPr lang="it-IT" dirty="0"/>
              <a:t> of </a:t>
            </a:r>
            <a:r>
              <a:rPr lang="it-IT" dirty="0" err="1"/>
              <a:t>MoSCoW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: </a:t>
            </a:r>
            <a:r>
              <a:rPr lang="it-IT" dirty="0">
                <a:hlinkClick r:id="rId4"/>
              </a:rPr>
              <a:t>https://en.wikipedia.org/wiki/MoSCoW_method</a:t>
            </a:r>
            <a:r>
              <a:rPr lang="it-IT" dirty="0"/>
              <a:t> </a:t>
            </a:r>
            <a:r>
              <a:rPr lang="it-IT" sz="2000" dirty="0"/>
              <a:t>(</a:t>
            </a:r>
            <a:r>
              <a:rPr lang="en-US" sz="2000" i="1" dirty="0"/>
              <a:t>all “Must have” and “Should have” at least have to be realized!</a:t>
            </a:r>
            <a:r>
              <a:rPr lang="en-US" sz="20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8124-3E2F-4F2C-9CEE-BA2A9D55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0167-7210-40B5-ACEB-7E20A54B0F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Languages, environment and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1DC3-C5EB-4554-A4ED-A6B54CEDEC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3072865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/>
              <a:t>XML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075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8124-3E2F-4F2C-9CEE-BA2A9D55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0167-7210-40B5-ACEB-7E20A54B0F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Languages, environment and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1DC3-C5EB-4554-A4ED-A6B54CEDEC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4192129"/>
          </a:xfrm>
        </p:spPr>
        <p:txBody>
          <a:bodyPr>
            <a:normAutofit/>
          </a:bodyPr>
          <a:lstStyle/>
          <a:p>
            <a:r>
              <a:rPr lang="en-US" dirty="0" smtClean="0"/>
              <a:t>Firebase</a:t>
            </a:r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 smtClean="0"/>
              <a:t>MongoDB</a:t>
            </a:r>
            <a:endParaRPr lang="en-US" dirty="0"/>
          </a:p>
          <a:p>
            <a:r>
              <a:rPr lang="en-US" dirty="0"/>
              <a:t>Spring/Struts2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8124-3E2F-4F2C-9CEE-BA2A9D55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Timetable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0167-7210-40B5-ACEB-7E20A54B0F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Timetable (based on SCRUM or GANTT diagram or other models 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1DC3-C5EB-4554-A4ED-A6B54CEDEC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508760"/>
            <a:ext cx="11089448" cy="41921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sprint </a:t>
            </a:r>
            <a:r>
              <a:rPr lang="en-US" sz="2400" i="1" dirty="0"/>
              <a:t>(for SCRUM)</a:t>
            </a:r>
            <a:endParaRPr lang="en-US" i="1" dirty="0"/>
          </a:p>
          <a:p>
            <a:r>
              <a:rPr lang="en-US" dirty="0"/>
              <a:t>Backlog (collection of user stories) </a:t>
            </a:r>
            <a:r>
              <a:rPr lang="en-US" sz="2400" i="1" dirty="0"/>
              <a:t>(for SCRUM)</a:t>
            </a:r>
            <a:endParaRPr lang="en-US" sz="2400" dirty="0"/>
          </a:p>
          <a:p>
            <a:r>
              <a:rPr lang="en-US" dirty="0"/>
              <a:t>Sprint backlog	</a:t>
            </a:r>
            <a:r>
              <a:rPr lang="en-US" sz="2400" i="1" dirty="0"/>
              <a:t>(for SCRUM)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This is only for who knows SCRUM!!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78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ᝩគ᝗ក᝵ជជ᝽᝺᝽᝹᝸"/>
  <p:tag name="DATETIME" val="ᝊᝃᝆᝉᝃᝆᝄᝅᝌ᜴᜴ᝅᝈᝎᝅᝅᝤᝡ᜴᜼᝛ᝡᝨ᜿ᝆᝎᝄ᜽"/>
  <p:tag name="DONEBY" val="ᝧᝨᝰឆ᜴᝻ញ᝻ក᝽᝹កខ᝽"/>
  <p:tag name="IPADDRESS" val="ᝢ᝕ᝤ᝗ᝫᝠᝆᝅᝇᝊ"/>
  <p:tag name="APPVER" val="ᝇᝂᝄ"/>
  <p:tag name="RANDOM" val="20"/>
  <p:tag name="CHECKSUM" val="ᝈᝋᝄᝋ"/>
</p:tagLst>
</file>

<file path=ppt/theme/theme1.xml><?xml version="1.0" encoding="utf-8"?>
<a:theme xmlns:a="http://schemas.openxmlformats.org/drawingml/2006/main" name="2018_PlayEmbedded_Theme">
  <a:themeElements>
    <a:clrScheme name="PE_color">
      <a:dk1>
        <a:srgbClr val="7F6600"/>
      </a:dk1>
      <a:lt1>
        <a:srgbClr val="0F0D09"/>
      </a:lt1>
      <a:dk2>
        <a:srgbClr val="000000"/>
      </a:dk2>
      <a:lt2>
        <a:srgbClr val="FFFFFF"/>
      </a:lt2>
      <a:accent1>
        <a:srgbClr val="FFCC00"/>
      </a:accent1>
      <a:accent2>
        <a:srgbClr val="151451"/>
      </a:accent2>
      <a:accent3>
        <a:srgbClr val="38C5D8"/>
      </a:accent3>
      <a:accent4>
        <a:srgbClr val="8CE030"/>
      </a:accent4>
      <a:accent5>
        <a:srgbClr val="009E47"/>
      </a:accent5>
      <a:accent6>
        <a:srgbClr val="FF0090"/>
      </a:accent6>
      <a:hlink>
        <a:srgbClr val="FF5400"/>
      </a:hlink>
      <a:folHlink>
        <a:srgbClr val="C00E04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layEmbedded_Theme" id="{D049A8A9-9E47-477D-8429-4D24037FD654}" vid="{3F0E08F4-1F5C-4C52-A114-EEF83C23CD6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NaePolis">
      <a:dk1>
        <a:srgbClr val="002052"/>
      </a:dk1>
      <a:lt1>
        <a:srgbClr val="FFFFFF"/>
      </a:lt1>
      <a:dk2>
        <a:srgbClr val="FFFFFF"/>
      </a:dk2>
      <a:lt2>
        <a:srgbClr val="FFFFFF"/>
      </a:lt2>
      <a:accent1>
        <a:srgbClr val="39A9DC"/>
      </a:accent1>
      <a:accent2>
        <a:srgbClr val="D4007A"/>
      </a:accent2>
      <a:accent3>
        <a:srgbClr val="590D58"/>
      </a:accent3>
      <a:accent4>
        <a:srgbClr val="BBCC00"/>
      </a:accent4>
      <a:accent5>
        <a:srgbClr val="5C0915"/>
      </a:accent5>
      <a:accent6>
        <a:srgbClr val="FFD300"/>
      </a:accent6>
      <a:hlink>
        <a:srgbClr val="D4007A"/>
      </a:hlink>
      <a:folHlink>
        <a:srgbClr val="590D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4997</TotalTime>
  <Words>290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2018_PlayEmbedded_Theme</vt:lpstr>
      <vt:lpstr>Distributed Programming and Networking – AA 2020/2021</vt:lpstr>
      <vt:lpstr>Outline</vt:lpstr>
      <vt:lpstr>Abstract</vt:lpstr>
      <vt:lpstr>Mockup</vt:lpstr>
      <vt:lpstr>Mockup</vt:lpstr>
      <vt:lpstr>Mockup</vt:lpstr>
      <vt:lpstr>Client side </vt:lpstr>
      <vt:lpstr>Server side </vt:lpstr>
      <vt:lpstr>Timetable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Molinara</dc:creator>
  <cp:lastModifiedBy>Utente Windows</cp:lastModifiedBy>
  <cp:revision>273</cp:revision>
  <dcterms:created xsi:type="dcterms:W3CDTF">2016-08-01T10:30:56Z</dcterms:created>
  <dcterms:modified xsi:type="dcterms:W3CDTF">2021-04-12T08:43:59Z</dcterms:modified>
</cp:coreProperties>
</file>