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F8F97-4F64-42BA-8A8D-91E63A6F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2AC3B-F524-4BA6-9491-6D669414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4881-108A-46A2-BE99-3EF2613F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FC3ED-5ED2-4A9E-A62E-4ABC4C4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E3F86-8EEF-4682-9085-B09319C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A5DE2-B340-482D-BB7C-E59C7A2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ED23DD-690D-44D2-BAD7-0FF07E0E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81511-8DD3-4B64-8BD9-1555875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82CB4-AF87-40C9-AF26-46BE2FFE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70B9E-FD6D-491D-9C9A-98EBBF0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EF213B-2FCC-473F-BFC4-EECFA429B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ED5CAD-4CFF-41FF-9E66-46060B3F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5F805-B93B-47D5-8D63-54431468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C0934-5FE7-4D53-9B25-07B3B69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4E394-0E94-4FBA-9C12-11956E6E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4865-2481-49FE-8638-04C918A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ECD09-DAC4-4DC3-A91B-1C06BAA2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A395E-A9E7-4C8B-A52D-6A359689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B23B0-58E5-4643-9DEE-618B1F0B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B746B-FFA3-4D59-B0F4-1D47A88B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BA61-4D8B-4900-81C5-9B28A70D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5DC4A-E5FC-4A04-8905-61AEB701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1EB60-4E80-4478-AC55-706AACB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AFD4C-1285-443F-AAC8-1533D34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B6781-6E3E-47D0-958F-88F1F195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6E08-C494-4E37-93A0-5D5D349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2FAC1-D0E3-447D-A727-48767D32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7BA33A-1216-41D7-97CD-BA3AA9FC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6713A-EDC6-4450-88D0-1E07CD6F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58DE8-E36F-4C50-90BA-44CBBE01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478942-98A6-4D60-92B8-081DAA0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7C382-629D-4392-B412-EF80ECD6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5E8D7-04DC-44C8-9013-35C01EA3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C569C-1DCD-4137-B13B-4B8D9B2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FA58D3-F8AD-4605-AFD1-B19CB19A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ACBAF-520C-467F-9D05-5DE6B171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4967A7-3F43-417A-8ABC-48AD7C5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31BC09-E32C-4394-8E6F-EFD4971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C3CA98-7ABA-49C4-8C5D-5737CBA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EECD-15D5-4049-9B7F-3CBF25E7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980039-AD38-49D9-944C-D0B28B94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D99EAD-E2A5-461B-ABBF-DAE7269D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9A52BF-EAA9-4644-BE52-CB54E61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77E73-35D6-4911-8627-3A22351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3C057-95A1-46A2-B5CF-5C28C4DB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ADF4F2-543A-4178-AAC3-6968FBFA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82467-6D33-41AD-9446-9129C137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7790C-FECB-4959-9395-847194C8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55475-28DC-4843-8F26-73804001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3DBB9-2893-4291-8844-D0CF1F79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00A8A-0FA8-4027-BDDA-32FBA862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0657D-419F-4CEB-B44A-32A388A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B85F-1A23-4C1F-94B4-333F0AF2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5C9EF-FABE-4044-A7A4-2C8E60C5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07E9C-FE73-4D4F-88D1-F824B0FC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32CA8-AF29-4E9C-AFEA-C8E11B88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6D5059-D178-4949-9A59-27FDC729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DEE97-4E11-410C-8CBD-DC0F009F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C90BE7-5ECD-41D2-9939-E008ABC7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90A11-DC96-4156-A293-B0CCAB6A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0A97C-B249-4344-9B72-B4A5D5D8C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02F5-4154-4AF0-8C94-7085DDDC110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0F4FB-B111-45CA-9776-216ED4FEA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9B0A8-531A-4DD1-BDDB-B060FB61D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67CE-E66C-49AF-A9DF-E5652FF4D7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FDDAD-3C4F-4276-BA0B-DF563697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ABF44-6158-403D-BF2A-4147F909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251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A JavaScript library for building user interfaces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Build encapsulated components with their own state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ou can develop new features using existing code</a:t>
            </a:r>
          </a:p>
          <a:p>
            <a:pPr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component logic is written in JavaScript instead of templates</a:t>
            </a:r>
          </a:p>
        </p:txBody>
      </p:sp>
    </p:spTree>
    <p:extLst>
      <p:ext uri="{BB962C8B-B14F-4D97-AF65-F5344CB8AC3E}">
        <p14:creationId xmlns:p14="http://schemas.microsoft.com/office/powerpoint/2010/main" val="37686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38924-CCD2-47A8-BFD0-45F5512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BB78B-29D2-4D67-A6AE-0AB077F6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Handling events is very similar to handling events with plain HTML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Other applications can be embedded in React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It can power mobile apps by using React Native</a:t>
            </a:r>
          </a:p>
        </p:txBody>
      </p:sp>
    </p:spTree>
    <p:extLst>
      <p:ext uri="{BB962C8B-B14F-4D97-AF65-F5344CB8AC3E}">
        <p14:creationId xmlns:p14="http://schemas.microsoft.com/office/powerpoint/2010/main" val="235108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523311033081</dc:creator>
  <cp:lastModifiedBy>523311033081</cp:lastModifiedBy>
  <cp:revision>5</cp:revision>
  <dcterms:created xsi:type="dcterms:W3CDTF">2021-06-23T22:07:13Z</dcterms:created>
  <dcterms:modified xsi:type="dcterms:W3CDTF">2021-06-23T22:54:45Z</dcterms:modified>
</cp:coreProperties>
</file>