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F8F97-4F64-42BA-8A8D-91E63A6F3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42AC3B-F524-4BA6-9491-6D6694148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E64881-108A-46A2-BE99-3EF2613F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02F5-4154-4AF0-8C94-7085DDDC110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0FC3ED-5ED2-4A9E-A62E-4ABC4C4D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FE3F86-8EEF-4682-9085-B09319CE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67CE-E66C-49AF-A9DF-E5652FF4D7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3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A5DE2-B340-482D-BB7C-E59C7A21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ED23DD-690D-44D2-BAD7-0FF07E0EF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B81511-8DD3-4B64-8BD9-15558757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02F5-4154-4AF0-8C94-7085DDDC110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482CB4-AF87-40C9-AF26-46BE2FFE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E70B9E-FD6D-491D-9C9A-98EBBF05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67CE-E66C-49AF-A9DF-E5652FF4D7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5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EF213B-2FCC-473F-BFC4-EECFA429B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ED5CAD-4CFF-41FF-9E66-46060B3F0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D5F805-B93B-47D5-8D63-54431468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02F5-4154-4AF0-8C94-7085DDDC110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5C0934-5FE7-4D53-9B25-07B3B69D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14E394-0E94-4FBA-9C12-11956E6E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67CE-E66C-49AF-A9DF-E5652FF4D7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7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34865-2481-49FE-8638-04C918AE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7ECD09-DAC4-4DC3-A91B-1C06BAA22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1A395E-A9E7-4C8B-A52D-6A359689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02F5-4154-4AF0-8C94-7085DDDC110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7B23B0-58E5-4643-9DEE-618B1F0B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1B746B-FFA3-4D59-B0F4-1D47A88B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67CE-E66C-49AF-A9DF-E5652FF4D7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CBA61-4D8B-4900-81C5-9B28A70D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75DC4A-E5FC-4A04-8905-61AEB7013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F1EB60-4E80-4478-AC55-706AACBC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02F5-4154-4AF0-8C94-7085DDDC110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FAFD4C-1285-443F-AAC8-1533D343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5B6781-6E3E-47D0-958F-88F1F195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67CE-E66C-49AF-A9DF-E5652FF4D7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2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06E08-C494-4E37-93A0-5D5D349DD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92FAC1-D0E3-447D-A727-48767D322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7BA33A-1216-41D7-97CD-BA3AA9FCF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16713A-EDC6-4450-88D0-1E07CD6F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02F5-4154-4AF0-8C94-7085DDDC110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158DE8-E36F-4C50-90BA-44CBBE01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478942-98A6-4D60-92B8-081DAA07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67CE-E66C-49AF-A9DF-E5652FF4D7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1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7C382-629D-4392-B412-EF80ECD6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85E8D7-04DC-44C8-9013-35C01EA32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AC569C-1DCD-4137-B13B-4B8D9B23E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FA58D3-F8AD-4605-AFD1-B19CB19A0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F6ACBAF-520C-467F-9D05-5DE6B1715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C4967A7-3F43-417A-8ABC-48AD7C52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02F5-4154-4AF0-8C94-7085DDDC110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31BC09-E32C-4394-8E6F-EFD4971A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C3CA98-7ABA-49C4-8C5D-5737CBA5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67CE-E66C-49AF-A9DF-E5652FF4D7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BEECD-15D5-4049-9B7F-3CBF25E7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980039-AD38-49D9-944C-D0B28B94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02F5-4154-4AF0-8C94-7085DDDC110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D99EAD-E2A5-461B-ABBF-DAE7269D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9A52BF-EAA9-4644-BE52-CB54E61D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67CE-E66C-49AF-A9DF-E5652FF4D7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5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577E73-35D6-4911-8627-3A22351A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02F5-4154-4AF0-8C94-7085DDDC110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403C057-95A1-46A2-B5CF-5C28C4DB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ADF4F2-543A-4178-AAC3-6968FBFA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67CE-E66C-49AF-A9DF-E5652FF4D7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82467-6D33-41AD-9446-9129C1377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77790C-FECB-4959-9395-847194C89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C55475-28DC-4843-8F26-738040011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D3DBB9-2893-4291-8844-D0CF1F79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02F5-4154-4AF0-8C94-7085DDDC110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600A8A-0FA8-4027-BDDA-32FBA862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B0657D-419F-4CEB-B44A-32A388A0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67CE-E66C-49AF-A9DF-E5652FF4D7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1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9B85F-1A23-4C1F-94B4-333F0AF2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AA5C9EF-FABE-4044-A7A4-2C8E60C5B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C07E9C-FE73-4D4F-88D1-F824B0FCE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332CA8-AF29-4E9C-AFEA-C8E11B88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02F5-4154-4AF0-8C94-7085DDDC110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6D5059-D178-4949-9A59-27FDC729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DDEE97-4E11-410C-8CBD-DC0F009F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67CE-E66C-49AF-A9DF-E5652FF4D7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C90BE7-5ECD-41D2-9939-E008ABC7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B90A11-DC96-4156-A293-B0CCAB6A1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80A97C-B249-4344-9B72-B4A5D5D8C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802F5-4154-4AF0-8C94-7085DDDC110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E0F4FB-B111-45CA-9776-216ED4FEA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C9B0A8-531A-4DD1-BDDB-B060FB61D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D67CE-E66C-49AF-A9DF-E5652FF4D7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FDDAD-3C4F-4276-BA0B-DF563697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AABF44-6158-403D-BF2A-4147F909E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2515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dirty="0"/>
              <a:t>A JavaScript library for building user interfaces</a:t>
            </a:r>
          </a:p>
          <a:p>
            <a:pPr>
              <a:buBlip>
                <a:blip r:embed="rId2"/>
              </a:buBlip>
            </a:pPr>
            <a:endParaRPr lang="en-US" dirty="0"/>
          </a:p>
          <a:p>
            <a:pPr>
              <a:buBlip>
                <a:blip r:embed="rId2"/>
              </a:buBlip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Build encapsulated components with their own state</a:t>
            </a:r>
          </a:p>
          <a:p>
            <a:pPr>
              <a:buBlip>
                <a:blip r:embed="rId2"/>
              </a:buBlip>
            </a:pP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>
                <a:solidFill>
                  <a:srgbClr val="000000"/>
                </a:solidFill>
                <a:latin typeface="-apple-system"/>
              </a:rPr>
              <a:t>Y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ou can develop new features using existing code</a:t>
            </a:r>
          </a:p>
          <a:p>
            <a:pPr>
              <a:buBlip>
                <a:blip r:embed="rId2"/>
              </a:buBlip>
            </a:pPr>
            <a:endParaRPr lang="en-US" dirty="0">
              <a:solidFill>
                <a:srgbClr val="000000"/>
              </a:solidFill>
              <a:latin typeface="-apple-system"/>
            </a:endParaRPr>
          </a:p>
          <a:p>
            <a:pPr>
              <a:buBlip>
                <a:blip r:embed="rId2"/>
              </a:buBlip>
            </a:pPr>
            <a:r>
              <a:rPr lang="en-US" dirty="0"/>
              <a:t>The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component logic is written in JavaScript instead of templates</a:t>
            </a:r>
          </a:p>
        </p:txBody>
      </p:sp>
    </p:spTree>
    <p:extLst>
      <p:ext uri="{BB962C8B-B14F-4D97-AF65-F5344CB8AC3E}">
        <p14:creationId xmlns:p14="http://schemas.microsoft.com/office/powerpoint/2010/main" val="376861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38924-CCD2-47A8-BFD0-45F55128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7BB78B-29D2-4D67-A6AE-0AB077F6C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>
                <a:solidFill>
                  <a:srgbClr val="000000"/>
                </a:solidFill>
                <a:latin typeface="-apple-system"/>
              </a:rPr>
              <a:t>Handling events is very similar to handling events with plain HTML</a:t>
            </a:r>
          </a:p>
          <a:p>
            <a:pPr>
              <a:buBlip>
                <a:blip r:embed="rId2"/>
              </a:buBlip>
            </a:pP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Other applications can be embedded in React</a:t>
            </a:r>
          </a:p>
          <a:p>
            <a:pPr>
              <a:buBlip>
                <a:blip r:embed="rId2"/>
              </a:buBlip>
            </a:pP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It can power mobile apps by using React Native</a:t>
            </a:r>
          </a:p>
        </p:txBody>
      </p:sp>
    </p:spTree>
    <p:extLst>
      <p:ext uri="{BB962C8B-B14F-4D97-AF65-F5344CB8AC3E}">
        <p14:creationId xmlns:p14="http://schemas.microsoft.com/office/powerpoint/2010/main" val="235108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B9033-6337-4C10-B3DD-CCA152E5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22DB8B-DC07-49BC-BD34-32A4C289A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/>
              <a:t>Express is a routing and middleware web framework for Node.js</a:t>
            </a:r>
          </a:p>
          <a:p>
            <a:pPr>
              <a:buBlip>
                <a:blip r:embed="rId2"/>
              </a:buBlip>
            </a:pP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Routing refers to how the endpoints (URIs) respond to users’ request</a:t>
            </a:r>
          </a:p>
          <a:p>
            <a:pPr>
              <a:buBlip>
                <a:blip r:embed="rId2"/>
              </a:buBlip>
            </a:pP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A route method is derived from HTTP methods: GET and POST</a:t>
            </a:r>
          </a:p>
          <a:p>
            <a:pPr>
              <a:buBlip>
                <a:blip r:embed="rId2"/>
              </a:buBlip>
            </a:pP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Each route can have one or more handler functions</a:t>
            </a:r>
          </a:p>
        </p:txBody>
      </p:sp>
    </p:spTree>
    <p:extLst>
      <p:ext uri="{BB962C8B-B14F-4D97-AF65-F5344CB8AC3E}">
        <p14:creationId xmlns:p14="http://schemas.microsoft.com/office/powerpoint/2010/main" val="373121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04142-884B-48BA-8E40-46257F1A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A7438D-519D-45EC-8D14-791E1969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/>
              <a:t>Middleware functions have access to the request object (req) and response object (res)</a:t>
            </a:r>
          </a:p>
          <a:p>
            <a:pPr>
              <a:buBlip>
                <a:blip r:embed="rId2"/>
              </a:buBlip>
            </a:pP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They can change the request and the response objects</a:t>
            </a:r>
          </a:p>
          <a:p>
            <a:pPr lvl="1">
              <a:buBlip>
                <a:blip r:embed="rId2"/>
              </a:buBlip>
            </a:pP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They can also end the request-response cycle</a:t>
            </a:r>
          </a:p>
          <a:p>
            <a:pPr>
              <a:buBlip>
                <a:blip r:embed="rId2"/>
              </a:buBlip>
            </a:pP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They can call the next middleware function in the stack</a:t>
            </a:r>
          </a:p>
          <a:p>
            <a:pPr lvl="1"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54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149</Words>
  <Application>Microsoft Office PowerPoint</Application>
  <PresentationFormat>Panorámica</PresentationFormat>
  <Paragraphs>26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523311033081</dc:creator>
  <cp:lastModifiedBy>523311033081</cp:lastModifiedBy>
  <cp:revision>8</cp:revision>
  <dcterms:created xsi:type="dcterms:W3CDTF">2021-06-23T22:07:13Z</dcterms:created>
  <dcterms:modified xsi:type="dcterms:W3CDTF">2021-06-23T23:37:37Z</dcterms:modified>
</cp:coreProperties>
</file>