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14"/>
  </p:notesMasterIdLst>
  <p:sldIdLst>
    <p:sldId id="256" r:id="rId2"/>
    <p:sldId id="262" r:id="rId3"/>
    <p:sldId id="273" r:id="rId4"/>
    <p:sldId id="278" r:id="rId5"/>
    <p:sldId id="271" r:id="rId6"/>
    <p:sldId id="268" r:id="rId7"/>
    <p:sldId id="274" r:id="rId8"/>
    <p:sldId id="275" r:id="rId9"/>
    <p:sldId id="276" r:id="rId10"/>
    <p:sldId id="279"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autoAdjust="0"/>
    <p:restoredTop sz="94660"/>
  </p:normalViewPr>
  <p:slideViewPr>
    <p:cSldViewPr snapToGrid="0">
      <p:cViewPr varScale="1">
        <p:scale>
          <a:sx n="108" d="100"/>
          <a:sy n="108" d="100"/>
        </p:scale>
        <p:origin x="2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72433-4AEB-40F1-AB95-059EE9C9ADE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AB0C16-655B-4ABC-BE7E-6675A4A3AC91}">
      <dgm:prSet/>
      <dgm:spPr/>
      <dgm:t>
        <a:bodyPr/>
        <a:lstStyle/>
        <a:p>
          <a:pPr>
            <a:lnSpc>
              <a:spcPct val="100000"/>
            </a:lnSpc>
          </a:pPr>
          <a:r>
            <a:rPr lang="en-US" dirty="0"/>
            <a:t>Abstract</a:t>
          </a:r>
        </a:p>
      </dgm:t>
    </dgm:pt>
    <dgm:pt modelId="{F4F35D6F-F45C-49C0-BA94-7A303C16FB03}" type="parTrans" cxnId="{8288F295-6831-4088-99A2-6D5B866D7F6D}">
      <dgm:prSet/>
      <dgm:spPr/>
      <dgm:t>
        <a:bodyPr/>
        <a:lstStyle/>
        <a:p>
          <a:endParaRPr lang="en-US"/>
        </a:p>
      </dgm:t>
    </dgm:pt>
    <dgm:pt modelId="{43F839C8-B670-447B-ACE2-9489F5AFC00E}" type="sibTrans" cxnId="{8288F295-6831-4088-99A2-6D5B866D7F6D}">
      <dgm:prSet/>
      <dgm:spPr/>
      <dgm:t>
        <a:bodyPr/>
        <a:lstStyle/>
        <a:p>
          <a:pPr>
            <a:lnSpc>
              <a:spcPct val="100000"/>
            </a:lnSpc>
          </a:pPr>
          <a:endParaRPr lang="en-US"/>
        </a:p>
      </dgm:t>
    </dgm:pt>
    <dgm:pt modelId="{C8C1950F-6526-4453-939C-4153CFB30493}">
      <dgm:prSet/>
      <dgm:spPr/>
      <dgm:t>
        <a:bodyPr/>
        <a:lstStyle/>
        <a:p>
          <a:pPr>
            <a:lnSpc>
              <a:spcPct val="100000"/>
            </a:lnSpc>
          </a:pPr>
          <a:r>
            <a:rPr lang="en-US" dirty="0"/>
            <a:t>Mockups</a:t>
          </a:r>
        </a:p>
      </dgm:t>
    </dgm:pt>
    <dgm:pt modelId="{6D4CDF8E-1F68-45B2-B7FE-13CC0F04F332}" type="parTrans" cxnId="{BBE3C05B-F0E9-46FF-9132-C4A0129BD2AB}">
      <dgm:prSet/>
      <dgm:spPr/>
      <dgm:t>
        <a:bodyPr/>
        <a:lstStyle/>
        <a:p>
          <a:endParaRPr lang="en-US"/>
        </a:p>
      </dgm:t>
    </dgm:pt>
    <dgm:pt modelId="{3BD1A6CC-AA8E-4905-B418-39D827C38D73}" type="sibTrans" cxnId="{BBE3C05B-F0E9-46FF-9132-C4A0129BD2AB}">
      <dgm:prSet/>
      <dgm:spPr/>
      <dgm:t>
        <a:bodyPr/>
        <a:lstStyle/>
        <a:p>
          <a:pPr>
            <a:lnSpc>
              <a:spcPct val="100000"/>
            </a:lnSpc>
          </a:pPr>
          <a:endParaRPr lang="en-US"/>
        </a:p>
      </dgm:t>
    </dgm:pt>
    <dgm:pt modelId="{494381FD-C47A-4C3B-A2BD-FC28936D7874}">
      <dgm:prSet/>
      <dgm:spPr/>
      <dgm:t>
        <a:bodyPr/>
        <a:lstStyle/>
        <a:p>
          <a:pPr>
            <a:lnSpc>
              <a:spcPct val="100000"/>
            </a:lnSpc>
          </a:pPr>
          <a:r>
            <a:rPr lang="en-US" dirty="0"/>
            <a:t>Client-side languages</a:t>
          </a:r>
        </a:p>
      </dgm:t>
    </dgm:pt>
    <dgm:pt modelId="{317C3880-52AA-4CCE-8BDD-8D5E5BA2467D}" type="parTrans" cxnId="{3811A0A1-6A0F-4A6A-BE2B-6A380078CC2B}">
      <dgm:prSet/>
      <dgm:spPr/>
      <dgm:t>
        <a:bodyPr/>
        <a:lstStyle/>
        <a:p>
          <a:endParaRPr lang="en-US"/>
        </a:p>
      </dgm:t>
    </dgm:pt>
    <dgm:pt modelId="{D33CD2A7-9527-4848-823B-EECBC697E2DB}" type="sibTrans" cxnId="{3811A0A1-6A0F-4A6A-BE2B-6A380078CC2B}">
      <dgm:prSet/>
      <dgm:spPr/>
      <dgm:t>
        <a:bodyPr/>
        <a:lstStyle/>
        <a:p>
          <a:pPr>
            <a:lnSpc>
              <a:spcPct val="100000"/>
            </a:lnSpc>
          </a:pPr>
          <a:endParaRPr lang="en-US"/>
        </a:p>
      </dgm:t>
    </dgm:pt>
    <dgm:pt modelId="{DC95D1DE-A781-4C30-8D2F-118BADFEFD7C}">
      <dgm:prSet/>
      <dgm:spPr/>
      <dgm:t>
        <a:bodyPr/>
        <a:lstStyle/>
        <a:p>
          <a:pPr>
            <a:lnSpc>
              <a:spcPct val="100000"/>
            </a:lnSpc>
          </a:pPr>
          <a:r>
            <a:rPr lang="en-US" dirty="0"/>
            <a:t>Server-side languages</a:t>
          </a:r>
        </a:p>
      </dgm:t>
    </dgm:pt>
    <dgm:pt modelId="{0F0B6B78-4E5D-485A-89CA-33928E5ECD4F}" type="parTrans" cxnId="{031FC9FA-6DA3-46FF-BC9D-BE9588A4415E}">
      <dgm:prSet/>
      <dgm:spPr/>
      <dgm:t>
        <a:bodyPr/>
        <a:lstStyle/>
        <a:p>
          <a:endParaRPr lang="en-US"/>
        </a:p>
      </dgm:t>
    </dgm:pt>
    <dgm:pt modelId="{96BF6858-10A0-4411-AFEE-8AC502676C10}" type="sibTrans" cxnId="{031FC9FA-6DA3-46FF-BC9D-BE9588A4415E}">
      <dgm:prSet/>
      <dgm:spPr/>
      <dgm:t>
        <a:bodyPr/>
        <a:lstStyle/>
        <a:p>
          <a:pPr>
            <a:lnSpc>
              <a:spcPct val="100000"/>
            </a:lnSpc>
          </a:pPr>
          <a:endParaRPr lang="en-US"/>
        </a:p>
      </dgm:t>
    </dgm:pt>
    <dgm:pt modelId="{FE17D13B-6171-449B-B082-ED7CFF146406}">
      <dgm:prSet/>
      <dgm:spPr/>
      <dgm:t>
        <a:bodyPr/>
        <a:lstStyle/>
        <a:p>
          <a:pPr>
            <a:lnSpc>
              <a:spcPct val="100000"/>
            </a:lnSpc>
          </a:pPr>
          <a:r>
            <a:rPr lang="en-US" dirty="0"/>
            <a:t>Timetable</a:t>
          </a:r>
        </a:p>
      </dgm:t>
    </dgm:pt>
    <dgm:pt modelId="{4D1C8ED2-29CC-4D6C-BABB-806373090370}" type="parTrans" cxnId="{E24FB456-DEAC-45BC-BD61-01DC9436A231}">
      <dgm:prSet/>
      <dgm:spPr/>
      <dgm:t>
        <a:bodyPr/>
        <a:lstStyle/>
        <a:p>
          <a:endParaRPr lang="en-US"/>
        </a:p>
      </dgm:t>
    </dgm:pt>
    <dgm:pt modelId="{BE4778C4-9D2F-436E-9711-33A0DDAE6EA3}" type="sibTrans" cxnId="{E24FB456-DEAC-45BC-BD61-01DC9436A231}">
      <dgm:prSet/>
      <dgm:spPr/>
      <dgm:t>
        <a:bodyPr/>
        <a:lstStyle/>
        <a:p>
          <a:endParaRPr lang="en-US"/>
        </a:p>
      </dgm:t>
    </dgm:pt>
    <dgm:pt modelId="{C0FF8307-80BF-49B7-8ADA-6D6110548FA4}" type="pres">
      <dgm:prSet presAssocID="{0C072433-4AEB-40F1-AB95-059EE9C9ADEC}" presName="root" presStyleCnt="0">
        <dgm:presLayoutVars>
          <dgm:dir/>
          <dgm:resizeHandles val="exact"/>
        </dgm:presLayoutVars>
      </dgm:prSet>
      <dgm:spPr/>
    </dgm:pt>
    <dgm:pt modelId="{1356FD8E-C173-4B8C-B410-107D3BF7BBC2}" type="pres">
      <dgm:prSet presAssocID="{0C072433-4AEB-40F1-AB95-059EE9C9ADEC}" presName="container" presStyleCnt="0">
        <dgm:presLayoutVars>
          <dgm:dir/>
          <dgm:resizeHandles val="exact"/>
        </dgm:presLayoutVars>
      </dgm:prSet>
      <dgm:spPr/>
    </dgm:pt>
    <dgm:pt modelId="{6BECB24C-51AC-415F-A366-D6397628CFB1}" type="pres">
      <dgm:prSet presAssocID="{C8AB0C16-655B-4ABC-BE7E-6675A4A3AC91}" presName="compNode" presStyleCnt="0"/>
      <dgm:spPr/>
    </dgm:pt>
    <dgm:pt modelId="{54C14164-7512-478A-B2E9-228B46201643}" type="pres">
      <dgm:prSet presAssocID="{C8AB0C16-655B-4ABC-BE7E-6675A4A3AC91}" presName="iconBgRect" presStyleLbl="bgShp" presStyleIdx="0" presStyleCnt="5"/>
      <dgm:spPr/>
    </dgm:pt>
    <dgm:pt modelId="{44F51941-68FB-49E2-83E3-D3653313C1AC}" type="pres">
      <dgm:prSet presAssocID="{C8AB0C16-655B-4ABC-BE7E-6675A4A3AC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9D23E4FF-E1C5-496D-947B-44586A80EF50}" type="pres">
      <dgm:prSet presAssocID="{C8AB0C16-655B-4ABC-BE7E-6675A4A3AC91}" presName="spaceRect" presStyleCnt="0"/>
      <dgm:spPr/>
    </dgm:pt>
    <dgm:pt modelId="{9B6D84E9-56C4-480D-8F10-B6E9D22F3615}" type="pres">
      <dgm:prSet presAssocID="{C8AB0C16-655B-4ABC-BE7E-6675A4A3AC91}" presName="textRect" presStyleLbl="revTx" presStyleIdx="0" presStyleCnt="5">
        <dgm:presLayoutVars>
          <dgm:chMax val="1"/>
          <dgm:chPref val="1"/>
        </dgm:presLayoutVars>
      </dgm:prSet>
      <dgm:spPr/>
    </dgm:pt>
    <dgm:pt modelId="{185A7F85-109D-492F-B282-9A07F8801F5D}" type="pres">
      <dgm:prSet presAssocID="{43F839C8-B670-447B-ACE2-9489F5AFC00E}" presName="sibTrans" presStyleLbl="sibTrans2D1" presStyleIdx="0" presStyleCnt="0"/>
      <dgm:spPr/>
    </dgm:pt>
    <dgm:pt modelId="{73000E6C-B313-47F6-8C95-113CD6C2BF6B}" type="pres">
      <dgm:prSet presAssocID="{C8C1950F-6526-4453-939C-4153CFB30493}" presName="compNode" presStyleCnt="0"/>
      <dgm:spPr/>
    </dgm:pt>
    <dgm:pt modelId="{D2FED9D6-F1FD-4C1F-8F29-DD418AF97E15}" type="pres">
      <dgm:prSet presAssocID="{C8C1950F-6526-4453-939C-4153CFB30493}" presName="iconBgRect" presStyleLbl="bgShp" presStyleIdx="1" presStyleCnt="5"/>
      <dgm:spPr/>
    </dgm:pt>
    <dgm:pt modelId="{D20EE0DB-0FB5-4FB4-B633-428DBB174A59}" type="pres">
      <dgm:prSet presAssocID="{C8C1950F-6526-4453-939C-4153CFB304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2BA12EFD-6A45-4991-9C26-38E9D2C62749}" type="pres">
      <dgm:prSet presAssocID="{C8C1950F-6526-4453-939C-4153CFB30493}" presName="spaceRect" presStyleCnt="0"/>
      <dgm:spPr/>
    </dgm:pt>
    <dgm:pt modelId="{984109D7-AC6A-4EDE-A941-0023CEBB9200}" type="pres">
      <dgm:prSet presAssocID="{C8C1950F-6526-4453-939C-4153CFB30493}" presName="textRect" presStyleLbl="revTx" presStyleIdx="1" presStyleCnt="5">
        <dgm:presLayoutVars>
          <dgm:chMax val="1"/>
          <dgm:chPref val="1"/>
        </dgm:presLayoutVars>
      </dgm:prSet>
      <dgm:spPr/>
    </dgm:pt>
    <dgm:pt modelId="{0051E9BD-AB2B-4A50-B2CA-73B208E61AA8}" type="pres">
      <dgm:prSet presAssocID="{3BD1A6CC-AA8E-4905-B418-39D827C38D73}" presName="sibTrans" presStyleLbl="sibTrans2D1" presStyleIdx="0" presStyleCnt="0"/>
      <dgm:spPr/>
    </dgm:pt>
    <dgm:pt modelId="{203E14BA-98AB-41BF-B653-7156F8761519}" type="pres">
      <dgm:prSet presAssocID="{494381FD-C47A-4C3B-A2BD-FC28936D7874}" presName="compNode" presStyleCnt="0"/>
      <dgm:spPr/>
    </dgm:pt>
    <dgm:pt modelId="{D818C880-9F14-4D26-A71A-690695B0D7F1}" type="pres">
      <dgm:prSet presAssocID="{494381FD-C47A-4C3B-A2BD-FC28936D7874}" presName="iconBgRect" presStyleLbl="bgShp" presStyleIdx="2" presStyleCnt="5"/>
      <dgm:spPr/>
    </dgm:pt>
    <dgm:pt modelId="{BBFD45D0-7433-42A1-8E54-96CE1C195B3E}" type="pres">
      <dgm:prSet presAssocID="{494381FD-C47A-4C3B-A2BD-FC28936D7874}"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unión en línea con relleno sólido"/>
        </a:ext>
      </dgm:extLst>
    </dgm:pt>
    <dgm:pt modelId="{0A46A715-EF1F-41E1-92B9-2C7C1B8F44D4}" type="pres">
      <dgm:prSet presAssocID="{494381FD-C47A-4C3B-A2BD-FC28936D7874}" presName="spaceRect" presStyleCnt="0"/>
      <dgm:spPr/>
    </dgm:pt>
    <dgm:pt modelId="{95AE7778-5B6B-42FA-A6B8-89A439947BAE}" type="pres">
      <dgm:prSet presAssocID="{494381FD-C47A-4C3B-A2BD-FC28936D7874}" presName="textRect" presStyleLbl="revTx" presStyleIdx="2" presStyleCnt="5">
        <dgm:presLayoutVars>
          <dgm:chMax val="1"/>
          <dgm:chPref val="1"/>
        </dgm:presLayoutVars>
      </dgm:prSet>
      <dgm:spPr/>
    </dgm:pt>
    <dgm:pt modelId="{8188E392-02DC-43CC-A3BD-53A5D4B2FF8F}" type="pres">
      <dgm:prSet presAssocID="{D33CD2A7-9527-4848-823B-EECBC697E2DB}" presName="sibTrans" presStyleLbl="sibTrans2D1" presStyleIdx="0" presStyleCnt="0"/>
      <dgm:spPr/>
    </dgm:pt>
    <dgm:pt modelId="{85AFA170-3B34-49DD-8A52-293484C5C800}" type="pres">
      <dgm:prSet presAssocID="{DC95D1DE-A781-4C30-8D2F-118BADFEFD7C}" presName="compNode" presStyleCnt="0"/>
      <dgm:spPr/>
    </dgm:pt>
    <dgm:pt modelId="{09B9CB7C-E119-4CB0-8A8A-229776CF0002}" type="pres">
      <dgm:prSet presAssocID="{DC95D1DE-A781-4C30-8D2F-118BADFEFD7C}" presName="iconBgRect" presStyleLbl="bgShp" presStyleIdx="3" presStyleCnt="5"/>
      <dgm:spPr/>
    </dgm:pt>
    <dgm:pt modelId="{10BCC168-BFAC-480A-AE9C-75A1EAE87DAA}" type="pres">
      <dgm:prSet presAssocID="{DC95D1DE-A781-4C30-8D2F-118BADFEFD7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idor"/>
        </a:ext>
      </dgm:extLst>
    </dgm:pt>
    <dgm:pt modelId="{19E1CB97-AB7B-4E0B-A2EE-854601DB8519}" type="pres">
      <dgm:prSet presAssocID="{DC95D1DE-A781-4C30-8D2F-118BADFEFD7C}" presName="spaceRect" presStyleCnt="0"/>
      <dgm:spPr/>
    </dgm:pt>
    <dgm:pt modelId="{69CAB846-D3DE-4BB4-87C2-B20BC06EBA41}" type="pres">
      <dgm:prSet presAssocID="{DC95D1DE-A781-4C30-8D2F-118BADFEFD7C}" presName="textRect" presStyleLbl="revTx" presStyleIdx="3" presStyleCnt="5">
        <dgm:presLayoutVars>
          <dgm:chMax val="1"/>
          <dgm:chPref val="1"/>
        </dgm:presLayoutVars>
      </dgm:prSet>
      <dgm:spPr/>
    </dgm:pt>
    <dgm:pt modelId="{C8480FF6-66E5-4950-B008-7485FA196063}" type="pres">
      <dgm:prSet presAssocID="{96BF6858-10A0-4411-AFEE-8AC502676C10}" presName="sibTrans" presStyleLbl="sibTrans2D1" presStyleIdx="0" presStyleCnt="0"/>
      <dgm:spPr/>
    </dgm:pt>
    <dgm:pt modelId="{246AE54B-9CCD-46EF-B35D-F3EB951B8652}" type="pres">
      <dgm:prSet presAssocID="{FE17D13B-6171-449B-B082-ED7CFF146406}" presName="compNode" presStyleCnt="0"/>
      <dgm:spPr/>
    </dgm:pt>
    <dgm:pt modelId="{2710EE47-69D8-428A-900B-700936E8F48C}" type="pres">
      <dgm:prSet presAssocID="{FE17D13B-6171-449B-B082-ED7CFF146406}" presName="iconBgRect" presStyleLbl="bgShp" presStyleIdx="4" presStyleCnt="5"/>
      <dgm:spPr/>
    </dgm:pt>
    <dgm:pt modelId="{846E46BC-6911-4C98-BB68-DE1A90C06698}" type="pres">
      <dgm:prSet presAssocID="{FE17D13B-6171-449B-B082-ED7CFF1464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ronómetro"/>
        </a:ext>
      </dgm:extLst>
    </dgm:pt>
    <dgm:pt modelId="{D32BF26B-7EC5-41BB-B451-E9BC586E5615}" type="pres">
      <dgm:prSet presAssocID="{FE17D13B-6171-449B-B082-ED7CFF146406}" presName="spaceRect" presStyleCnt="0"/>
      <dgm:spPr/>
    </dgm:pt>
    <dgm:pt modelId="{EAB39637-BF04-4727-8839-C6BAB17879A7}" type="pres">
      <dgm:prSet presAssocID="{FE17D13B-6171-449B-B082-ED7CFF146406}" presName="textRect" presStyleLbl="revTx" presStyleIdx="4" presStyleCnt="5">
        <dgm:presLayoutVars>
          <dgm:chMax val="1"/>
          <dgm:chPref val="1"/>
        </dgm:presLayoutVars>
      </dgm:prSet>
      <dgm:spPr/>
    </dgm:pt>
  </dgm:ptLst>
  <dgm:cxnLst>
    <dgm:cxn modelId="{BBE3C05B-F0E9-46FF-9132-C4A0129BD2AB}" srcId="{0C072433-4AEB-40F1-AB95-059EE9C9ADEC}" destId="{C8C1950F-6526-4453-939C-4153CFB30493}" srcOrd="1" destOrd="0" parTransId="{6D4CDF8E-1F68-45B2-B7FE-13CC0F04F332}" sibTransId="{3BD1A6CC-AA8E-4905-B418-39D827C38D73}"/>
    <dgm:cxn modelId="{A95A2F4E-6046-4667-856A-69AE8DC145B4}" type="presOf" srcId="{0C072433-4AEB-40F1-AB95-059EE9C9ADEC}" destId="{C0FF8307-80BF-49B7-8ADA-6D6110548FA4}" srcOrd="0" destOrd="0" presId="urn:microsoft.com/office/officeart/2018/2/layout/IconCircleList"/>
    <dgm:cxn modelId="{4CAE4A72-A7AC-4ECF-B90F-B6D355165347}" type="presOf" srcId="{FE17D13B-6171-449B-B082-ED7CFF146406}" destId="{EAB39637-BF04-4727-8839-C6BAB17879A7}" srcOrd="0" destOrd="0" presId="urn:microsoft.com/office/officeart/2018/2/layout/IconCircleList"/>
    <dgm:cxn modelId="{E24FB456-DEAC-45BC-BD61-01DC9436A231}" srcId="{0C072433-4AEB-40F1-AB95-059EE9C9ADEC}" destId="{FE17D13B-6171-449B-B082-ED7CFF146406}" srcOrd="4" destOrd="0" parTransId="{4D1C8ED2-29CC-4D6C-BABB-806373090370}" sibTransId="{BE4778C4-9D2F-436E-9711-33A0DDAE6EA3}"/>
    <dgm:cxn modelId="{C13C4986-5D8F-4511-867D-6BD782D86045}" type="presOf" srcId="{D33CD2A7-9527-4848-823B-EECBC697E2DB}" destId="{8188E392-02DC-43CC-A3BD-53A5D4B2FF8F}" srcOrd="0" destOrd="0" presId="urn:microsoft.com/office/officeart/2018/2/layout/IconCircleList"/>
    <dgm:cxn modelId="{8288F295-6831-4088-99A2-6D5B866D7F6D}" srcId="{0C072433-4AEB-40F1-AB95-059EE9C9ADEC}" destId="{C8AB0C16-655B-4ABC-BE7E-6675A4A3AC91}" srcOrd="0" destOrd="0" parTransId="{F4F35D6F-F45C-49C0-BA94-7A303C16FB03}" sibTransId="{43F839C8-B670-447B-ACE2-9489F5AFC00E}"/>
    <dgm:cxn modelId="{0025CE98-2167-4F99-AC24-0F125A9BCEBF}" type="presOf" srcId="{96BF6858-10A0-4411-AFEE-8AC502676C10}" destId="{C8480FF6-66E5-4950-B008-7485FA196063}" srcOrd="0" destOrd="0" presId="urn:microsoft.com/office/officeart/2018/2/layout/IconCircleList"/>
    <dgm:cxn modelId="{9FE5199E-3132-403C-8C67-DEA536951948}" type="presOf" srcId="{3BD1A6CC-AA8E-4905-B418-39D827C38D73}" destId="{0051E9BD-AB2B-4A50-B2CA-73B208E61AA8}" srcOrd="0" destOrd="0" presId="urn:microsoft.com/office/officeart/2018/2/layout/IconCircleList"/>
    <dgm:cxn modelId="{3811A0A1-6A0F-4A6A-BE2B-6A380078CC2B}" srcId="{0C072433-4AEB-40F1-AB95-059EE9C9ADEC}" destId="{494381FD-C47A-4C3B-A2BD-FC28936D7874}" srcOrd="2" destOrd="0" parTransId="{317C3880-52AA-4CCE-8BDD-8D5E5BA2467D}" sibTransId="{D33CD2A7-9527-4848-823B-EECBC697E2DB}"/>
    <dgm:cxn modelId="{8CDB1ECD-F20B-4E87-9D38-605B7AF5FDA0}" type="presOf" srcId="{494381FD-C47A-4C3B-A2BD-FC28936D7874}" destId="{95AE7778-5B6B-42FA-A6B8-89A439947BAE}" srcOrd="0" destOrd="0" presId="urn:microsoft.com/office/officeart/2018/2/layout/IconCircleList"/>
    <dgm:cxn modelId="{83867CCE-0427-4A08-B847-8980929D79A2}" type="presOf" srcId="{C8AB0C16-655B-4ABC-BE7E-6675A4A3AC91}" destId="{9B6D84E9-56C4-480D-8F10-B6E9D22F3615}" srcOrd="0" destOrd="0" presId="urn:microsoft.com/office/officeart/2018/2/layout/IconCircleList"/>
    <dgm:cxn modelId="{9CD552DA-5D66-478D-979C-E63C904D8736}" type="presOf" srcId="{C8C1950F-6526-4453-939C-4153CFB30493}" destId="{984109D7-AC6A-4EDE-A941-0023CEBB9200}" srcOrd="0" destOrd="0" presId="urn:microsoft.com/office/officeart/2018/2/layout/IconCircleList"/>
    <dgm:cxn modelId="{9208DDF8-5400-498B-8BBF-E600D215DAE7}" type="presOf" srcId="{DC95D1DE-A781-4C30-8D2F-118BADFEFD7C}" destId="{69CAB846-D3DE-4BB4-87C2-B20BC06EBA41}" srcOrd="0" destOrd="0" presId="urn:microsoft.com/office/officeart/2018/2/layout/IconCircleList"/>
    <dgm:cxn modelId="{031FC9FA-6DA3-46FF-BC9D-BE9588A4415E}" srcId="{0C072433-4AEB-40F1-AB95-059EE9C9ADEC}" destId="{DC95D1DE-A781-4C30-8D2F-118BADFEFD7C}" srcOrd="3" destOrd="0" parTransId="{0F0B6B78-4E5D-485A-89CA-33928E5ECD4F}" sibTransId="{96BF6858-10A0-4411-AFEE-8AC502676C10}"/>
    <dgm:cxn modelId="{FC6CDCFD-0A46-4677-86E6-00845E336A42}" type="presOf" srcId="{43F839C8-B670-447B-ACE2-9489F5AFC00E}" destId="{185A7F85-109D-492F-B282-9A07F8801F5D}" srcOrd="0" destOrd="0" presId="urn:microsoft.com/office/officeart/2018/2/layout/IconCircleList"/>
    <dgm:cxn modelId="{CDC143F2-9620-4058-89FD-5C7876893B56}" type="presParOf" srcId="{C0FF8307-80BF-49B7-8ADA-6D6110548FA4}" destId="{1356FD8E-C173-4B8C-B410-107D3BF7BBC2}" srcOrd="0" destOrd="0" presId="urn:microsoft.com/office/officeart/2018/2/layout/IconCircleList"/>
    <dgm:cxn modelId="{60ACD822-5D50-490E-90FA-663FA3432A8D}" type="presParOf" srcId="{1356FD8E-C173-4B8C-B410-107D3BF7BBC2}" destId="{6BECB24C-51AC-415F-A366-D6397628CFB1}" srcOrd="0" destOrd="0" presId="urn:microsoft.com/office/officeart/2018/2/layout/IconCircleList"/>
    <dgm:cxn modelId="{00BABFD0-732C-42C4-B980-FED3D6275016}" type="presParOf" srcId="{6BECB24C-51AC-415F-A366-D6397628CFB1}" destId="{54C14164-7512-478A-B2E9-228B46201643}" srcOrd="0" destOrd="0" presId="urn:microsoft.com/office/officeart/2018/2/layout/IconCircleList"/>
    <dgm:cxn modelId="{5667FD10-DFB4-4A15-A318-74B259BD1C12}" type="presParOf" srcId="{6BECB24C-51AC-415F-A366-D6397628CFB1}" destId="{44F51941-68FB-49E2-83E3-D3653313C1AC}" srcOrd="1" destOrd="0" presId="urn:microsoft.com/office/officeart/2018/2/layout/IconCircleList"/>
    <dgm:cxn modelId="{FE19BF07-E592-427F-847A-64B72D38340D}" type="presParOf" srcId="{6BECB24C-51AC-415F-A366-D6397628CFB1}" destId="{9D23E4FF-E1C5-496D-947B-44586A80EF50}" srcOrd="2" destOrd="0" presId="urn:microsoft.com/office/officeart/2018/2/layout/IconCircleList"/>
    <dgm:cxn modelId="{40A442D1-5736-4EA1-8B3F-1E5ABEC0AF52}" type="presParOf" srcId="{6BECB24C-51AC-415F-A366-D6397628CFB1}" destId="{9B6D84E9-56C4-480D-8F10-B6E9D22F3615}" srcOrd="3" destOrd="0" presId="urn:microsoft.com/office/officeart/2018/2/layout/IconCircleList"/>
    <dgm:cxn modelId="{ECF331FC-8EBC-4F40-901E-2CEB4FDE2FEF}" type="presParOf" srcId="{1356FD8E-C173-4B8C-B410-107D3BF7BBC2}" destId="{185A7F85-109D-492F-B282-9A07F8801F5D}" srcOrd="1" destOrd="0" presId="urn:microsoft.com/office/officeart/2018/2/layout/IconCircleList"/>
    <dgm:cxn modelId="{A14FF4C1-9010-4456-8985-62A2A25F66D5}" type="presParOf" srcId="{1356FD8E-C173-4B8C-B410-107D3BF7BBC2}" destId="{73000E6C-B313-47F6-8C95-113CD6C2BF6B}" srcOrd="2" destOrd="0" presId="urn:microsoft.com/office/officeart/2018/2/layout/IconCircleList"/>
    <dgm:cxn modelId="{990D6E15-BB60-4DC1-8A2A-B3F9DEBC57AC}" type="presParOf" srcId="{73000E6C-B313-47F6-8C95-113CD6C2BF6B}" destId="{D2FED9D6-F1FD-4C1F-8F29-DD418AF97E15}" srcOrd="0" destOrd="0" presId="urn:microsoft.com/office/officeart/2018/2/layout/IconCircleList"/>
    <dgm:cxn modelId="{BD2FC6CB-99CE-41BD-9FAE-BA231DADC721}" type="presParOf" srcId="{73000E6C-B313-47F6-8C95-113CD6C2BF6B}" destId="{D20EE0DB-0FB5-4FB4-B633-428DBB174A59}" srcOrd="1" destOrd="0" presId="urn:microsoft.com/office/officeart/2018/2/layout/IconCircleList"/>
    <dgm:cxn modelId="{DC77F98B-BC9C-4205-9789-31F0D68B4F46}" type="presParOf" srcId="{73000E6C-B313-47F6-8C95-113CD6C2BF6B}" destId="{2BA12EFD-6A45-4991-9C26-38E9D2C62749}" srcOrd="2" destOrd="0" presId="urn:microsoft.com/office/officeart/2018/2/layout/IconCircleList"/>
    <dgm:cxn modelId="{E5B6565A-B2AE-4EB5-835A-813E4A339597}" type="presParOf" srcId="{73000E6C-B313-47F6-8C95-113CD6C2BF6B}" destId="{984109D7-AC6A-4EDE-A941-0023CEBB9200}" srcOrd="3" destOrd="0" presId="urn:microsoft.com/office/officeart/2018/2/layout/IconCircleList"/>
    <dgm:cxn modelId="{92F2C75B-CE4C-43D8-B8E3-ADB29A65C04B}" type="presParOf" srcId="{1356FD8E-C173-4B8C-B410-107D3BF7BBC2}" destId="{0051E9BD-AB2B-4A50-B2CA-73B208E61AA8}" srcOrd="3" destOrd="0" presId="urn:microsoft.com/office/officeart/2018/2/layout/IconCircleList"/>
    <dgm:cxn modelId="{29B2FB24-7CBC-4164-BECC-CFEBFDC1185F}" type="presParOf" srcId="{1356FD8E-C173-4B8C-B410-107D3BF7BBC2}" destId="{203E14BA-98AB-41BF-B653-7156F8761519}" srcOrd="4" destOrd="0" presId="urn:microsoft.com/office/officeart/2018/2/layout/IconCircleList"/>
    <dgm:cxn modelId="{142EB100-F7E0-4624-B7B9-500393D5ADA3}" type="presParOf" srcId="{203E14BA-98AB-41BF-B653-7156F8761519}" destId="{D818C880-9F14-4D26-A71A-690695B0D7F1}" srcOrd="0" destOrd="0" presId="urn:microsoft.com/office/officeart/2018/2/layout/IconCircleList"/>
    <dgm:cxn modelId="{E1278B7C-8C9E-4BFA-A8FB-2245DE5F1A4E}" type="presParOf" srcId="{203E14BA-98AB-41BF-B653-7156F8761519}" destId="{BBFD45D0-7433-42A1-8E54-96CE1C195B3E}" srcOrd="1" destOrd="0" presId="urn:microsoft.com/office/officeart/2018/2/layout/IconCircleList"/>
    <dgm:cxn modelId="{A520133A-FA47-4F1E-B631-C9A9459B3B76}" type="presParOf" srcId="{203E14BA-98AB-41BF-B653-7156F8761519}" destId="{0A46A715-EF1F-41E1-92B9-2C7C1B8F44D4}" srcOrd="2" destOrd="0" presId="urn:microsoft.com/office/officeart/2018/2/layout/IconCircleList"/>
    <dgm:cxn modelId="{0E0AE11F-7821-4070-9961-8AFF31551DCD}" type="presParOf" srcId="{203E14BA-98AB-41BF-B653-7156F8761519}" destId="{95AE7778-5B6B-42FA-A6B8-89A439947BAE}" srcOrd="3" destOrd="0" presId="urn:microsoft.com/office/officeart/2018/2/layout/IconCircleList"/>
    <dgm:cxn modelId="{E34B3457-3B53-45A5-A9AD-CD2F5D11DBC8}" type="presParOf" srcId="{1356FD8E-C173-4B8C-B410-107D3BF7BBC2}" destId="{8188E392-02DC-43CC-A3BD-53A5D4B2FF8F}" srcOrd="5" destOrd="0" presId="urn:microsoft.com/office/officeart/2018/2/layout/IconCircleList"/>
    <dgm:cxn modelId="{76327197-D00C-49ED-8E07-2E590F049F41}" type="presParOf" srcId="{1356FD8E-C173-4B8C-B410-107D3BF7BBC2}" destId="{85AFA170-3B34-49DD-8A52-293484C5C800}" srcOrd="6" destOrd="0" presId="urn:microsoft.com/office/officeart/2018/2/layout/IconCircleList"/>
    <dgm:cxn modelId="{9F599528-0D2C-4B93-AA62-470C037A2F2B}" type="presParOf" srcId="{85AFA170-3B34-49DD-8A52-293484C5C800}" destId="{09B9CB7C-E119-4CB0-8A8A-229776CF0002}" srcOrd="0" destOrd="0" presId="urn:microsoft.com/office/officeart/2018/2/layout/IconCircleList"/>
    <dgm:cxn modelId="{31EBFFB7-5EFA-4239-86A5-CFF291820FBF}" type="presParOf" srcId="{85AFA170-3B34-49DD-8A52-293484C5C800}" destId="{10BCC168-BFAC-480A-AE9C-75A1EAE87DAA}" srcOrd="1" destOrd="0" presId="urn:microsoft.com/office/officeart/2018/2/layout/IconCircleList"/>
    <dgm:cxn modelId="{EFF8DE5B-7D3C-401C-917D-91002D0C51C8}" type="presParOf" srcId="{85AFA170-3B34-49DD-8A52-293484C5C800}" destId="{19E1CB97-AB7B-4E0B-A2EE-854601DB8519}" srcOrd="2" destOrd="0" presId="urn:microsoft.com/office/officeart/2018/2/layout/IconCircleList"/>
    <dgm:cxn modelId="{A5CB49C0-BD6B-4F59-8E5A-AD3B7D04BF45}" type="presParOf" srcId="{85AFA170-3B34-49DD-8A52-293484C5C800}" destId="{69CAB846-D3DE-4BB4-87C2-B20BC06EBA41}" srcOrd="3" destOrd="0" presId="urn:microsoft.com/office/officeart/2018/2/layout/IconCircleList"/>
    <dgm:cxn modelId="{4CD2C164-174E-4551-B5EF-1F96160BE91B}" type="presParOf" srcId="{1356FD8E-C173-4B8C-B410-107D3BF7BBC2}" destId="{C8480FF6-66E5-4950-B008-7485FA196063}" srcOrd="7" destOrd="0" presId="urn:microsoft.com/office/officeart/2018/2/layout/IconCircleList"/>
    <dgm:cxn modelId="{E0E2EA15-5AE2-4E25-8873-879B2CC81F01}" type="presParOf" srcId="{1356FD8E-C173-4B8C-B410-107D3BF7BBC2}" destId="{246AE54B-9CCD-46EF-B35D-F3EB951B8652}" srcOrd="8" destOrd="0" presId="urn:microsoft.com/office/officeart/2018/2/layout/IconCircleList"/>
    <dgm:cxn modelId="{B7BB7426-67D5-4BE2-A911-05B0F52DE445}" type="presParOf" srcId="{246AE54B-9CCD-46EF-B35D-F3EB951B8652}" destId="{2710EE47-69D8-428A-900B-700936E8F48C}" srcOrd="0" destOrd="0" presId="urn:microsoft.com/office/officeart/2018/2/layout/IconCircleList"/>
    <dgm:cxn modelId="{1D99B405-EBC5-49DA-9B4C-DF41438321C1}" type="presParOf" srcId="{246AE54B-9CCD-46EF-B35D-F3EB951B8652}" destId="{846E46BC-6911-4C98-BB68-DE1A90C06698}" srcOrd="1" destOrd="0" presId="urn:microsoft.com/office/officeart/2018/2/layout/IconCircleList"/>
    <dgm:cxn modelId="{EBB08022-6952-426E-8BF6-9B168A11B1D3}" type="presParOf" srcId="{246AE54B-9CCD-46EF-B35D-F3EB951B8652}" destId="{D32BF26B-7EC5-41BB-B451-E9BC586E5615}" srcOrd="2" destOrd="0" presId="urn:microsoft.com/office/officeart/2018/2/layout/IconCircleList"/>
    <dgm:cxn modelId="{CB044A40-9AA2-4D06-BD16-7C31B586874A}" type="presParOf" srcId="{246AE54B-9CCD-46EF-B35D-F3EB951B8652}" destId="{EAB39637-BF04-4727-8839-C6BAB17879A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14164-7512-478A-B2E9-228B46201643}">
      <dsp:nvSpPr>
        <dsp:cNvPr id="0" name=""/>
        <dsp:cNvSpPr/>
      </dsp:nvSpPr>
      <dsp:spPr>
        <a:xfrm>
          <a:off x="42979" y="3978"/>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51941-68FB-49E2-83E3-D3653313C1AC}">
      <dsp:nvSpPr>
        <dsp:cNvPr id="0" name=""/>
        <dsp:cNvSpPr/>
      </dsp:nvSpPr>
      <dsp:spPr>
        <a:xfrm>
          <a:off x="229695" y="190694"/>
          <a:ext cx="515691" cy="515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D84E9-56C4-480D-8F10-B6E9D22F3615}">
      <dsp:nvSpPr>
        <dsp:cNvPr id="0" name=""/>
        <dsp:cNvSpPr/>
      </dsp:nvSpPr>
      <dsp:spPr>
        <a:xfrm>
          <a:off x="1122629" y="3978"/>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Abstract</a:t>
          </a:r>
        </a:p>
      </dsp:txBody>
      <dsp:txXfrm>
        <a:off x="1122629" y="3978"/>
        <a:ext cx="2095791" cy="889123"/>
      </dsp:txXfrm>
    </dsp:sp>
    <dsp:sp modelId="{D2FED9D6-F1FD-4C1F-8F29-DD418AF97E15}">
      <dsp:nvSpPr>
        <dsp:cNvPr id="0" name=""/>
        <dsp:cNvSpPr/>
      </dsp:nvSpPr>
      <dsp:spPr>
        <a:xfrm>
          <a:off x="3583595" y="3978"/>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EE0DB-0FB5-4FB4-B633-428DBB174A59}">
      <dsp:nvSpPr>
        <dsp:cNvPr id="0" name=""/>
        <dsp:cNvSpPr/>
      </dsp:nvSpPr>
      <dsp:spPr>
        <a:xfrm>
          <a:off x="3770311" y="190694"/>
          <a:ext cx="515691" cy="515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109D7-AC6A-4EDE-A941-0023CEBB9200}">
      <dsp:nvSpPr>
        <dsp:cNvPr id="0" name=""/>
        <dsp:cNvSpPr/>
      </dsp:nvSpPr>
      <dsp:spPr>
        <a:xfrm>
          <a:off x="4663245" y="3978"/>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Mockups</a:t>
          </a:r>
        </a:p>
      </dsp:txBody>
      <dsp:txXfrm>
        <a:off x="4663245" y="3978"/>
        <a:ext cx="2095791" cy="889123"/>
      </dsp:txXfrm>
    </dsp:sp>
    <dsp:sp modelId="{D818C880-9F14-4D26-A71A-690695B0D7F1}">
      <dsp:nvSpPr>
        <dsp:cNvPr id="0" name=""/>
        <dsp:cNvSpPr/>
      </dsp:nvSpPr>
      <dsp:spPr>
        <a:xfrm>
          <a:off x="42979" y="1582201"/>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D45D0-7433-42A1-8E54-96CE1C195B3E}">
      <dsp:nvSpPr>
        <dsp:cNvPr id="0" name=""/>
        <dsp:cNvSpPr/>
      </dsp:nvSpPr>
      <dsp:spPr>
        <a:xfrm>
          <a:off x="229695" y="1768917"/>
          <a:ext cx="515691" cy="5156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E7778-5B6B-42FA-A6B8-89A439947BAE}">
      <dsp:nvSpPr>
        <dsp:cNvPr id="0" name=""/>
        <dsp:cNvSpPr/>
      </dsp:nvSpPr>
      <dsp:spPr>
        <a:xfrm>
          <a:off x="1122629" y="1582201"/>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Client-side languages</a:t>
          </a:r>
        </a:p>
      </dsp:txBody>
      <dsp:txXfrm>
        <a:off x="1122629" y="1582201"/>
        <a:ext cx="2095791" cy="889123"/>
      </dsp:txXfrm>
    </dsp:sp>
    <dsp:sp modelId="{09B9CB7C-E119-4CB0-8A8A-229776CF0002}">
      <dsp:nvSpPr>
        <dsp:cNvPr id="0" name=""/>
        <dsp:cNvSpPr/>
      </dsp:nvSpPr>
      <dsp:spPr>
        <a:xfrm>
          <a:off x="3583595" y="1582201"/>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CC168-BFAC-480A-AE9C-75A1EAE87DAA}">
      <dsp:nvSpPr>
        <dsp:cNvPr id="0" name=""/>
        <dsp:cNvSpPr/>
      </dsp:nvSpPr>
      <dsp:spPr>
        <a:xfrm>
          <a:off x="3770311" y="1768917"/>
          <a:ext cx="515691" cy="515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CAB846-D3DE-4BB4-87C2-B20BC06EBA41}">
      <dsp:nvSpPr>
        <dsp:cNvPr id="0" name=""/>
        <dsp:cNvSpPr/>
      </dsp:nvSpPr>
      <dsp:spPr>
        <a:xfrm>
          <a:off x="4663245" y="1582201"/>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Server-side languages</a:t>
          </a:r>
        </a:p>
      </dsp:txBody>
      <dsp:txXfrm>
        <a:off x="4663245" y="1582201"/>
        <a:ext cx="2095791" cy="889123"/>
      </dsp:txXfrm>
    </dsp:sp>
    <dsp:sp modelId="{2710EE47-69D8-428A-900B-700936E8F48C}">
      <dsp:nvSpPr>
        <dsp:cNvPr id="0" name=""/>
        <dsp:cNvSpPr/>
      </dsp:nvSpPr>
      <dsp:spPr>
        <a:xfrm>
          <a:off x="42979" y="3160424"/>
          <a:ext cx="889123" cy="889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E46BC-6911-4C98-BB68-DE1A90C06698}">
      <dsp:nvSpPr>
        <dsp:cNvPr id="0" name=""/>
        <dsp:cNvSpPr/>
      </dsp:nvSpPr>
      <dsp:spPr>
        <a:xfrm>
          <a:off x="229695" y="3347140"/>
          <a:ext cx="515691" cy="5156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B39637-BF04-4727-8839-C6BAB17879A7}">
      <dsp:nvSpPr>
        <dsp:cNvPr id="0" name=""/>
        <dsp:cNvSpPr/>
      </dsp:nvSpPr>
      <dsp:spPr>
        <a:xfrm>
          <a:off x="1122629" y="3160424"/>
          <a:ext cx="2095791" cy="88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Timetable</a:t>
          </a:r>
        </a:p>
      </dsp:txBody>
      <dsp:txXfrm>
        <a:off x="1122629" y="3160424"/>
        <a:ext cx="2095791" cy="88912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3BE77-CF9D-41C1-9A46-0C9C6AF6D9EA}" type="datetimeFigureOut">
              <a:rPr lang="ro-RO" smtClean="0"/>
              <a:t>07.05.2021</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75C4C-B821-490B-A6BC-7023298A118D}" type="slidenum">
              <a:rPr lang="ro-RO" smtClean="0"/>
              <a:t>‹#›</a:t>
            </a:fld>
            <a:endParaRPr lang="ro-RO"/>
          </a:p>
        </p:txBody>
      </p:sp>
    </p:spTree>
    <p:extLst>
      <p:ext uri="{BB962C8B-B14F-4D97-AF65-F5344CB8AC3E}">
        <p14:creationId xmlns:p14="http://schemas.microsoft.com/office/powerpoint/2010/main" val="135218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0508E-28D7-4C07-A327-C6BAFBCA7AAB}"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09084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7E6E6-63DB-4CB9-A4B7-0B5C8502880C}"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107790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9A3E7-B710-4DBB-9CDB-5B1B222BDE9B}"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584825-D934-4E20-B0C8-29FEC7CA1A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033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52A376C-AC4E-4AE2-8D03-113E09A9F1B5}"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327307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CF54AA-C341-49DB-A9C0-1A801481D328}"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435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6C5F4-9C02-4AD4-B46C-6F47799D1944}"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11102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F226D-3415-48F1-9784-7B12C8D4E016}"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156141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456BFA-A8EE-4463-9964-640E3A989CC4}"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90170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A40C-8B44-45C3-8C1E-2901B00428CB}"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86803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53A8D-9C21-45A1-8CAD-5F002E68E167}"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30400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1790C-7EDE-47EE-864F-D5327F59B305}"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52799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84147-4086-4288-96C7-1FA46E51ACAA}" type="datetime1">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58903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352D7A-EBBE-41E8-9171-0ED3184DCA2A}" type="datetime1">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161072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71034-AA41-49D0-9F0C-DC0756C4B358}" type="datetime1">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65662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3C243-D147-42C5-8427-3744C5A07490}"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3788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AEDB7-8E0A-4FBF-AB15-E332CD4821F1}"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584825-D934-4E20-B0C8-29FEC7CA1AF9}" type="slidenum">
              <a:rPr lang="en-US" smtClean="0"/>
              <a:t>‹#›</a:t>
            </a:fld>
            <a:endParaRPr lang="en-US"/>
          </a:p>
        </p:txBody>
      </p:sp>
    </p:spTree>
    <p:extLst>
      <p:ext uri="{BB962C8B-B14F-4D97-AF65-F5344CB8AC3E}">
        <p14:creationId xmlns:p14="http://schemas.microsoft.com/office/powerpoint/2010/main" val="236349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D28FF-3BD9-45DA-B7F0-CC83C12E3FF2}" type="datetime1">
              <a:rPr lang="en-US" smtClean="0"/>
              <a:t>5/7/2021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584825-D934-4E20-B0C8-29FEC7CA1AF9}" type="slidenum">
              <a:rPr lang="en-US" smtClean="0"/>
              <a:t>‹#›</a:t>
            </a:fld>
            <a:endParaRPr lang="en-US"/>
          </a:p>
        </p:txBody>
      </p:sp>
    </p:spTree>
    <p:extLst>
      <p:ext uri="{BB962C8B-B14F-4D97-AF65-F5344CB8AC3E}">
        <p14:creationId xmlns:p14="http://schemas.microsoft.com/office/powerpoint/2010/main" val="251564406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gi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chemeClr val="bg2">
                <a:lumMod val="20000"/>
                <a:lumOff val="8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F56EF372-B0BB-4186-AFA6-228F0691A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 y="155626"/>
            <a:ext cx="2453747" cy="775383"/>
          </a:xfrm>
          <a:prstGeom prst="rect">
            <a:avLst/>
          </a:prstGeom>
        </p:spPr>
      </p:pic>
      <p:pic>
        <p:nvPicPr>
          <p:cNvPr id="1028" name="Picture 4" descr="Luca Venturino Home Page">
            <a:extLst>
              <a:ext uri="{FF2B5EF4-FFF2-40B4-BE49-F238E27FC236}">
                <a16:creationId xmlns:a16="http://schemas.microsoft.com/office/drawing/2014/main" id="{CEDD35A0-708C-47E8-812A-BF87F46D5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8628" y="155626"/>
            <a:ext cx="1461348" cy="146134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B083E8D4-1164-4ACB-8BAB-1D7DA87B6CD0}"/>
              </a:ext>
            </a:extLst>
          </p:cNvPr>
          <p:cNvSpPr txBox="1">
            <a:spLocks/>
          </p:cNvSpPr>
          <p:nvPr/>
        </p:nvSpPr>
        <p:spPr>
          <a:xfrm>
            <a:off x="2500543" y="932404"/>
            <a:ext cx="7190913" cy="1461349"/>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2">
                    <a:lumMod val="25000"/>
                  </a:schemeClr>
                </a:solidFill>
              </a:rPr>
              <a:t>Distributed Programming and Networking</a:t>
            </a:r>
          </a:p>
        </p:txBody>
      </p:sp>
      <p:sp>
        <p:nvSpPr>
          <p:cNvPr id="12" name="Title 1">
            <a:extLst>
              <a:ext uri="{FF2B5EF4-FFF2-40B4-BE49-F238E27FC236}">
                <a16:creationId xmlns:a16="http://schemas.microsoft.com/office/drawing/2014/main" id="{ACA96408-2F8E-44C6-AF57-3DEF9769FF6E}"/>
              </a:ext>
            </a:extLst>
          </p:cNvPr>
          <p:cNvSpPr txBox="1">
            <a:spLocks/>
          </p:cNvSpPr>
          <p:nvPr/>
        </p:nvSpPr>
        <p:spPr>
          <a:xfrm>
            <a:off x="1828121" y="3687468"/>
            <a:ext cx="4594468" cy="52848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solidFill>
                  <a:schemeClr val="tx1"/>
                </a:solidFill>
              </a:rPr>
              <a:t>Project Proposal: </a:t>
            </a:r>
          </a:p>
        </p:txBody>
      </p:sp>
      <p:sp>
        <p:nvSpPr>
          <p:cNvPr id="13" name="Title 1">
            <a:extLst>
              <a:ext uri="{FF2B5EF4-FFF2-40B4-BE49-F238E27FC236}">
                <a16:creationId xmlns:a16="http://schemas.microsoft.com/office/drawing/2014/main" id="{A999B4C9-5512-4A4C-9C62-E7A6F8CE5521}"/>
              </a:ext>
            </a:extLst>
          </p:cNvPr>
          <p:cNvSpPr txBox="1">
            <a:spLocks/>
          </p:cNvSpPr>
          <p:nvPr/>
        </p:nvSpPr>
        <p:spPr>
          <a:xfrm>
            <a:off x="3798764" y="5197318"/>
            <a:ext cx="4594468" cy="158082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400" dirty="0">
                <a:solidFill>
                  <a:schemeClr val="tx1"/>
                </a:solidFill>
              </a:rPr>
              <a:t>Alexandra Albu</a:t>
            </a:r>
          </a:p>
          <a:p>
            <a:pPr algn="ctr"/>
            <a:r>
              <a:rPr lang="pt-BR" sz="2400" dirty="0">
                <a:solidFill>
                  <a:schemeClr val="tx1"/>
                </a:solidFill>
              </a:rPr>
              <a:t>Manuel Ojeda</a:t>
            </a:r>
          </a:p>
          <a:p>
            <a:pPr algn="ctr"/>
            <a:r>
              <a:rPr lang="pt-BR" sz="2400" dirty="0">
                <a:solidFill>
                  <a:schemeClr val="tx1"/>
                </a:solidFill>
              </a:rPr>
              <a:t>Alexandru Vasile</a:t>
            </a:r>
          </a:p>
        </p:txBody>
      </p:sp>
      <p:sp>
        <p:nvSpPr>
          <p:cNvPr id="15" name="Title 1">
            <a:extLst>
              <a:ext uri="{FF2B5EF4-FFF2-40B4-BE49-F238E27FC236}">
                <a16:creationId xmlns:a16="http://schemas.microsoft.com/office/drawing/2014/main" id="{D0FE3A35-01BF-40B3-84AE-AEFFAA5E60CC}"/>
              </a:ext>
            </a:extLst>
          </p:cNvPr>
          <p:cNvSpPr txBox="1">
            <a:spLocks/>
          </p:cNvSpPr>
          <p:nvPr/>
        </p:nvSpPr>
        <p:spPr>
          <a:xfrm>
            <a:off x="6179424" y="3170532"/>
            <a:ext cx="5780552" cy="158082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dirty="0">
                <a:solidFill>
                  <a:schemeClr val="tx1"/>
                </a:solidFill>
              </a:rPr>
              <a:t>SYSTEM FOR MANAGING PATIENTS’ MEDICAL INFORMATION</a:t>
            </a:r>
          </a:p>
        </p:txBody>
      </p:sp>
    </p:spTree>
    <p:extLst>
      <p:ext uri="{BB962C8B-B14F-4D97-AF65-F5344CB8AC3E}">
        <p14:creationId xmlns:p14="http://schemas.microsoft.com/office/powerpoint/2010/main" val="41292403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a:extLst>
              <a:ext uri="{FF2B5EF4-FFF2-40B4-BE49-F238E27FC236}">
                <a16:creationId xmlns:a16="http://schemas.microsoft.com/office/drawing/2014/main" id="{159C9E8B-672F-4BD6-940A-023CE81C7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975" y="2993033"/>
            <a:ext cx="4260571" cy="260629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42A37797-C384-4706-94D2-677234D845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84" t="29872" r="8888" b="31155"/>
          <a:stretch/>
        </p:blipFill>
        <p:spPr bwMode="auto">
          <a:xfrm>
            <a:off x="6094714" y="4127365"/>
            <a:ext cx="5923945" cy="2070566"/>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8BE8491B-0213-49D3-8E13-824489FECCB0}"/>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10</a:t>
            </a:fld>
            <a:endParaRPr lang="en-US" dirty="0">
              <a:solidFill>
                <a:schemeClr val="tx1"/>
              </a:solidFill>
            </a:endParaRPr>
          </a:p>
        </p:txBody>
      </p:sp>
      <p:pic>
        <p:nvPicPr>
          <p:cNvPr id="9" name="Picture 8" descr="A picture containing text, clipart&#10;&#10;Description automatically generated">
            <a:extLst>
              <a:ext uri="{FF2B5EF4-FFF2-40B4-BE49-F238E27FC236}">
                <a16:creationId xmlns:a16="http://schemas.microsoft.com/office/drawing/2014/main" id="{06336125-AA82-43B9-A38B-CA9213F7A550}"/>
              </a:ext>
            </a:extLst>
          </p:cNvPr>
          <p:cNvPicPr>
            <a:picLocks noChangeAspect="1"/>
          </p:cNvPicPr>
          <p:nvPr/>
        </p:nvPicPr>
        <p:blipFill rotWithShape="1">
          <a:blip r:embed="rId4">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3" name="Picture 2" descr="Luca Venturino Home Page">
            <a:extLst>
              <a:ext uri="{FF2B5EF4-FFF2-40B4-BE49-F238E27FC236}">
                <a16:creationId xmlns:a16="http://schemas.microsoft.com/office/drawing/2014/main" id="{95BBBF8B-422E-442D-8DA3-59E179DAB9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3DBA07C-920E-4900-BEDB-41B3AFFCCF95}"/>
              </a:ext>
            </a:extLst>
          </p:cNvPr>
          <p:cNvSpPr>
            <a:spLocks noGrp="1"/>
          </p:cNvSpPr>
          <p:nvPr>
            <p:ph type="title"/>
          </p:nvPr>
        </p:nvSpPr>
        <p:spPr>
          <a:xfrm>
            <a:off x="2623396" y="801731"/>
            <a:ext cx="7190913" cy="1080938"/>
          </a:xfrm>
        </p:spPr>
        <p:txBody>
          <a:bodyPr>
            <a:normAutofit fontScale="90000"/>
          </a:bodyPr>
          <a:lstStyle/>
          <a:p>
            <a:pPr algn="ctr"/>
            <a:r>
              <a:rPr lang="en-US" sz="4800" dirty="0"/>
              <a:t>SERVER-SIDE LANGUAGES</a:t>
            </a:r>
          </a:p>
        </p:txBody>
      </p:sp>
      <p:pic>
        <p:nvPicPr>
          <p:cNvPr id="6" name="Picture 5" descr="Icon&#10;&#10;Description automatically generated with low confidence">
            <a:extLst>
              <a:ext uri="{FF2B5EF4-FFF2-40B4-BE49-F238E27FC236}">
                <a16:creationId xmlns:a16="http://schemas.microsoft.com/office/drawing/2014/main" id="{B480EE6A-C2B0-4047-B578-BD88A70FA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2641" y="1737216"/>
            <a:ext cx="5023265" cy="2511633"/>
          </a:xfrm>
          <a:prstGeom prst="rect">
            <a:avLst/>
          </a:prstGeom>
        </p:spPr>
      </p:pic>
    </p:spTree>
    <p:extLst>
      <p:ext uri="{BB962C8B-B14F-4D97-AF65-F5344CB8AC3E}">
        <p14:creationId xmlns:p14="http://schemas.microsoft.com/office/powerpoint/2010/main" val="6546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12">
            <a:extLst>
              <a:ext uri="{FF2B5EF4-FFF2-40B4-BE49-F238E27FC236}">
                <a16:creationId xmlns:a16="http://schemas.microsoft.com/office/drawing/2014/main" id="{CB11796B-7493-4F78-9276-BF21875661C8}"/>
              </a:ext>
            </a:extLst>
          </p:cNvPr>
          <p:cNvGraphicFramePr>
            <a:graphicFrameLocks noGrp="1"/>
          </p:cNvGraphicFramePr>
          <p:nvPr>
            <p:extLst>
              <p:ext uri="{D42A27DB-BD31-4B8C-83A1-F6EECF244321}">
                <p14:modId xmlns:p14="http://schemas.microsoft.com/office/powerpoint/2010/main" val="1984283046"/>
              </p:ext>
            </p:extLst>
          </p:nvPr>
        </p:nvGraphicFramePr>
        <p:xfrm>
          <a:off x="929278" y="2523159"/>
          <a:ext cx="10715455" cy="3361951"/>
        </p:xfrm>
        <a:graphic>
          <a:graphicData uri="http://schemas.openxmlformats.org/drawingml/2006/table">
            <a:tbl>
              <a:tblPr firstRow="1" bandRow="1">
                <a:tableStyleId>{5C22544A-7EE6-4342-B048-85BDC9FD1C3A}</a:tableStyleId>
              </a:tblPr>
              <a:tblGrid>
                <a:gridCol w="1055053">
                  <a:extLst>
                    <a:ext uri="{9D8B030D-6E8A-4147-A177-3AD203B41FA5}">
                      <a16:colId xmlns:a16="http://schemas.microsoft.com/office/drawing/2014/main" val="3816657464"/>
                    </a:ext>
                  </a:extLst>
                </a:gridCol>
                <a:gridCol w="848677">
                  <a:extLst>
                    <a:ext uri="{9D8B030D-6E8A-4147-A177-3AD203B41FA5}">
                      <a16:colId xmlns:a16="http://schemas.microsoft.com/office/drawing/2014/main" val="1877764844"/>
                    </a:ext>
                  </a:extLst>
                </a:gridCol>
                <a:gridCol w="848677">
                  <a:extLst>
                    <a:ext uri="{9D8B030D-6E8A-4147-A177-3AD203B41FA5}">
                      <a16:colId xmlns:a16="http://schemas.microsoft.com/office/drawing/2014/main" val="1676026927"/>
                    </a:ext>
                  </a:extLst>
                </a:gridCol>
                <a:gridCol w="713740">
                  <a:extLst>
                    <a:ext uri="{9D8B030D-6E8A-4147-A177-3AD203B41FA5}">
                      <a16:colId xmlns:a16="http://schemas.microsoft.com/office/drawing/2014/main" val="2042961955"/>
                    </a:ext>
                  </a:extLst>
                </a:gridCol>
                <a:gridCol w="219676">
                  <a:extLst>
                    <a:ext uri="{9D8B030D-6E8A-4147-A177-3AD203B41FA5}">
                      <a16:colId xmlns:a16="http://schemas.microsoft.com/office/drawing/2014/main" val="932020802"/>
                    </a:ext>
                  </a:extLst>
                </a:gridCol>
                <a:gridCol w="219676">
                  <a:extLst>
                    <a:ext uri="{9D8B030D-6E8A-4147-A177-3AD203B41FA5}">
                      <a16:colId xmlns:a16="http://schemas.microsoft.com/office/drawing/2014/main" val="1213124249"/>
                    </a:ext>
                  </a:extLst>
                </a:gridCol>
                <a:gridCol w="219676">
                  <a:extLst>
                    <a:ext uri="{9D8B030D-6E8A-4147-A177-3AD203B41FA5}">
                      <a16:colId xmlns:a16="http://schemas.microsoft.com/office/drawing/2014/main" val="1981315518"/>
                    </a:ext>
                  </a:extLst>
                </a:gridCol>
                <a:gridCol w="219676">
                  <a:extLst>
                    <a:ext uri="{9D8B030D-6E8A-4147-A177-3AD203B41FA5}">
                      <a16:colId xmlns:a16="http://schemas.microsoft.com/office/drawing/2014/main" val="311257421"/>
                    </a:ext>
                  </a:extLst>
                </a:gridCol>
                <a:gridCol w="219676">
                  <a:extLst>
                    <a:ext uri="{9D8B030D-6E8A-4147-A177-3AD203B41FA5}">
                      <a16:colId xmlns:a16="http://schemas.microsoft.com/office/drawing/2014/main" val="1502623721"/>
                    </a:ext>
                  </a:extLst>
                </a:gridCol>
                <a:gridCol w="219676">
                  <a:extLst>
                    <a:ext uri="{9D8B030D-6E8A-4147-A177-3AD203B41FA5}">
                      <a16:colId xmlns:a16="http://schemas.microsoft.com/office/drawing/2014/main" val="50645650"/>
                    </a:ext>
                  </a:extLst>
                </a:gridCol>
                <a:gridCol w="219676">
                  <a:extLst>
                    <a:ext uri="{9D8B030D-6E8A-4147-A177-3AD203B41FA5}">
                      <a16:colId xmlns:a16="http://schemas.microsoft.com/office/drawing/2014/main" val="3670620387"/>
                    </a:ext>
                  </a:extLst>
                </a:gridCol>
                <a:gridCol w="219676">
                  <a:extLst>
                    <a:ext uri="{9D8B030D-6E8A-4147-A177-3AD203B41FA5}">
                      <a16:colId xmlns:a16="http://schemas.microsoft.com/office/drawing/2014/main" val="2774351520"/>
                    </a:ext>
                  </a:extLst>
                </a:gridCol>
                <a:gridCol w="219676">
                  <a:extLst>
                    <a:ext uri="{9D8B030D-6E8A-4147-A177-3AD203B41FA5}">
                      <a16:colId xmlns:a16="http://schemas.microsoft.com/office/drawing/2014/main" val="3944677363"/>
                    </a:ext>
                  </a:extLst>
                </a:gridCol>
                <a:gridCol w="219676">
                  <a:extLst>
                    <a:ext uri="{9D8B030D-6E8A-4147-A177-3AD203B41FA5}">
                      <a16:colId xmlns:a16="http://schemas.microsoft.com/office/drawing/2014/main" val="1107563231"/>
                    </a:ext>
                  </a:extLst>
                </a:gridCol>
                <a:gridCol w="219676">
                  <a:extLst>
                    <a:ext uri="{9D8B030D-6E8A-4147-A177-3AD203B41FA5}">
                      <a16:colId xmlns:a16="http://schemas.microsoft.com/office/drawing/2014/main" val="434451423"/>
                    </a:ext>
                  </a:extLst>
                </a:gridCol>
                <a:gridCol w="219676">
                  <a:extLst>
                    <a:ext uri="{9D8B030D-6E8A-4147-A177-3AD203B41FA5}">
                      <a16:colId xmlns:a16="http://schemas.microsoft.com/office/drawing/2014/main" val="476934090"/>
                    </a:ext>
                  </a:extLst>
                </a:gridCol>
                <a:gridCol w="219676">
                  <a:extLst>
                    <a:ext uri="{9D8B030D-6E8A-4147-A177-3AD203B41FA5}">
                      <a16:colId xmlns:a16="http://schemas.microsoft.com/office/drawing/2014/main" val="1861679673"/>
                    </a:ext>
                  </a:extLst>
                </a:gridCol>
                <a:gridCol w="219676">
                  <a:extLst>
                    <a:ext uri="{9D8B030D-6E8A-4147-A177-3AD203B41FA5}">
                      <a16:colId xmlns:a16="http://schemas.microsoft.com/office/drawing/2014/main" val="1584898868"/>
                    </a:ext>
                  </a:extLst>
                </a:gridCol>
                <a:gridCol w="219676">
                  <a:extLst>
                    <a:ext uri="{9D8B030D-6E8A-4147-A177-3AD203B41FA5}">
                      <a16:colId xmlns:a16="http://schemas.microsoft.com/office/drawing/2014/main" val="524414914"/>
                    </a:ext>
                  </a:extLst>
                </a:gridCol>
                <a:gridCol w="219676">
                  <a:extLst>
                    <a:ext uri="{9D8B030D-6E8A-4147-A177-3AD203B41FA5}">
                      <a16:colId xmlns:a16="http://schemas.microsoft.com/office/drawing/2014/main" val="3456422184"/>
                    </a:ext>
                  </a:extLst>
                </a:gridCol>
                <a:gridCol w="219676">
                  <a:extLst>
                    <a:ext uri="{9D8B030D-6E8A-4147-A177-3AD203B41FA5}">
                      <a16:colId xmlns:a16="http://schemas.microsoft.com/office/drawing/2014/main" val="1414398298"/>
                    </a:ext>
                  </a:extLst>
                </a:gridCol>
                <a:gridCol w="219676">
                  <a:extLst>
                    <a:ext uri="{9D8B030D-6E8A-4147-A177-3AD203B41FA5}">
                      <a16:colId xmlns:a16="http://schemas.microsoft.com/office/drawing/2014/main" val="4120073342"/>
                    </a:ext>
                  </a:extLst>
                </a:gridCol>
                <a:gridCol w="219676">
                  <a:extLst>
                    <a:ext uri="{9D8B030D-6E8A-4147-A177-3AD203B41FA5}">
                      <a16:colId xmlns:a16="http://schemas.microsoft.com/office/drawing/2014/main" val="2651383798"/>
                    </a:ext>
                  </a:extLst>
                </a:gridCol>
                <a:gridCol w="219676">
                  <a:extLst>
                    <a:ext uri="{9D8B030D-6E8A-4147-A177-3AD203B41FA5}">
                      <a16:colId xmlns:a16="http://schemas.microsoft.com/office/drawing/2014/main" val="1665099628"/>
                    </a:ext>
                  </a:extLst>
                </a:gridCol>
                <a:gridCol w="219676">
                  <a:extLst>
                    <a:ext uri="{9D8B030D-6E8A-4147-A177-3AD203B41FA5}">
                      <a16:colId xmlns:a16="http://schemas.microsoft.com/office/drawing/2014/main" val="1845332351"/>
                    </a:ext>
                  </a:extLst>
                </a:gridCol>
                <a:gridCol w="219676">
                  <a:extLst>
                    <a:ext uri="{9D8B030D-6E8A-4147-A177-3AD203B41FA5}">
                      <a16:colId xmlns:a16="http://schemas.microsoft.com/office/drawing/2014/main" val="962138049"/>
                    </a:ext>
                  </a:extLst>
                </a:gridCol>
                <a:gridCol w="219676">
                  <a:extLst>
                    <a:ext uri="{9D8B030D-6E8A-4147-A177-3AD203B41FA5}">
                      <a16:colId xmlns:a16="http://schemas.microsoft.com/office/drawing/2014/main" val="1834179994"/>
                    </a:ext>
                  </a:extLst>
                </a:gridCol>
                <a:gridCol w="219676">
                  <a:extLst>
                    <a:ext uri="{9D8B030D-6E8A-4147-A177-3AD203B41FA5}">
                      <a16:colId xmlns:a16="http://schemas.microsoft.com/office/drawing/2014/main" val="632444586"/>
                    </a:ext>
                  </a:extLst>
                </a:gridCol>
                <a:gridCol w="219676">
                  <a:extLst>
                    <a:ext uri="{9D8B030D-6E8A-4147-A177-3AD203B41FA5}">
                      <a16:colId xmlns:a16="http://schemas.microsoft.com/office/drawing/2014/main" val="3078993459"/>
                    </a:ext>
                  </a:extLst>
                </a:gridCol>
                <a:gridCol w="219676">
                  <a:extLst>
                    <a:ext uri="{9D8B030D-6E8A-4147-A177-3AD203B41FA5}">
                      <a16:colId xmlns:a16="http://schemas.microsoft.com/office/drawing/2014/main" val="2441582710"/>
                    </a:ext>
                  </a:extLst>
                </a:gridCol>
                <a:gridCol w="219676">
                  <a:extLst>
                    <a:ext uri="{9D8B030D-6E8A-4147-A177-3AD203B41FA5}">
                      <a16:colId xmlns:a16="http://schemas.microsoft.com/office/drawing/2014/main" val="3607360047"/>
                    </a:ext>
                  </a:extLst>
                </a:gridCol>
                <a:gridCol w="219676">
                  <a:extLst>
                    <a:ext uri="{9D8B030D-6E8A-4147-A177-3AD203B41FA5}">
                      <a16:colId xmlns:a16="http://schemas.microsoft.com/office/drawing/2014/main" val="2006565041"/>
                    </a:ext>
                  </a:extLst>
                </a:gridCol>
                <a:gridCol w="219676">
                  <a:extLst>
                    <a:ext uri="{9D8B030D-6E8A-4147-A177-3AD203B41FA5}">
                      <a16:colId xmlns:a16="http://schemas.microsoft.com/office/drawing/2014/main" val="2862960035"/>
                    </a:ext>
                  </a:extLst>
                </a:gridCol>
                <a:gridCol w="219676">
                  <a:extLst>
                    <a:ext uri="{9D8B030D-6E8A-4147-A177-3AD203B41FA5}">
                      <a16:colId xmlns:a16="http://schemas.microsoft.com/office/drawing/2014/main" val="2412032099"/>
                    </a:ext>
                  </a:extLst>
                </a:gridCol>
                <a:gridCol w="219676">
                  <a:extLst>
                    <a:ext uri="{9D8B030D-6E8A-4147-A177-3AD203B41FA5}">
                      <a16:colId xmlns:a16="http://schemas.microsoft.com/office/drawing/2014/main" val="2626910099"/>
                    </a:ext>
                  </a:extLst>
                </a:gridCol>
                <a:gridCol w="219676">
                  <a:extLst>
                    <a:ext uri="{9D8B030D-6E8A-4147-A177-3AD203B41FA5}">
                      <a16:colId xmlns:a16="http://schemas.microsoft.com/office/drawing/2014/main" val="3291026271"/>
                    </a:ext>
                  </a:extLst>
                </a:gridCol>
                <a:gridCol w="219676">
                  <a:extLst>
                    <a:ext uri="{9D8B030D-6E8A-4147-A177-3AD203B41FA5}">
                      <a16:colId xmlns:a16="http://schemas.microsoft.com/office/drawing/2014/main" val="657223738"/>
                    </a:ext>
                  </a:extLst>
                </a:gridCol>
              </a:tblGrid>
              <a:tr h="370840">
                <a:tc>
                  <a:txBody>
                    <a:bodyPr/>
                    <a:lstStyle/>
                    <a:p>
                      <a:pPr algn="ctr" fontAlgn="b"/>
                      <a:r>
                        <a:rPr lang="es-MX" sz="1000" b="0" i="0" u="none" strike="noStrike" dirty="0">
                          <a:effectLst/>
                          <a:latin typeface="Arial" panose="020B0604020202020204" pitchFamily="34" charset="0"/>
                        </a:rPr>
                        <a:t>ACTIVITY</a:t>
                      </a:r>
                    </a:p>
                  </a:txBody>
                  <a:tcPr marL="7620" marR="7620" marT="7620" marB="0" anchor="b"/>
                </a:tc>
                <a:tc>
                  <a:txBody>
                    <a:bodyPr/>
                    <a:lstStyle/>
                    <a:p>
                      <a:pPr algn="ctr" fontAlgn="b"/>
                      <a:r>
                        <a:rPr lang="es-MX" sz="1000" b="0" i="0" u="none" strike="noStrike" dirty="0">
                          <a:effectLst/>
                          <a:latin typeface="Arial" panose="020B0604020202020204" pitchFamily="34" charset="0"/>
                        </a:rPr>
                        <a:t>BEGINNING</a:t>
                      </a:r>
                    </a:p>
                  </a:txBody>
                  <a:tcPr marL="7620" marR="7620" marT="7620" marB="0" anchor="b"/>
                </a:tc>
                <a:tc>
                  <a:txBody>
                    <a:bodyPr/>
                    <a:lstStyle/>
                    <a:p>
                      <a:pPr algn="ctr" fontAlgn="b"/>
                      <a:r>
                        <a:rPr lang="es-MX" sz="1000" b="0" i="0" u="none" strike="noStrike" dirty="0">
                          <a:effectLst/>
                          <a:latin typeface="Arial" panose="020B0604020202020204" pitchFamily="34" charset="0"/>
                        </a:rPr>
                        <a:t>END</a:t>
                      </a:r>
                    </a:p>
                  </a:txBody>
                  <a:tcPr marL="7620" marR="7620" marT="7620" marB="0" anchor="b"/>
                </a:tc>
                <a:tc>
                  <a:txBody>
                    <a:bodyPr/>
                    <a:lstStyle/>
                    <a:p>
                      <a:pPr algn="ctr" fontAlgn="b"/>
                      <a:r>
                        <a:rPr lang="es-MX" sz="1000" b="0" i="0" u="none" strike="noStrike" dirty="0">
                          <a:effectLst/>
                          <a:latin typeface="Arial" panose="020B0604020202020204" pitchFamily="34" charset="0"/>
                        </a:rPr>
                        <a:t>DURATION</a:t>
                      </a:r>
                    </a:p>
                  </a:txBody>
                  <a:tcPr marL="7620" marR="7620" marT="7620" marB="0" anchor="b"/>
                </a:tc>
                <a:tc>
                  <a:txBody>
                    <a:bodyPr/>
                    <a:lstStyle/>
                    <a:p>
                      <a:pPr algn="ctr" fontAlgn="b"/>
                      <a:r>
                        <a:rPr lang="es-MX" sz="1000" b="0" i="0" u="none" strike="noStrike" dirty="0">
                          <a:effectLst/>
                          <a:latin typeface="Arial" panose="020B0604020202020204" pitchFamily="34" charset="0"/>
                        </a:rPr>
                        <a:t>3</a:t>
                      </a:r>
                    </a:p>
                  </a:txBody>
                  <a:tcPr marL="7620" marR="7620" marT="7620" marB="0" anchor="b"/>
                </a:tc>
                <a:tc>
                  <a:txBody>
                    <a:bodyPr/>
                    <a:lstStyle/>
                    <a:p>
                      <a:pPr algn="ctr" fontAlgn="b"/>
                      <a:r>
                        <a:rPr lang="es-MX" sz="1000" b="0" i="0" u="none" strike="noStrike" dirty="0">
                          <a:effectLst/>
                          <a:latin typeface="Arial" panose="020B0604020202020204" pitchFamily="34" charset="0"/>
                        </a:rPr>
                        <a:t>4</a:t>
                      </a:r>
                    </a:p>
                  </a:txBody>
                  <a:tcPr marL="7620" marR="7620" marT="7620" marB="0" anchor="b"/>
                </a:tc>
                <a:tc>
                  <a:txBody>
                    <a:bodyPr/>
                    <a:lstStyle/>
                    <a:p>
                      <a:pPr algn="ctr" fontAlgn="b"/>
                      <a:r>
                        <a:rPr lang="es-MX" sz="1000" b="0" i="0" u="none" strike="noStrike" dirty="0">
                          <a:effectLst/>
                          <a:latin typeface="Arial" panose="020B0604020202020204" pitchFamily="34" charset="0"/>
                        </a:rPr>
                        <a:t>5</a:t>
                      </a:r>
                    </a:p>
                  </a:txBody>
                  <a:tcPr marL="7620" marR="7620" marT="7620" marB="0" anchor="b"/>
                </a:tc>
                <a:tc>
                  <a:txBody>
                    <a:bodyPr/>
                    <a:lstStyle/>
                    <a:p>
                      <a:pPr algn="ctr" fontAlgn="b"/>
                      <a:r>
                        <a:rPr lang="es-MX" sz="1000" b="0" i="0" u="none" strike="noStrike" dirty="0">
                          <a:effectLst/>
                          <a:latin typeface="Arial" panose="020B0604020202020204" pitchFamily="34" charset="0"/>
                        </a:rPr>
                        <a:t>6</a:t>
                      </a:r>
                    </a:p>
                  </a:txBody>
                  <a:tcPr marL="7620" marR="7620" marT="7620" marB="0" anchor="b"/>
                </a:tc>
                <a:tc>
                  <a:txBody>
                    <a:bodyPr/>
                    <a:lstStyle/>
                    <a:p>
                      <a:pPr algn="ctr" fontAlgn="b"/>
                      <a:r>
                        <a:rPr lang="es-MX" sz="1000" b="0" i="0" u="none" strike="noStrike" dirty="0">
                          <a:effectLst/>
                          <a:latin typeface="Arial" panose="020B0604020202020204" pitchFamily="34" charset="0"/>
                        </a:rPr>
                        <a:t>7</a:t>
                      </a:r>
                    </a:p>
                  </a:txBody>
                  <a:tcPr marL="7620" marR="7620" marT="7620" marB="0" anchor="b"/>
                </a:tc>
                <a:tc>
                  <a:txBody>
                    <a:bodyPr/>
                    <a:lstStyle/>
                    <a:p>
                      <a:pPr algn="ctr" fontAlgn="b"/>
                      <a:r>
                        <a:rPr lang="es-MX" sz="1000" b="0" i="0" u="none" strike="noStrike" dirty="0">
                          <a:effectLst/>
                          <a:latin typeface="Arial" panose="020B0604020202020204" pitchFamily="34" charset="0"/>
                        </a:rPr>
                        <a:t>8</a:t>
                      </a:r>
                    </a:p>
                  </a:txBody>
                  <a:tcPr marL="7620" marR="7620" marT="7620" marB="0" anchor="b"/>
                </a:tc>
                <a:tc>
                  <a:txBody>
                    <a:bodyPr/>
                    <a:lstStyle/>
                    <a:p>
                      <a:pPr algn="ctr" fontAlgn="b"/>
                      <a:r>
                        <a:rPr lang="es-MX" sz="1000" b="0" i="0" u="none" strike="noStrike" dirty="0">
                          <a:effectLst/>
                          <a:latin typeface="Arial" panose="020B0604020202020204" pitchFamily="34" charset="0"/>
                        </a:rPr>
                        <a:t>9</a:t>
                      </a:r>
                    </a:p>
                  </a:txBody>
                  <a:tcPr marL="7620" marR="7620" marT="7620" marB="0" anchor="b"/>
                </a:tc>
                <a:tc>
                  <a:txBody>
                    <a:bodyPr/>
                    <a:lstStyle/>
                    <a:p>
                      <a:pPr algn="ctr" fontAlgn="b"/>
                      <a:r>
                        <a:rPr lang="es-MX" sz="1000" b="0" i="0" u="none" strike="noStrike" dirty="0">
                          <a:effectLst/>
                          <a:latin typeface="Arial" panose="020B0604020202020204" pitchFamily="34" charset="0"/>
                        </a:rPr>
                        <a:t>10</a:t>
                      </a:r>
                    </a:p>
                  </a:txBody>
                  <a:tcPr marL="7620" marR="7620" marT="7620" marB="0" anchor="b"/>
                </a:tc>
                <a:tc>
                  <a:txBody>
                    <a:bodyPr/>
                    <a:lstStyle/>
                    <a:p>
                      <a:pPr algn="ctr" fontAlgn="b"/>
                      <a:r>
                        <a:rPr lang="es-MX" sz="1000" b="0" i="0" u="none" strike="noStrike" dirty="0">
                          <a:effectLst/>
                          <a:latin typeface="Arial" panose="020B0604020202020204" pitchFamily="34" charset="0"/>
                        </a:rPr>
                        <a:t>11</a:t>
                      </a:r>
                    </a:p>
                  </a:txBody>
                  <a:tcPr marL="7620" marR="7620" marT="7620" marB="0" anchor="b"/>
                </a:tc>
                <a:tc>
                  <a:txBody>
                    <a:bodyPr/>
                    <a:lstStyle/>
                    <a:p>
                      <a:pPr algn="ctr" fontAlgn="b"/>
                      <a:r>
                        <a:rPr lang="es-MX" sz="1000" b="0" i="0" u="none" strike="noStrike" dirty="0">
                          <a:effectLst/>
                          <a:latin typeface="Arial" panose="020B0604020202020204" pitchFamily="34" charset="0"/>
                        </a:rPr>
                        <a:t>12</a:t>
                      </a:r>
                    </a:p>
                  </a:txBody>
                  <a:tcPr marL="7620" marR="7620" marT="7620" marB="0" anchor="b"/>
                </a:tc>
                <a:tc>
                  <a:txBody>
                    <a:bodyPr/>
                    <a:lstStyle/>
                    <a:p>
                      <a:pPr algn="ctr" fontAlgn="b"/>
                      <a:r>
                        <a:rPr lang="es-MX" sz="1000" b="0" i="0" u="none" strike="noStrike" dirty="0">
                          <a:effectLst/>
                          <a:latin typeface="Arial" panose="020B0604020202020204" pitchFamily="34" charset="0"/>
                        </a:rPr>
                        <a:t>13</a:t>
                      </a:r>
                    </a:p>
                  </a:txBody>
                  <a:tcPr marL="7620" marR="7620" marT="7620" marB="0" anchor="b"/>
                </a:tc>
                <a:tc>
                  <a:txBody>
                    <a:bodyPr/>
                    <a:lstStyle/>
                    <a:p>
                      <a:pPr algn="ctr" fontAlgn="b"/>
                      <a:r>
                        <a:rPr lang="es-MX" sz="1000" b="0" i="0" u="none" strike="noStrike" dirty="0">
                          <a:effectLst/>
                          <a:latin typeface="Arial" panose="020B0604020202020204" pitchFamily="34" charset="0"/>
                        </a:rPr>
                        <a:t>14</a:t>
                      </a:r>
                    </a:p>
                  </a:txBody>
                  <a:tcPr marL="7620" marR="7620" marT="7620" marB="0" anchor="b"/>
                </a:tc>
                <a:tc>
                  <a:txBody>
                    <a:bodyPr/>
                    <a:lstStyle/>
                    <a:p>
                      <a:pPr algn="ctr" fontAlgn="b"/>
                      <a:r>
                        <a:rPr lang="es-MX" sz="1000" b="0" i="0" u="none" strike="noStrike" dirty="0">
                          <a:effectLst/>
                          <a:latin typeface="Arial" panose="020B0604020202020204" pitchFamily="34" charset="0"/>
                        </a:rPr>
                        <a:t>15</a:t>
                      </a:r>
                    </a:p>
                  </a:txBody>
                  <a:tcPr marL="7620" marR="7620" marT="7620" marB="0" anchor="b"/>
                </a:tc>
                <a:tc>
                  <a:txBody>
                    <a:bodyPr/>
                    <a:lstStyle/>
                    <a:p>
                      <a:pPr algn="ctr" fontAlgn="b"/>
                      <a:r>
                        <a:rPr lang="es-MX" sz="1000" b="0" i="0" u="none" strike="noStrike" dirty="0">
                          <a:effectLst/>
                          <a:latin typeface="Arial" panose="020B0604020202020204" pitchFamily="34" charset="0"/>
                        </a:rPr>
                        <a:t>16</a:t>
                      </a:r>
                    </a:p>
                  </a:txBody>
                  <a:tcPr marL="7620" marR="7620" marT="7620" marB="0" anchor="b"/>
                </a:tc>
                <a:tc>
                  <a:txBody>
                    <a:bodyPr/>
                    <a:lstStyle/>
                    <a:p>
                      <a:pPr algn="ctr" fontAlgn="b"/>
                      <a:r>
                        <a:rPr lang="es-MX" sz="1000" b="0" i="0" u="none" strike="noStrike" dirty="0">
                          <a:effectLst/>
                          <a:latin typeface="Arial" panose="020B0604020202020204" pitchFamily="34" charset="0"/>
                        </a:rPr>
                        <a:t>17</a:t>
                      </a:r>
                    </a:p>
                  </a:txBody>
                  <a:tcPr marL="7620" marR="7620" marT="7620" marB="0" anchor="b"/>
                </a:tc>
                <a:tc>
                  <a:txBody>
                    <a:bodyPr/>
                    <a:lstStyle/>
                    <a:p>
                      <a:pPr algn="ctr" fontAlgn="b"/>
                      <a:r>
                        <a:rPr lang="es-MX" sz="1000" b="0" i="0" u="none" strike="noStrike" dirty="0">
                          <a:effectLst/>
                          <a:latin typeface="Arial" panose="020B0604020202020204" pitchFamily="34" charset="0"/>
                        </a:rPr>
                        <a:t>18</a:t>
                      </a:r>
                    </a:p>
                  </a:txBody>
                  <a:tcPr marL="7620" marR="7620" marT="7620" marB="0" anchor="b"/>
                </a:tc>
                <a:tc>
                  <a:txBody>
                    <a:bodyPr/>
                    <a:lstStyle/>
                    <a:p>
                      <a:pPr algn="ctr" fontAlgn="b"/>
                      <a:r>
                        <a:rPr lang="es-MX" sz="1000" b="0" i="0" u="none" strike="noStrike" dirty="0">
                          <a:effectLst/>
                          <a:latin typeface="Arial" panose="020B0604020202020204" pitchFamily="34" charset="0"/>
                        </a:rPr>
                        <a:t>19</a:t>
                      </a:r>
                    </a:p>
                  </a:txBody>
                  <a:tcPr marL="7620" marR="7620" marT="7620" marB="0" anchor="b"/>
                </a:tc>
                <a:tc>
                  <a:txBody>
                    <a:bodyPr/>
                    <a:lstStyle/>
                    <a:p>
                      <a:pPr algn="ctr" fontAlgn="b"/>
                      <a:r>
                        <a:rPr lang="es-MX" sz="1000" b="0" i="0" u="none" strike="noStrike" dirty="0">
                          <a:effectLst/>
                          <a:latin typeface="Arial" panose="020B0604020202020204" pitchFamily="34" charset="0"/>
                        </a:rPr>
                        <a:t>20</a:t>
                      </a:r>
                    </a:p>
                  </a:txBody>
                  <a:tcPr marL="7620" marR="7620" marT="7620" marB="0" anchor="b"/>
                </a:tc>
                <a:tc>
                  <a:txBody>
                    <a:bodyPr/>
                    <a:lstStyle/>
                    <a:p>
                      <a:pPr algn="ctr" fontAlgn="b"/>
                      <a:r>
                        <a:rPr lang="es-MX" sz="1000" b="0" i="0" u="none" strike="noStrike" dirty="0">
                          <a:effectLst/>
                          <a:latin typeface="Arial" panose="020B0604020202020204" pitchFamily="34" charset="0"/>
                        </a:rPr>
                        <a:t>21</a:t>
                      </a:r>
                    </a:p>
                  </a:txBody>
                  <a:tcPr marL="7620" marR="7620" marT="7620" marB="0" anchor="b"/>
                </a:tc>
                <a:tc>
                  <a:txBody>
                    <a:bodyPr/>
                    <a:lstStyle/>
                    <a:p>
                      <a:pPr algn="ctr" fontAlgn="b"/>
                      <a:r>
                        <a:rPr lang="es-MX" sz="1000" b="0" i="0" u="none" strike="noStrike" dirty="0">
                          <a:effectLst/>
                          <a:latin typeface="Arial" panose="020B0604020202020204" pitchFamily="34" charset="0"/>
                        </a:rPr>
                        <a:t>22</a:t>
                      </a:r>
                    </a:p>
                  </a:txBody>
                  <a:tcPr marL="7620" marR="7620" marT="7620" marB="0" anchor="b"/>
                </a:tc>
                <a:tc>
                  <a:txBody>
                    <a:bodyPr/>
                    <a:lstStyle/>
                    <a:p>
                      <a:pPr algn="ctr" fontAlgn="b"/>
                      <a:r>
                        <a:rPr lang="es-MX" sz="1000" b="0" i="0" u="none" strike="noStrike" dirty="0">
                          <a:effectLst/>
                          <a:latin typeface="Arial" panose="020B0604020202020204" pitchFamily="34" charset="0"/>
                        </a:rPr>
                        <a:t>23</a:t>
                      </a:r>
                    </a:p>
                  </a:txBody>
                  <a:tcPr marL="7620" marR="7620" marT="7620" marB="0" anchor="b"/>
                </a:tc>
                <a:tc>
                  <a:txBody>
                    <a:bodyPr/>
                    <a:lstStyle/>
                    <a:p>
                      <a:pPr algn="ctr" fontAlgn="b"/>
                      <a:r>
                        <a:rPr lang="es-MX" sz="1000" b="0" i="0" u="none" strike="noStrike" dirty="0">
                          <a:effectLst/>
                          <a:latin typeface="Arial" panose="020B0604020202020204" pitchFamily="34" charset="0"/>
                        </a:rPr>
                        <a:t>24</a:t>
                      </a:r>
                    </a:p>
                  </a:txBody>
                  <a:tcPr marL="7620" marR="7620" marT="7620" marB="0" anchor="b"/>
                </a:tc>
                <a:tc>
                  <a:txBody>
                    <a:bodyPr/>
                    <a:lstStyle/>
                    <a:p>
                      <a:pPr algn="ctr" fontAlgn="b"/>
                      <a:r>
                        <a:rPr lang="es-MX" sz="1000" b="0" i="0" u="none" strike="noStrike" dirty="0">
                          <a:effectLst/>
                          <a:latin typeface="Arial" panose="020B0604020202020204" pitchFamily="34" charset="0"/>
                        </a:rPr>
                        <a:t>25</a:t>
                      </a:r>
                    </a:p>
                  </a:txBody>
                  <a:tcPr marL="7620" marR="7620" marT="7620" marB="0" anchor="b"/>
                </a:tc>
                <a:tc>
                  <a:txBody>
                    <a:bodyPr/>
                    <a:lstStyle/>
                    <a:p>
                      <a:pPr algn="ctr" fontAlgn="b"/>
                      <a:r>
                        <a:rPr lang="es-MX" sz="1000" b="0" i="0" u="none" strike="noStrike" dirty="0">
                          <a:effectLst/>
                          <a:latin typeface="Arial" panose="020B0604020202020204" pitchFamily="34" charset="0"/>
                        </a:rPr>
                        <a:t>26</a:t>
                      </a:r>
                    </a:p>
                  </a:txBody>
                  <a:tcPr marL="7620" marR="7620" marT="7620" marB="0" anchor="b"/>
                </a:tc>
                <a:tc>
                  <a:txBody>
                    <a:bodyPr/>
                    <a:lstStyle/>
                    <a:p>
                      <a:pPr algn="ctr" fontAlgn="b"/>
                      <a:r>
                        <a:rPr lang="es-MX" sz="1000" b="0" i="0" u="none" strike="noStrike" dirty="0">
                          <a:effectLst/>
                          <a:latin typeface="Arial" panose="020B0604020202020204" pitchFamily="34" charset="0"/>
                        </a:rPr>
                        <a:t>27</a:t>
                      </a:r>
                    </a:p>
                  </a:txBody>
                  <a:tcPr marL="7620" marR="7620" marT="7620" marB="0" anchor="b"/>
                </a:tc>
                <a:tc>
                  <a:txBody>
                    <a:bodyPr/>
                    <a:lstStyle/>
                    <a:p>
                      <a:pPr algn="ctr" fontAlgn="b"/>
                      <a:r>
                        <a:rPr lang="es-MX" sz="1000" b="0" i="0" u="none" strike="noStrike" dirty="0">
                          <a:effectLst/>
                          <a:latin typeface="Arial" panose="020B0604020202020204" pitchFamily="34" charset="0"/>
                        </a:rPr>
                        <a:t>28</a:t>
                      </a:r>
                    </a:p>
                  </a:txBody>
                  <a:tcPr marL="7620" marR="7620" marT="7620" marB="0" anchor="b"/>
                </a:tc>
                <a:tc>
                  <a:txBody>
                    <a:bodyPr/>
                    <a:lstStyle/>
                    <a:p>
                      <a:pPr algn="ctr" fontAlgn="b"/>
                      <a:r>
                        <a:rPr lang="es-MX" sz="1000" b="0" i="0" u="none" strike="noStrike" dirty="0">
                          <a:effectLst/>
                          <a:latin typeface="Arial" panose="020B0604020202020204" pitchFamily="34" charset="0"/>
                        </a:rPr>
                        <a:t>29</a:t>
                      </a:r>
                    </a:p>
                  </a:txBody>
                  <a:tcPr marL="7620" marR="7620" marT="7620" marB="0" anchor="b"/>
                </a:tc>
                <a:tc>
                  <a:txBody>
                    <a:bodyPr/>
                    <a:lstStyle/>
                    <a:p>
                      <a:pPr algn="ctr" fontAlgn="b"/>
                      <a:r>
                        <a:rPr lang="es-MX" sz="1000" b="0" i="0" u="none" strike="noStrike" dirty="0">
                          <a:effectLst/>
                          <a:latin typeface="Arial" panose="020B0604020202020204" pitchFamily="34" charset="0"/>
                        </a:rPr>
                        <a:t>30</a:t>
                      </a:r>
                    </a:p>
                  </a:txBody>
                  <a:tcPr marL="7620" marR="7620" marT="7620" marB="0" anchor="b"/>
                </a:tc>
                <a:tc>
                  <a:txBody>
                    <a:bodyPr/>
                    <a:lstStyle/>
                    <a:p>
                      <a:pPr algn="ctr" fontAlgn="b"/>
                      <a:r>
                        <a:rPr lang="es-MX" sz="1000" b="0" i="0" u="none" strike="noStrike" dirty="0">
                          <a:effectLst/>
                          <a:latin typeface="Arial" panose="020B0604020202020204" pitchFamily="34" charset="0"/>
                        </a:rPr>
                        <a:t>31</a:t>
                      </a:r>
                    </a:p>
                  </a:txBody>
                  <a:tcPr marL="7620" marR="7620" marT="7620" marB="0" anchor="b"/>
                </a:tc>
                <a:tc>
                  <a:txBody>
                    <a:bodyPr/>
                    <a:lstStyle/>
                    <a:p>
                      <a:pPr algn="ctr" fontAlgn="b"/>
                      <a:r>
                        <a:rPr lang="es-MX" sz="1000" b="0" i="0" u="none" strike="noStrike" dirty="0">
                          <a:effectLst/>
                          <a:latin typeface="Arial" panose="020B0604020202020204" pitchFamily="34" charset="0"/>
                        </a:rPr>
                        <a:t>1</a:t>
                      </a:r>
                    </a:p>
                  </a:txBody>
                  <a:tcPr marL="7620" marR="7620" marT="7620" marB="0" anchor="b"/>
                </a:tc>
                <a:tc>
                  <a:txBody>
                    <a:bodyPr/>
                    <a:lstStyle/>
                    <a:p>
                      <a:pPr algn="ctr" fontAlgn="b"/>
                      <a:r>
                        <a:rPr lang="es-MX" sz="1000" b="0" i="0" u="none" strike="noStrike" dirty="0">
                          <a:effectLst/>
                          <a:latin typeface="Arial" panose="020B0604020202020204" pitchFamily="34" charset="0"/>
                        </a:rPr>
                        <a:t>2</a:t>
                      </a:r>
                    </a:p>
                  </a:txBody>
                  <a:tcPr marL="7620" marR="7620" marT="7620" marB="0" anchor="b"/>
                </a:tc>
                <a:tc>
                  <a:txBody>
                    <a:bodyPr/>
                    <a:lstStyle/>
                    <a:p>
                      <a:pPr algn="ctr" fontAlgn="b"/>
                      <a:r>
                        <a:rPr lang="es-MX" sz="1000" b="0" i="0" u="none" strike="noStrike" dirty="0">
                          <a:effectLst/>
                          <a:latin typeface="Arial" panose="020B0604020202020204" pitchFamily="34" charset="0"/>
                        </a:rPr>
                        <a:t>3</a:t>
                      </a:r>
                    </a:p>
                  </a:txBody>
                  <a:tcPr marL="7620" marR="7620" marT="7620" marB="0" anchor="b"/>
                </a:tc>
                <a:tc>
                  <a:txBody>
                    <a:bodyPr/>
                    <a:lstStyle/>
                    <a:p>
                      <a:pPr algn="ctr" fontAlgn="b"/>
                      <a:r>
                        <a:rPr lang="es-MX" sz="1000" b="0" i="0" u="none" strike="noStrike" dirty="0">
                          <a:effectLst/>
                          <a:latin typeface="Arial" panose="020B0604020202020204" pitchFamily="34" charset="0"/>
                        </a:rPr>
                        <a:t>4</a:t>
                      </a:r>
                    </a:p>
                  </a:txBody>
                  <a:tcPr marL="7620" marR="7620" marT="7620" marB="0" anchor="b"/>
                </a:tc>
                <a:extLst>
                  <a:ext uri="{0D108BD9-81ED-4DB2-BD59-A6C34878D82A}">
                    <a16:rowId xmlns:a16="http://schemas.microsoft.com/office/drawing/2014/main" val="3010418749"/>
                  </a:ext>
                </a:extLst>
              </a:tr>
              <a:tr h="370840">
                <a:tc>
                  <a:txBody>
                    <a:bodyPr/>
                    <a:lstStyle/>
                    <a:p>
                      <a:pPr algn="l" fontAlgn="b"/>
                      <a:r>
                        <a:rPr lang="es-MX" sz="1000" b="1" i="0" u="none" strike="noStrike" dirty="0">
                          <a:solidFill>
                            <a:srgbClr val="A1467E"/>
                          </a:solidFill>
                          <a:effectLst/>
                          <a:latin typeface="Arial" panose="020B0604020202020204" pitchFamily="34" charset="0"/>
                        </a:rPr>
                        <a:t>Project </a:t>
                      </a:r>
                      <a:r>
                        <a:rPr lang="es-MX" sz="1000" b="1" i="0" u="none" strike="noStrike" dirty="0" err="1">
                          <a:solidFill>
                            <a:srgbClr val="A1467E"/>
                          </a:solidFill>
                          <a:effectLst/>
                          <a:latin typeface="Arial" panose="020B0604020202020204" pitchFamily="34" charset="0"/>
                        </a:rPr>
                        <a:t>Proposal</a:t>
                      </a:r>
                      <a:endParaRPr lang="es-MX" sz="1000" b="1" i="0" u="none" strike="noStrike" dirty="0">
                        <a:solidFill>
                          <a:srgbClr val="A1467E"/>
                        </a:solidFill>
                        <a:effectLst/>
                        <a:latin typeface="Arial" panose="020B0604020202020204" pitchFamily="34" charset="0"/>
                      </a:endParaRPr>
                    </a:p>
                  </a:txBody>
                  <a:tcPr marL="7620" marR="7620" marT="7620" marB="0" anchor="b"/>
                </a:tc>
                <a:tc>
                  <a:txBody>
                    <a:bodyPr/>
                    <a:lstStyle/>
                    <a:p>
                      <a:pPr algn="r" fontAlgn="b"/>
                      <a:r>
                        <a:rPr lang="es-MX" sz="1000" b="0" i="0" u="none" strike="noStrike">
                          <a:effectLst/>
                          <a:latin typeface="Arial" panose="020B0604020202020204" pitchFamily="34" charset="0"/>
                        </a:rPr>
                        <a:t>3. may. 2021</a:t>
                      </a:r>
                    </a:p>
                  </a:txBody>
                  <a:tcPr marL="7620" marR="7620" marT="7620" marB="0" anchor="b"/>
                </a:tc>
                <a:tc>
                  <a:txBody>
                    <a:bodyPr/>
                    <a:lstStyle/>
                    <a:p>
                      <a:pPr algn="r" fontAlgn="b"/>
                      <a:r>
                        <a:rPr lang="es-MX" sz="1000" b="0" i="0" u="none" strike="noStrike">
                          <a:effectLst/>
                          <a:latin typeface="Arial" panose="020B0604020202020204" pitchFamily="34" charset="0"/>
                        </a:rPr>
                        <a:t>7.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3542061757"/>
                  </a:ext>
                </a:extLst>
              </a:tr>
              <a:tr h="223079">
                <a:tc>
                  <a:txBody>
                    <a:bodyPr/>
                    <a:lstStyle/>
                    <a:p>
                      <a:pPr algn="l" fontAlgn="b"/>
                      <a:r>
                        <a:rPr lang="es-MX" sz="1000" b="1" i="0" u="none" strike="noStrike">
                          <a:solidFill>
                            <a:srgbClr val="3465A4"/>
                          </a:solidFill>
                          <a:effectLst/>
                          <a:latin typeface="Arial" panose="020B0604020202020204" pitchFamily="34" charset="0"/>
                        </a:rPr>
                        <a:t>CLIENT SIDE</a:t>
                      </a:r>
                    </a:p>
                  </a:txBody>
                  <a:tcPr marL="7620" marR="7620" marT="7620" marB="0" anchor="b"/>
                </a:tc>
                <a:tc>
                  <a:txBody>
                    <a:bodyPr/>
                    <a:lstStyle/>
                    <a:p>
                      <a:pPr algn="r" fontAlgn="b"/>
                      <a:r>
                        <a:rPr lang="es-MX" sz="1000" b="0" i="0" u="none" strike="noStrike">
                          <a:effectLst/>
                          <a:latin typeface="Arial" panose="020B0604020202020204" pitchFamily="34" charset="0"/>
                        </a:rPr>
                        <a:t>8. may. 2021</a:t>
                      </a:r>
                    </a:p>
                  </a:txBody>
                  <a:tcPr marL="7620" marR="7620" marT="7620" marB="0" anchor="b"/>
                </a:tc>
                <a:tc>
                  <a:txBody>
                    <a:bodyPr/>
                    <a:lstStyle/>
                    <a:p>
                      <a:pPr algn="r" fontAlgn="b"/>
                      <a:r>
                        <a:rPr lang="es-MX" sz="1000" b="0" i="0" u="none" strike="noStrike">
                          <a:effectLst/>
                          <a:latin typeface="Arial" panose="020B0604020202020204" pitchFamily="34" charset="0"/>
                        </a:rPr>
                        <a:t>22. may. 2021</a:t>
                      </a:r>
                    </a:p>
                  </a:txBody>
                  <a:tcPr marL="7620" marR="7620" marT="7620" marB="0" anchor="b"/>
                </a:tc>
                <a:tc>
                  <a:txBody>
                    <a:bodyPr/>
                    <a:lstStyle/>
                    <a:p>
                      <a:pPr algn="r" fontAlgn="b"/>
                      <a:r>
                        <a:rPr lang="es-MX" sz="1000" b="0" i="0" u="none" strike="noStrike">
                          <a:effectLst/>
                          <a:latin typeface="Arial" panose="020B0604020202020204" pitchFamily="34" charset="0"/>
                        </a:rPr>
                        <a:t>15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15">
                  <a:txBody>
                    <a:bodyPr/>
                    <a:lstStyle/>
                    <a:p>
                      <a:pPr algn="ctr" fontAlgn="ctr"/>
                      <a:endParaRPr lang="es-MX" sz="1000" b="0" i="0" u="none" strike="noStrike" dirty="0">
                        <a:effectLst/>
                        <a:latin typeface="Arial" panose="020B0604020202020204" pitchFamily="34" charset="0"/>
                      </a:endParaRPr>
                    </a:p>
                  </a:txBody>
                  <a:tcPr marL="7620" marR="7620" marT="7620" marB="0" anchor="ctr">
                    <a:solidFill>
                      <a:srgbClr val="0070C0"/>
                    </a:solidFill>
                  </a:tcPr>
                </a:tc>
                <a:tc hMerge="1">
                  <a:txBody>
                    <a:bodyPr/>
                    <a:lstStyle/>
                    <a:p>
                      <a:pPr algn="l" fontAlgn="b"/>
                      <a:r>
                        <a:rPr lang="es-MX" sz="1000" b="0" i="0" u="none" strike="noStrike">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0070C0"/>
                    </a:solidFill>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2927077405"/>
                  </a:ext>
                </a:extLst>
              </a:tr>
              <a:tr h="370840">
                <a:tc>
                  <a:txBody>
                    <a:bodyPr/>
                    <a:lstStyle/>
                    <a:p>
                      <a:pPr algn="l" fontAlgn="b"/>
                      <a:r>
                        <a:rPr lang="es-MX" sz="1000" b="0" i="0" u="none" strike="noStrike">
                          <a:solidFill>
                            <a:srgbClr val="3465A4"/>
                          </a:solidFill>
                          <a:effectLst/>
                          <a:latin typeface="Arial" panose="020B0604020202020204" pitchFamily="34" charset="0"/>
                        </a:rPr>
                        <a:t>JAVASCRIPT</a:t>
                      </a:r>
                    </a:p>
                  </a:txBody>
                  <a:tcPr marL="7620" marR="7620" marT="7620" marB="0" anchor="b"/>
                </a:tc>
                <a:tc>
                  <a:txBody>
                    <a:bodyPr/>
                    <a:lstStyle/>
                    <a:p>
                      <a:pPr algn="r" fontAlgn="b"/>
                      <a:r>
                        <a:rPr lang="es-MX" sz="1000" b="0" i="0" u="none" strike="noStrike">
                          <a:effectLst/>
                          <a:latin typeface="Arial" panose="020B0604020202020204" pitchFamily="34" charset="0"/>
                        </a:rPr>
                        <a:t>8. may. 2021</a:t>
                      </a:r>
                    </a:p>
                  </a:txBody>
                  <a:tcPr marL="7620" marR="7620" marT="7620" marB="0" anchor="b"/>
                </a:tc>
                <a:tc>
                  <a:txBody>
                    <a:bodyPr/>
                    <a:lstStyle/>
                    <a:p>
                      <a:pPr algn="r" fontAlgn="b"/>
                      <a:r>
                        <a:rPr lang="es-MX" sz="1000" b="0" i="0" u="none" strike="noStrike">
                          <a:effectLst/>
                          <a:latin typeface="Arial" panose="020B0604020202020204" pitchFamily="34" charset="0"/>
                        </a:rPr>
                        <a:t>12.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3588704305"/>
                  </a:ext>
                </a:extLst>
              </a:tr>
              <a:tr h="370840">
                <a:tc>
                  <a:txBody>
                    <a:bodyPr/>
                    <a:lstStyle/>
                    <a:p>
                      <a:pPr algn="l" fontAlgn="b"/>
                      <a:r>
                        <a:rPr lang="es-MX" sz="1000" b="0" i="0" u="none" strike="noStrike">
                          <a:solidFill>
                            <a:srgbClr val="3465A4"/>
                          </a:solidFill>
                          <a:effectLst/>
                          <a:latin typeface="Arial" panose="020B0604020202020204" pitchFamily="34" charset="0"/>
                        </a:rPr>
                        <a:t>JSON</a:t>
                      </a:r>
                    </a:p>
                  </a:txBody>
                  <a:tcPr marL="7620" marR="7620" marT="7620" marB="0" anchor="b"/>
                </a:tc>
                <a:tc>
                  <a:txBody>
                    <a:bodyPr/>
                    <a:lstStyle/>
                    <a:p>
                      <a:pPr algn="r" fontAlgn="b"/>
                      <a:r>
                        <a:rPr lang="es-MX" sz="1000" b="0" i="0" u="none" strike="noStrike">
                          <a:effectLst/>
                          <a:latin typeface="Arial" panose="020B0604020202020204" pitchFamily="34" charset="0"/>
                        </a:rPr>
                        <a:t>13. may. 2021</a:t>
                      </a:r>
                    </a:p>
                  </a:txBody>
                  <a:tcPr marL="7620" marR="7620" marT="7620" marB="0" anchor="b"/>
                </a:tc>
                <a:tc>
                  <a:txBody>
                    <a:bodyPr/>
                    <a:lstStyle/>
                    <a:p>
                      <a:pPr algn="r" fontAlgn="b"/>
                      <a:r>
                        <a:rPr lang="es-MX" sz="1000" b="0" i="0" u="none" strike="noStrike">
                          <a:effectLst/>
                          <a:latin typeface="Arial" panose="020B0604020202020204" pitchFamily="34" charset="0"/>
                        </a:rPr>
                        <a:t>17.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2446899265"/>
                  </a:ext>
                </a:extLst>
              </a:tr>
              <a:tr h="370840">
                <a:tc>
                  <a:txBody>
                    <a:bodyPr/>
                    <a:lstStyle/>
                    <a:p>
                      <a:pPr algn="l" fontAlgn="b"/>
                      <a:r>
                        <a:rPr lang="es-MX" sz="1000" b="0" i="0" u="none" strike="noStrike">
                          <a:solidFill>
                            <a:srgbClr val="3465A4"/>
                          </a:solidFill>
                          <a:effectLst/>
                          <a:latin typeface="Arial" panose="020B0604020202020204" pitchFamily="34" charset="0"/>
                        </a:rPr>
                        <a:t>HTML</a:t>
                      </a:r>
                    </a:p>
                  </a:txBody>
                  <a:tcPr marL="7620" marR="7620" marT="7620" marB="0" anchor="b"/>
                </a:tc>
                <a:tc>
                  <a:txBody>
                    <a:bodyPr/>
                    <a:lstStyle/>
                    <a:p>
                      <a:pPr algn="r" fontAlgn="b"/>
                      <a:r>
                        <a:rPr lang="es-MX" sz="1000" b="0" i="0" u="none" strike="noStrike">
                          <a:effectLst/>
                          <a:latin typeface="Arial" panose="020B0604020202020204" pitchFamily="34" charset="0"/>
                        </a:rPr>
                        <a:t>18. may. 2021</a:t>
                      </a:r>
                    </a:p>
                  </a:txBody>
                  <a:tcPr marL="7620" marR="7620" marT="7620" marB="0" anchor="b"/>
                </a:tc>
                <a:tc>
                  <a:txBody>
                    <a:bodyPr/>
                    <a:lstStyle/>
                    <a:p>
                      <a:pPr algn="r" fontAlgn="b"/>
                      <a:r>
                        <a:rPr lang="es-MX" sz="1000" b="0" i="0" u="none" strike="noStrike">
                          <a:effectLst/>
                          <a:latin typeface="Arial" panose="020B0604020202020204" pitchFamily="34" charset="0"/>
                        </a:rPr>
                        <a:t>22.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815142898"/>
                  </a:ext>
                </a:extLst>
              </a:tr>
              <a:tr h="266861">
                <a:tc>
                  <a:txBody>
                    <a:bodyPr/>
                    <a:lstStyle/>
                    <a:p>
                      <a:pPr algn="l" fontAlgn="b"/>
                      <a:r>
                        <a:rPr lang="es-MX" sz="1000" b="1" i="0" u="none" strike="noStrike">
                          <a:solidFill>
                            <a:srgbClr val="F10D0C"/>
                          </a:solidFill>
                          <a:effectLst/>
                          <a:latin typeface="Arial" panose="020B0604020202020204" pitchFamily="34" charset="0"/>
                        </a:rPr>
                        <a:t>SERVER SIDE</a:t>
                      </a:r>
                    </a:p>
                  </a:txBody>
                  <a:tcPr marL="7620" marR="7620" marT="7620" marB="0" anchor="b"/>
                </a:tc>
                <a:tc>
                  <a:txBody>
                    <a:bodyPr/>
                    <a:lstStyle/>
                    <a:p>
                      <a:pPr algn="r" fontAlgn="b"/>
                      <a:r>
                        <a:rPr lang="es-MX" sz="1000" b="0" i="0" u="none" strike="noStrike">
                          <a:effectLst/>
                          <a:latin typeface="Arial" panose="020B0604020202020204" pitchFamily="34" charset="0"/>
                        </a:rPr>
                        <a:t>23. may. 2021</a:t>
                      </a:r>
                    </a:p>
                  </a:txBody>
                  <a:tcPr marL="7620" marR="7620" marT="7620" marB="0" anchor="b"/>
                </a:tc>
                <a:tc>
                  <a:txBody>
                    <a:bodyPr/>
                    <a:lstStyle/>
                    <a:p>
                      <a:pPr algn="r" fontAlgn="b"/>
                      <a:r>
                        <a:rPr lang="es-MX" sz="1000" b="0" i="0" u="none" strike="noStrike">
                          <a:effectLst/>
                          <a:latin typeface="Arial" panose="020B0604020202020204" pitchFamily="34" charset="0"/>
                        </a:rPr>
                        <a:t>31. may. 2021</a:t>
                      </a:r>
                    </a:p>
                  </a:txBody>
                  <a:tcPr marL="7620" marR="7620" marT="7620" marB="0" anchor="b"/>
                </a:tc>
                <a:tc>
                  <a:txBody>
                    <a:bodyPr/>
                    <a:lstStyle/>
                    <a:p>
                      <a:pPr algn="r" fontAlgn="b"/>
                      <a:r>
                        <a:rPr lang="es-MX" sz="1000" b="0" i="0" u="none" strike="noStrike">
                          <a:effectLst/>
                          <a:latin typeface="Arial" panose="020B0604020202020204" pitchFamily="34" charset="0"/>
                        </a:rPr>
                        <a:t>15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13">
                  <a:txBody>
                    <a:bodyPr/>
                    <a:lstStyle/>
                    <a:p>
                      <a:pPr algn="l" fontAlgn="b"/>
                      <a:endParaRPr lang="es-MX" sz="1000" b="0" i="0" u="none" strike="noStrike" dirty="0">
                        <a:effectLst/>
                        <a:latin typeface="Arial" panose="020B0604020202020204" pitchFamily="34" charset="0"/>
                      </a:endParaRPr>
                    </a:p>
                  </a:txBody>
                  <a:tcPr marL="7620" marR="7620" marT="7620" marB="0" anchor="ctr">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endParaRPr lang="es-MX" sz="1000" b="0" i="0" u="none" strike="noStrike" dirty="0">
                        <a:effectLst/>
                        <a:latin typeface="Arial" panose="020B0604020202020204" pitchFamily="34" charset="0"/>
                      </a:endParaRPr>
                    </a:p>
                  </a:txBody>
                  <a:tcPr marL="7620" marR="7620" marT="7620" marB="0" anchor="b">
                    <a:solidFill>
                      <a:srgbClr val="FF0000"/>
                    </a:solidFill>
                  </a:tcPr>
                </a:tc>
                <a:tc hMerge="1">
                  <a:txBody>
                    <a:bodyPr/>
                    <a:lstStyle/>
                    <a:p>
                      <a:pPr algn="l" fontAlgn="b"/>
                      <a:endParaRPr lang="es-MX" sz="1000" b="0" i="0" u="none" strike="noStrike" dirty="0">
                        <a:effectLst/>
                        <a:latin typeface="Arial" panose="020B0604020202020204" pitchFamily="34" charset="0"/>
                      </a:endParaRPr>
                    </a:p>
                  </a:txBody>
                  <a:tcPr marL="7620" marR="7620" marT="7620" marB="0" anchor="b">
                    <a:solidFill>
                      <a:srgbClr val="FF0000"/>
                    </a:solidFill>
                  </a:tcPr>
                </a:tc>
                <a:tc hMerge="1">
                  <a:txBody>
                    <a:bodyPr/>
                    <a:lstStyle/>
                    <a:p>
                      <a:pPr algn="l" fontAlgn="b"/>
                      <a:endParaRPr lang="es-MX" sz="1000" b="0" i="0" u="none" strike="noStrike" dirty="0">
                        <a:effectLst/>
                        <a:latin typeface="Arial" panose="020B0604020202020204" pitchFamily="34" charset="0"/>
                      </a:endParaRP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extLst>
                  <a:ext uri="{0D108BD9-81ED-4DB2-BD59-A6C34878D82A}">
                    <a16:rowId xmlns:a16="http://schemas.microsoft.com/office/drawing/2014/main" val="3425456546"/>
                  </a:ext>
                </a:extLst>
              </a:tr>
              <a:tr h="370840">
                <a:tc>
                  <a:txBody>
                    <a:bodyPr/>
                    <a:lstStyle/>
                    <a:p>
                      <a:pPr algn="l" fontAlgn="b"/>
                      <a:r>
                        <a:rPr lang="es-MX" sz="1000" b="0" i="0" u="none" strike="noStrike">
                          <a:solidFill>
                            <a:srgbClr val="F10D0C"/>
                          </a:solidFill>
                          <a:effectLst/>
                          <a:latin typeface="Arial" panose="020B0604020202020204" pitchFamily="34" charset="0"/>
                        </a:rPr>
                        <a:t>NODE.JS</a:t>
                      </a:r>
                    </a:p>
                  </a:txBody>
                  <a:tcPr marL="7620" marR="7620" marT="7620" marB="0" anchor="b"/>
                </a:tc>
                <a:tc>
                  <a:txBody>
                    <a:bodyPr/>
                    <a:lstStyle/>
                    <a:p>
                      <a:pPr algn="r" fontAlgn="b"/>
                      <a:r>
                        <a:rPr lang="es-MX" sz="1000" b="0" i="0" u="none" strike="noStrike">
                          <a:effectLst/>
                          <a:latin typeface="Arial" panose="020B0604020202020204" pitchFamily="34" charset="0"/>
                        </a:rPr>
                        <a:t>23. may. 2021</a:t>
                      </a:r>
                    </a:p>
                  </a:txBody>
                  <a:tcPr marL="7620" marR="7620" marT="7620" marB="0" anchor="b"/>
                </a:tc>
                <a:tc>
                  <a:txBody>
                    <a:bodyPr/>
                    <a:lstStyle/>
                    <a:p>
                      <a:pPr algn="r" fontAlgn="b"/>
                      <a:r>
                        <a:rPr lang="es-MX" sz="1000" b="0" i="0" u="none" strike="noStrike">
                          <a:effectLst/>
                          <a:latin typeface="Arial" panose="020B0604020202020204" pitchFamily="34" charset="0"/>
                        </a:rPr>
                        <a:t>27.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5">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dirty="0">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3642577558"/>
                  </a:ext>
                </a:extLst>
              </a:tr>
              <a:tr h="370840">
                <a:tc>
                  <a:txBody>
                    <a:bodyPr/>
                    <a:lstStyle/>
                    <a:p>
                      <a:pPr algn="l" fontAlgn="b"/>
                      <a:r>
                        <a:rPr lang="es-MX" sz="1000" b="0" i="0" u="none" strike="noStrike">
                          <a:solidFill>
                            <a:srgbClr val="F10D0C"/>
                          </a:solidFill>
                          <a:effectLst/>
                          <a:latin typeface="Arial" panose="020B0604020202020204" pitchFamily="34" charset="0"/>
                        </a:rPr>
                        <a:t>MONGODB</a:t>
                      </a:r>
                    </a:p>
                  </a:txBody>
                  <a:tcPr marL="7620" marR="7620" marT="7620" marB="0" anchor="b"/>
                </a:tc>
                <a:tc>
                  <a:txBody>
                    <a:bodyPr/>
                    <a:lstStyle/>
                    <a:p>
                      <a:pPr algn="r" fontAlgn="b"/>
                      <a:r>
                        <a:rPr lang="es-MX" sz="1000" b="0" i="0" u="none" strike="noStrike">
                          <a:effectLst/>
                          <a:latin typeface="Arial" panose="020B0604020202020204" pitchFamily="34" charset="0"/>
                        </a:rPr>
                        <a:t>28. may. 2021</a:t>
                      </a:r>
                    </a:p>
                  </a:txBody>
                  <a:tcPr marL="7620" marR="7620" marT="7620" marB="0" anchor="b"/>
                </a:tc>
                <a:tc>
                  <a:txBody>
                    <a:bodyPr/>
                    <a:lstStyle/>
                    <a:p>
                      <a:pPr algn="r" fontAlgn="b"/>
                      <a:r>
                        <a:rPr lang="es-MX" sz="1000" b="0" i="0" u="none" strike="noStrike">
                          <a:effectLst/>
                          <a:latin typeface="Arial" panose="020B0604020202020204" pitchFamily="34" charset="0"/>
                        </a:rPr>
                        <a:t>31. may. 2021</a:t>
                      </a:r>
                    </a:p>
                  </a:txBody>
                  <a:tcPr marL="7620" marR="7620" marT="7620" marB="0" anchor="b"/>
                </a:tc>
                <a:tc>
                  <a:txBody>
                    <a:bodyPr/>
                    <a:lstStyle/>
                    <a:p>
                      <a:pPr algn="r" fontAlgn="b"/>
                      <a:r>
                        <a:rPr lang="es-MX" sz="1000" b="0" i="0" u="none" strike="noStrike">
                          <a:effectLst/>
                          <a:latin typeface="Arial" panose="020B0604020202020204" pitchFamily="34" charset="0"/>
                        </a:rPr>
                        <a:t>5</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gridSpan="4">
                  <a:txBody>
                    <a:bodyPr/>
                    <a:lstStyle/>
                    <a:p>
                      <a:pPr algn="ctr" fontAlgn="ctr"/>
                      <a:r>
                        <a:rPr lang="es-MX" sz="1000" b="0" i="0" u="none" strike="noStrike" dirty="0">
                          <a:effectLst/>
                          <a:latin typeface="Arial" panose="020B0604020202020204" pitchFamily="34" charset="0"/>
                        </a:rPr>
                        <a:t> </a:t>
                      </a:r>
                    </a:p>
                  </a:txBody>
                  <a:tcPr marL="7620" marR="7620" marT="7620" marB="0" anchor="c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endParaRPr lang="es-MX" sz="1000" b="0" i="0" u="none" strike="noStrike">
                        <a:effectLst/>
                        <a:latin typeface="Arial" panose="020B0604020202020204" pitchFamily="34" charset="0"/>
                      </a:endParaRP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extLst>
                  <a:ext uri="{0D108BD9-81ED-4DB2-BD59-A6C34878D82A}">
                    <a16:rowId xmlns:a16="http://schemas.microsoft.com/office/drawing/2014/main" val="995625679"/>
                  </a:ext>
                </a:extLst>
              </a:tr>
              <a:tr h="276131">
                <a:tc>
                  <a:txBody>
                    <a:bodyPr/>
                    <a:lstStyle/>
                    <a:p>
                      <a:pPr algn="l" fontAlgn="b"/>
                      <a:r>
                        <a:rPr lang="es-MX" sz="1000" b="0" i="0" u="none" strike="noStrike">
                          <a:solidFill>
                            <a:srgbClr val="F10D0C"/>
                          </a:solidFill>
                          <a:effectLst/>
                          <a:latin typeface="Arial" panose="020B0604020202020204" pitchFamily="34" charset="0"/>
                        </a:rPr>
                        <a:t>Final revision</a:t>
                      </a:r>
                    </a:p>
                  </a:txBody>
                  <a:tcPr marL="7620" marR="7620" marT="7620" marB="0" anchor="b"/>
                </a:tc>
                <a:tc>
                  <a:txBody>
                    <a:bodyPr/>
                    <a:lstStyle/>
                    <a:p>
                      <a:pPr algn="r" fontAlgn="b"/>
                      <a:r>
                        <a:rPr lang="es-MX" sz="1000" b="0" i="0" u="none" strike="noStrike">
                          <a:effectLst/>
                          <a:latin typeface="Arial" panose="020B0604020202020204" pitchFamily="34" charset="0"/>
                        </a:rPr>
                        <a:t>1. jun. 2021</a:t>
                      </a:r>
                    </a:p>
                  </a:txBody>
                  <a:tcPr marL="7620" marR="7620" marT="7620" marB="0" anchor="b"/>
                </a:tc>
                <a:tc>
                  <a:txBody>
                    <a:bodyPr/>
                    <a:lstStyle/>
                    <a:p>
                      <a:pPr algn="r" fontAlgn="b"/>
                      <a:r>
                        <a:rPr lang="es-MX" sz="1000" b="0" i="0" u="none" strike="noStrike">
                          <a:effectLst/>
                          <a:latin typeface="Arial" panose="020B0604020202020204" pitchFamily="34" charset="0"/>
                        </a:rPr>
                        <a:t>4. jun. 2021</a:t>
                      </a:r>
                    </a:p>
                  </a:txBody>
                  <a:tcPr marL="7620" marR="7620" marT="7620" marB="0" anchor="b"/>
                </a:tc>
                <a:tc>
                  <a:txBody>
                    <a:bodyPr/>
                    <a:lstStyle/>
                    <a:p>
                      <a:pPr algn="r" fontAlgn="b"/>
                      <a:r>
                        <a:rPr lang="es-MX" sz="1000" b="0" i="0" u="none" strike="noStrike">
                          <a:effectLst/>
                          <a:latin typeface="Arial" panose="020B0604020202020204" pitchFamily="34" charset="0"/>
                        </a:rPr>
                        <a:t>4</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dirty="0">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dirty="0">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a:effectLst/>
                          <a:latin typeface="Arial" panose="020B0604020202020204" pitchFamily="34" charset="0"/>
                        </a:rPr>
                        <a:t> </a:t>
                      </a:r>
                    </a:p>
                  </a:txBody>
                  <a:tcPr marL="7620" marR="7620" marT="7620" marB="0" anchor="b"/>
                </a:tc>
                <a:tc>
                  <a:txBody>
                    <a:bodyPr/>
                    <a:lstStyle/>
                    <a:p>
                      <a:pPr algn="l" fontAlgn="b"/>
                      <a:r>
                        <a:rPr lang="es-MX" sz="1000" b="0" i="0" u="none" strike="noStrike" dirty="0">
                          <a:effectLst/>
                          <a:latin typeface="Arial" panose="020B0604020202020204" pitchFamily="34" charset="0"/>
                        </a:rPr>
                        <a:t> </a:t>
                      </a:r>
                    </a:p>
                  </a:txBody>
                  <a:tcPr marL="7620" marR="7620" marT="7620" marB="0" anchor="b"/>
                </a:tc>
                <a:tc gridSpan="4">
                  <a:txBody>
                    <a:bodyPr/>
                    <a:lstStyle/>
                    <a:p>
                      <a:pPr algn="l" fontAlgn="b"/>
                      <a:r>
                        <a:rPr lang="es-MX" sz="1000" b="0" i="0" u="none" strike="noStrike" dirty="0">
                          <a:effectLst/>
                          <a:latin typeface="Arial" panose="020B0604020202020204" pitchFamily="34" charset="0"/>
                        </a:rPr>
                        <a:t> </a:t>
                      </a:r>
                    </a:p>
                  </a:txBody>
                  <a:tcPr marL="7620" marR="7620" marT="7620" marB="0" anchor="b">
                    <a:solidFill>
                      <a:srgbClr val="FF0000"/>
                    </a:solidFill>
                  </a:tcPr>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tc>
                <a:tc hMerge="1">
                  <a:txBody>
                    <a:bodyPr/>
                    <a:lstStyle/>
                    <a:p>
                      <a:pPr algn="l" fontAlgn="b"/>
                      <a:r>
                        <a:rPr lang="es-MX" sz="1000" b="0" i="0" u="none" strike="noStrike" dirty="0">
                          <a:effectLst/>
                          <a:latin typeface="Arial" panose="020B0604020202020204" pitchFamily="34" charset="0"/>
                        </a:rPr>
                        <a:t> </a:t>
                      </a:r>
                    </a:p>
                  </a:txBody>
                  <a:tcPr marL="7620" marR="7620" marT="7620" marB="0" anchor="b"/>
                </a:tc>
                <a:extLst>
                  <a:ext uri="{0D108BD9-81ED-4DB2-BD59-A6C34878D82A}">
                    <a16:rowId xmlns:a16="http://schemas.microsoft.com/office/drawing/2014/main" val="3111980926"/>
                  </a:ext>
                </a:extLst>
              </a:tr>
            </a:tbl>
          </a:graphicData>
        </a:graphic>
      </p:graphicFrame>
      <p:sp>
        <p:nvSpPr>
          <p:cNvPr id="9" name="Slide Number Placeholder 5">
            <a:extLst>
              <a:ext uri="{FF2B5EF4-FFF2-40B4-BE49-F238E27FC236}">
                <a16:creationId xmlns:a16="http://schemas.microsoft.com/office/drawing/2014/main" id="{24972979-FFA3-4F2B-A7CB-011B41105138}"/>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11</a:t>
            </a:fld>
            <a:endParaRPr lang="en-US" dirty="0">
              <a:solidFill>
                <a:schemeClr val="tx1"/>
              </a:solidFill>
            </a:endParaRPr>
          </a:p>
        </p:txBody>
      </p:sp>
      <p:pic>
        <p:nvPicPr>
          <p:cNvPr id="10" name="Picture 9" descr="A picture containing text, clipart&#10;&#10;Description automatically generated">
            <a:extLst>
              <a:ext uri="{FF2B5EF4-FFF2-40B4-BE49-F238E27FC236}">
                <a16:creationId xmlns:a16="http://schemas.microsoft.com/office/drawing/2014/main" id="{E380345F-AF60-4195-8C6A-C2BB19014583}"/>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1" name="Picture 2" descr="Luca Venturino Home Page">
            <a:extLst>
              <a:ext uri="{FF2B5EF4-FFF2-40B4-BE49-F238E27FC236}">
                <a16:creationId xmlns:a16="http://schemas.microsoft.com/office/drawing/2014/main" id="{0F86F94F-B4D4-44D3-B9E5-1408F797C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EF091C29-6ECB-4879-8A0D-059DDBC360D5}"/>
              </a:ext>
            </a:extLst>
          </p:cNvPr>
          <p:cNvSpPr>
            <a:spLocks noGrp="1"/>
          </p:cNvSpPr>
          <p:nvPr>
            <p:ph type="title"/>
          </p:nvPr>
        </p:nvSpPr>
        <p:spPr>
          <a:xfrm>
            <a:off x="2623396" y="801731"/>
            <a:ext cx="7190913" cy="1080938"/>
          </a:xfrm>
        </p:spPr>
        <p:txBody>
          <a:bodyPr>
            <a:normAutofit/>
          </a:bodyPr>
          <a:lstStyle/>
          <a:p>
            <a:pPr algn="ctr"/>
            <a:r>
              <a:rPr lang="en-US" sz="4800" dirty="0"/>
              <a:t>TIMETABLE</a:t>
            </a:r>
          </a:p>
        </p:txBody>
      </p:sp>
    </p:spTree>
    <p:extLst>
      <p:ext uri="{BB962C8B-B14F-4D97-AF65-F5344CB8AC3E}">
        <p14:creationId xmlns:p14="http://schemas.microsoft.com/office/powerpoint/2010/main" val="22679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3F61-E450-4FF2-8774-BE97CF695B68}"/>
              </a:ext>
            </a:extLst>
          </p:cNvPr>
          <p:cNvSpPr>
            <a:spLocks noGrp="1"/>
          </p:cNvSpPr>
          <p:nvPr>
            <p:ph type="ctrTitle"/>
          </p:nvPr>
        </p:nvSpPr>
        <p:spPr>
          <a:xfrm>
            <a:off x="1977433" y="2297609"/>
            <a:ext cx="8915399" cy="2262781"/>
          </a:xfrm>
        </p:spPr>
        <p:txBody>
          <a:bodyPr/>
          <a:lstStyle/>
          <a:p>
            <a:pPr algn="ctr"/>
            <a:r>
              <a:rPr lang="en-US" sz="8800" dirty="0"/>
              <a:t>THANK YOU!</a:t>
            </a:r>
          </a:p>
        </p:txBody>
      </p:sp>
      <p:pic>
        <p:nvPicPr>
          <p:cNvPr id="7" name="Picture 6" descr="A picture containing text, clipart&#10;&#10;Description automatically generated">
            <a:extLst>
              <a:ext uri="{FF2B5EF4-FFF2-40B4-BE49-F238E27FC236}">
                <a16:creationId xmlns:a16="http://schemas.microsoft.com/office/drawing/2014/main" id="{E7A51F21-F5D0-4233-A9C2-99C28620546F}"/>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397946" y="197218"/>
            <a:ext cx="1428567" cy="1066632"/>
          </a:xfrm>
          <a:prstGeom prst="rect">
            <a:avLst/>
          </a:prstGeom>
        </p:spPr>
      </p:pic>
      <p:pic>
        <p:nvPicPr>
          <p:cNvPr id="2052" name="Picture 4" descr="Luca Venturino Home Page">
            <a:extLst>
              <a:ext uri="{FF2B5EF4-FFF2-40B4-BE49-F238E27FC236}">
                <a16:creationId xmlns:a16="http://schemas.microsoft.com/office/drawing/2014/main" id="{D4416C47-9025-4521-9E91-1DFFFD0E7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1939" y="86075"/>
            <a:ext cx="1177775" cy="11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9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42432C1-9EAA-49BB-B58A-B36DF6A7BD6C}"/>
              </a:ext>
            </a:extLst>
          </p:cNvPr>
          <p:cNvSpPr>
            <a:spLocks noGrp="1"/>
          </p:cNvSpPr>
          <p:nvPr>
            <p:ph type="title"/>
          </p:nvPr>
        </p:nvSpPr>
        <p:spPr>
          <a:xfrm>
            <a:off x="2623396" y="801731"/>
            <a:ext cx="7190913" cy="1080938"/>
          </a:xfrm>
        </p:spPr>
        <p:txBody>
          <a:bodyPr>
            <a:normAutofit/>
          </a:bodyPr>
          <a:lstStyle/>
          <a:p>
            <a:pPr algn="ctr"/>
            <a:r>
              <a:rPr lang="en-US" sz="4800" dirty="0"/>
              <a:t>OUTLINE</a:t>
            </a:r>
          </a:p>
        </p:txBody>
      </p:sp>
      <p:sp>
        <p:nvSpPr>
          <p:cNvPr id="5" name="Slide Number Placeholder 4">
            <a:extLst>
              <a:ext uri="{FF2B5EF4-FFF2-40B4-BE49-F238E27FC236}">
                <a16:creationId xmlns:a16="http://schemas.microsoft.com/office/drawing/2014/main" id="{3832DC4E-BC4F-4FEE-810C-B6B14F9136BA}"/>
              </a:ext>
            </a:extLst>
          </p:cNvPr>
          <p:cNvSpPr>
            <a:spLocks noGrp="1"/>
          </p:cNvSpPr>
          <p:nvPr>
            <p:ph type="sldNum" sz="quarter" idx="12"/>
          </p:nvPr>
        </p:nvSpPr>
        <p:spPr/>
        <p:txBody>
          <a:bodyPr/>
          <a:lstStyle/>
          <a:p>
            <a:fld id="{19584825-D934-4E20-B0C8-29FEC7CA1AF9}" type="slidenum">
              <a:rPr lang="en-US" smtClean="0"/>
              <a:t>2</a:t>
            </a:fld>
            <a:endParaRPr lang="en-US" dirty="0"/>
          </a:p>
        </p:txBody>
      </p:sp>
      <p:pic>
        <p:nvPicPr>
          <p:cNvPr id="10" name="Picture 9" descr="A picture containing text, clipart&#10;&#10;Description automatically generated">
            <a:extLst>
              <a:ext uri="{FF2B5EF4-FFF2-40B4-BE49-F238E27FC236}">
                <a16:creationId xmlns:a16="http://schemas.microsoft.com/office/drawing/2014/main" id="{A0E760C8-6CA5-488A-BDE1-A245F25FDF76}"/>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graphicFrame>
        <p:nvGraphicFramePr>
          <p:cNvPr id="3076" name="CuadroTexto 2">
            <a:extLst>
              <a:ext uri="{FF2B5EF4-FFF2-40B4-BE49-F238E27FC236}">
                <a16:creationId xmlns:a16="http://schemas.microsoft.com/office/drawing/2014/main" id="{66FC8C0F-7C73-49C7-83D8-96B14F5C5D7E}"/>
              </a:ext>
            </a:extLst>
          </p:cNvPr>
          <p:cNvGraphicFramePr/>
          <p:nvPr>
            <p:extLst>
              <p:ext uri="{D42A27DB-BD31-4B8C-83A1-F6EECF244321}">
                <p14:modId xmlns:p14="http://schemas.microsoft.com/office/powerpoint/2010/main" val="2697998607"/>
              </p:ext>
            </p:extLst>
          </p:nvPr>
        </p:nvGraphicFramePr>
        <p:xfrm>
          <a:off x="3351940" y="2238087"/>
          <a:ext cx="6802016" cy="4053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Luca Venturino Home Page">
            <a:extLst>
              <a:ext uri="{FF2B5EF4-FFF2-40B4-BE49-F238E27FC236}">
                <a16:creationId xmlns:a16="http://schemas.microsoft.com/office/drawing/2014/main" id="{3BCE9F07-0A66-463E-A76F-FB1B477C24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82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ACE682-1B73-40BF-BA3B-B531FBAF2E9A}"/>
              </a:ext>
            </a:extLst>
          </p:cNvPr>
          <p:cNvSpPr>
            <a:spLocks noGrp="1"/>
          </p:cNvSpPr>
          <p:nvPr>
            <p:ph type="title"/>
          </p:nvPr>
        </p:nvSpPr>
        <p:spPr>
          <a:xfrm>
            <a:off x="2623396" y="801731"/>
            <a:ext cx="7190913" cy="1080938"/>
          </a:xfrm>
        </p:spPr>
        <p:txBody>
          <a:bodyPr>
            <a:normAutofit/>
          </a:bodyPr>
          <a:lstStyle/>
          <a:p>
            <a:pPr algn="ctr"/>
            <a:r>
              <a:rPr lang="en-US" sz="4800" dirty="0"/>
              <a:t>ABSTRACT</a:t>
            </a:r>
          </a:p>
        </p:txBody>
      </p:sp>
      <p:sp>
        <p:nvSpPr>
          <p:cNvPr id="4" name="Content Placeholder 3">
            <a:extLst>
              <a:ext uri="{FF2B5EF4-FFF2-40B4-BE49-F238E27FC236}">
                <a16:creationId xmlns:a16="http://schemas.microsoft.com/office/drawing/2014/main" id="{45738531-E291-435D-9D70-7D35A661810F}"/>
              </a:ext>
            </a:extLst>
          </p:cNvPr>
          <p:cNvSpPr>
            <a:spLocks noGrp="1"/>
          </p:cNvSpPr>
          <p:nvPr>
            <p:ph idx="1"/>
          </p:nvPr>
        </p:nvSpPr>
        <p:spPr>
          <a:xfrm>
            <a:off x="2589212" y="2133600"/>
            <a:ext cx="8915400" cy="3931298"/>
          </a:xfrm>
        </p:spPr>
        <p:txBody>
          <a:bodyPr>
            <a:normAutofit fontScale="85000" lnSpcReduction="20000"/>
          </a:bodyPr>
          <a:lstStyle/>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As healthcare advances more and more into this digital era, medical data proliferates in the form of electronic records. This phenomenon brings along the need for </a:t>
            </a:r>
            <a:r>
              <a:rPr lang="en-US" sz="1800" b="1" dirty="0">
                <a:effectLst/>
                <a:latin typeface="Century Gothic (Body)"/>
                <a:ea typeface="Calibri" panose="020F0502020204030204" pitchFamily="34" charset="0"/>
                <a:cs typeface="Times New Roman" panose="02020603050405020304" pitchFamily="18" charset="0"/>
              </a:rPr>
              <a:t>healthcare databases</a:t>
            </a:r>
            <a:r>
              <a:rPr lang="en-US" sz="1800" dirty="0">
                <a:effectLst/>
                <a:latin typeface="Century Gothic (Body)"/>
                <a:ea typeface="Calibri" panose="020F0502020204030204" pitchFamily="34" charset="0"/>
                <a:cs typeface="Times New Roman" panose="02020603050405020304" pitchFamily="18" charset="0"/>
              </a:rPr>
              <a:t>. These replace old formats of data documentation like paper documents, file folders and filing cabinets. They are fast, secure and convenient and they can provide real-time access to patient data from virtually anywhere in the world.  Today, this kind of databases are used as a foundation for transactional systems: patient satisfaction systems, patient ID, administration, billing and payment processing, HR, education and, the focus of this project, </a:t>
            </a:r>
            <a:r>
              <a:rPr lang="en-US" sz="1800" b="1" dirty="0">
                <a:effectLst/>
                <a:latin typeface="Century Gothic (Body)"/>
                <a:ea typeface="Calibri" panose="020F0502020204030204" pitchFamily="34" charset="0"/>
                <a:cs typeface="Times New Roman" panose="02020603050405020304" pitchFamily="18" charset="0"/>
              </a:rPr>
              <a:t>research</a:t>
            </a:r>
            <a:r>
              <a:rPr lang="en-US" sz="1800" dirty="0">
                <a:effectLst/>
                <a:latin typeface="Century Gothic (Body)"/>
                <a:ea typeface="Calibri" panose="020F0502020204030204" pitchFamily="34" charset="0"/>
                <a:cs typeface="Times New Roman" panose="02020603050405020304" pitchFamily="18" charset="0"/>
              </a:rPr>
              <a:t>.</a:t>
            </a:r>
            <a:endParaRPr lang="ro-RO" sz="1800" dirty="0">
              <a:effectLst/>
              <a:latin typeface="Century Gothic (Body)"/>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AI technology has tremendous potential in the medical world with applications like Computer-Aided Diagnosis or cell image segmentation. In particular, Deep Learning, a branch of Machine Learning dealing in large architectures capable of hierarchical learning, benefits a lot from being trained with large amounts of data. As stated before, now more then ever, this data exists but is disproportionately distributed throughout the world. Access to significantly </a:t>
            </a:r>
            <a:r>
              <a:rPr lang="en-US" sz="1800" b="1" dirty="0">
                <a:effectLst/>
                <a:latin typeface="Century Gothic (Body)"/>
                <a:ea typeface="Calibri" panose="020F0502020204030204" pitchFamily="34" charset="0"/>
                <a:cs typeface="Times New Roman" panose="02020603050405020304" pitchFamily="18" charset="0"/>
              </a:rPr>
              <a:t>large medical datasets </a:t>
            </a:r>
            <a:r>
              <a:rPr lang="en-US" sz="1800" dirty="0">
                <a:effectLst/>
                <a:latin typeface="Century Gothic (Body)"/>
                <a:ea typeface="Calibri" panose="020F0502020204030204" pitchFamily="34" charset="0"/>
                <a:cs typeface="Times New Roman" panose="02020603050405020304" pitchFamily="18" charset="0"/>
              </a:rPr>
              <a:t>is notoriously hard to gain and many teams of researchers are forced to wait a long time for said datasets or, in the worst case, completely shift their interest away from the medical world. We believe that </a:t>
            </a:r>
            <a:r>
              <a:rPr lang="en-US" sz="1800" b="1" dirty="0">
                <a:effectLst/>
                <a:latin typeface="Century Gothic (Body)"/>
                <a:ea typeface="Calibri" panose="020F0502020204030204" pitchFamily="34" charset="0"/>
                <a:cs typeface="Times New Roman" panose="02020603050405020304" pitchFamily="18" charset="0"/>
              </a:rPr>
              <a:t>data availability </a:t>
            </a:r>
            <a:r>
              <a:rPr lang="en-US" sz="1800" dirty="0">
                <a:effectLst/>
                <a:latin typeface="Century Gothic (Body)"/>
                <a:ea typeface="Calibri" panose="020F0502020204030204" pitchFamily="34" charset="0"/>
                <a:cs typeface="Times New Roman" panose="02020603050405020304" pitchFamily="18" charset="0"/>
              </a:rPr>
              <a:t>is something that can benefit companies large and small, hospitals, but most importantly, patients.</a:t>
            </a:r>
            <a:endParaRPr lang="ro-RO" sz="1800" dirty="0">
              <a:effectLst/>
              <a:latin typeface="Century Gothic (Body)"/>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C9AAA95-C17F-4259-A635-4193B2F7C46A}"/>
              </a:ext>
            </a:extLst>
          </p:cNvPr>
          <p:cNvSpPr>
            <a:spLocks noGrp="1"/>
          </p:cNvSpPr>
          <p:nvPr>
            <p:ph type="sldNum" sz="quarter" idx="12"/>
          </p:nvPr>
        </p:nvSpPr>
        <p:spPr/>
        <p:txBody>
          <a:bodyPr/>
          <a:lstStyle/>
          <a:p>
            <a:fld id="{19584825-D934-4E20-B0C8-29FEC7CA1AF9}" type="slidenum">
              <a:rPr lang="en-US" smtClean="0">
                <a:solidFill>
                  <a:schemeClr val="tx1"/>
                </a:solidFill>
              </a:rPr>
              <a:t>3</a:t>
            </a:fld>
            <a:endParaRPr lang="en-US" dirty="0">
              <a:solidFill>
                <a:schemeClr val="tx1"/>
              </a:solidFill>
            </a:endParaRPr>
          </a:p>
        </p:txBody>
      </p:sp>
      <p:sp>
        <p:nvSpPr>
          <p:cNvPr id="8" name="Slide Number Placeholder 5">
            <a:extLst>
              <a:ext uri="{FF2B5EF4-FFF2-40B4-BE49-F238E27FC236}">
                <a16:creationId xmlns:a16="http://schemas.microsoft.com/office/drawing/2014/main" id="{974E51E9-613F-49E1-8A93-AF9AF175FA01}"/>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3</a:t>
            </a:fld>
            <a:endParaRPr lang="en-US" dirty="0">
              <a:solidFill>
                <a:schemeClr val="tx1"/>
              </a:solidFill>
            </a:endParaRPr>
          </a:p>
        </p:txBody>
      </p:sp>
      <p:pic>
        <p:nvPicPr>
          <p:cNvPr id="9" name="Picture 8" descr="A picture containing text, clipart&#10;&#10;Description automatically generated">
            <a:extLst>
              <a:ext uri="{FF2B5EF4-FFF2-40B4-BE49-F238E27FC236}">
                <a16:creationId xmlns:a16="http://schemas.microsoft.com/office/drawing/2014/main" id="{942D71B3-CD34-43E5-9D3F-BA2819AE22EA}"/>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0" name="Picture 2" descr="Luca Venturino Home Page">
            <a:extLst>
              <a:ext uri="{FF2B5EF4-FFF2-40B4-BE49-F238E27FC236}">
                <a16:creationId xmlns:a16="http://schemas.microsoft.com/office/drawing/2014/main" id="{149A4BFC-10A7-4268-9CAE-584D38D38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9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7AC5177-2065-42DB-BD57-64DB57138149}"/>
              </a:ext>
            </a:extLst>
          </p:cNvPr>
          <p:cNvSpPr>
            <a:spLocks noGrp="1"/>
          </p:cNvSpPr>
          <p:nvPr>
            <p:ph type="title"/>
          </p:nvPr>
        </p:nvSpPr>
        <p:spPr>
          <a:xfrm>
            <a:off x="2623396" y="801731"/>
            <a:ext cx="7190913" cy="1080938"/>
          </a:xfrm>
        </p:spPr>
        <p:txBody>
          <a:bodyPr>
            <a:normAutofit/>
          </a:bodyPr>
          <a:lstStyle/>
          <a:p>
            <a:pPr algn="ctr"/>
            <a:r>
              <a:rPr lang="en-US" sz="4800" dirty="0"/>
              <a:t>ABSTRACT</a:t>
            </a:r>
          </a:p>
        </p:txBody>
      </p:sp>
      <p:sp>
        <p:nvSpPr>
          <p:cNvPr id="3" name="Content Placeholder 2">
            <a:extLst>
              <a:ext uri="{FF2B5EF4-FFF2-40B4-BE49-F238E27FC236}">
                <a16:creationId xmlns:a16="http://schemas.microsoft.com/office/drawing/2014/main" id="{2433A758-092C-44BC-84C7-0002F0F30FC9}"/>
              </a:ext>
            </a:extLst>
          </p:cNvPr>
          <p:cNvSpPr>
            <a:spLocks noGrp="1"/>
          </p:cNvSpPr>
          <p:nvPr>
            <p:ph idx="1"/>
          </p:nvPr>
        </p:nvSpPr>
        <p:spPr/>
        <p:txBody>
          <a:bodyPr>
            <a:normAutofit fontScale="85000" lnSpcReduction="10000"/>
          </a:bodyPr>
          <a:lstStyle/>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Medical databases are as useful as the applications that run on them, so having a centralized global medical database on which most of the medical applications in the world can become the most useful variant of this concept.</a:t>
            </a:r>
            <a:endParaRPr lang="ro-RO" sz="1800" dirty="0">
              <a:effectLst/>
              <a:latin typeface="Century Gothic (Body)"/>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This project represents a web gateway into such a system. With the deluge of data we are faced with and the above-mentioned advances in AI, this kind of initiative has become very popular in the scientific community  in various fields: from material science to genetics or mechanical engineering. The issue that we hope to address in this project is the ease of access to healthcare databases by prototyping an application that allows for quick and easy access for doctors, patients and researchers to such a database.. </a:t>
            </a:r>
          </a:p>
          <a:p>
            <a:pPr algn="just">
              <a:lnSpc>
                <a:spcPct val="107000"/>
              </a:lnSpc>
              <a:spcAft>
                <a:spcPts val="800"/>
              </a:spcAft>
            </a:pPr>
            <a:r>
              <a:rPr lang="en-US" sz="1800" dirty="0">
                <a:effectLst/>
                <a:latin typeface="Century Gothic (Body)"/>
                <a:ea typeface="Calibri" panose="020F0502020204030204" pitchFamily="34" charset="0"/>
                <a:cs typeface="Times New Roman" panose="02020603050405020304" pitchFamily="18" charset="0"/>
              </a:rPr>
              <a:t>From a real-world-value point of view, this project is valuable for its developers because it can scale with later parcourse through academia: by working on such this proof-of-concept now, the members of this team will be more familiar with this kind of initiatives when the need will arise to work with such frameworks in our future.</a:t>
            </a:r>
            <a:endParaRPr lang="ro-RO" sz="1800" dirty="0">
              <a:effectLst/>
              <a:latin typeface="Century Gothic (Body)"/>
              <a:ea typeface="Calibri" panose="020F0502020204030204" pitchFamily="34" charset="0"/>
              <a:cs typeface="Times New Roman" panose="02020603050405020304" pitchFamily="18" charset="0"/>
            </a:endParaRPr>
          </a:p>
          <a:p>
            <a:endParaRPr lang="ro-RO" dirty="0"/>
          </a:p>
        </p:txBody>
      </p:sp>
      <p:sp>
        <p:nvSpPr>
          <p:cNvPr id="4" name="Slide Number Placeholder 3">
            <a:extLst>
              <a:ext uri="{FF2B5EF4-FFF2-40B4-BE49-F238E27FC236}">
                <a16:creationId xmlns:a16="http://schemas.microsoft.com/office/drawing/2014/main" id="{4C54BE4D-4D56-47E6-B4C0-680365C38BD2}"/>
              </a:ext>
            </a:extLst>
          </p:cNvPr>
          <p:cNvSpPr>
            <a:spLocks noGrp="1"/>
          </p:cNvSpPr>
          <p:nvPr>
            <p:ph type="sldNum" sz="quarter" idx="12"/>
          </p:nvPr>
        </p:nvSpPr>
        <p:spPr/>
        <p:txBody>
          <a:bodyPr/>
          <a:lstStyle/>
          <a:p>
            <a:fld id="{19584825-D934-4E20-B0C8-29FEC7CA1AF9}" type="slidenum">
              <a:rPr lang="en-US" smtClean="0"/>
              <a:t>4</a:t>
            </a:fld>
            <a:endParaRPr lang="en-US" dirty="0"/>
          </a:p>
        </p:txBody>
      </p:sp>
      <p:sp>
        <p:nvSpPr>
          <p:cNvPr id="5" name="Slide Number Placeholder 5">
            <a:extLst>
              <a:ext uri="{FF2B5EF4-FFF2-40B4-BE49-F238E27FC236}">
                <a16:creationId xmlns:a16="http://schemas.microsoft.com/office/drawing/2014/main" id="{0C989BF1-D5CD-4049-A9AA-6FC78176F425}"/>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4</a:t>
            </a:fld>
            <a:endParaRPr lang="en-US" dirty="0">
              <a:solidFill>
                <a:schemeClr val="tx1"/>
              </a:solidFill>
            </a:endParaRPr>
          </a:p>
        </p:txBody>
      </p:sp>
      <p:pic>
        <p:nvPicPr>
          <p:cNvPr id="8" name="Picture 7" descr="A picture containing text, clipart&#10;&#10;Description automatically generated">
            <a:extLst>
              <a:ext uri="{FF2B5EF4-FFF2-40B4-BE49-F238E27FC236}">
                <a16:creationId xmlns:a16="http://schemas.microsoft.com/office/drawing/2014/main" id="{05876606-DC7B-4378-9BEA-08DE1CD90621}"/>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9" name="Picture 2" descr="Luca Venturino Home Page">
            <a:extLst>
              <a:ext uri="{FF2B5EF4-FFF2-40B4-BE49-F238E27FC236}">
                <a16:creationId xmlns:a16="http://schemas.microsoft.com/office/drawing/2014/main" id="{6C9C2677-F2A8-4331-9887-097D07DC0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75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nterfaz de usuario gráfica, Aplicación, Teams&#10;&#10;Descripción generada automáticamente">
            <a:extLst>
              <a:ext uri="{FF2B5EF4-FFF2-40B4-BE49-F238E27FC236}">
                <a16:creationId xmlns:a16="http://schemas.microsoft.com/office/drawing/2014/main" id="{C33A551C-0D73-488A-B6D6-05B11039A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75" y="1766738"/>
            <a:ext cx="9829849" cy="4585594"/>
          </a:xfrm>
          <a:prstGeom prst="rect">
            <a:avLst/>
          </a:prstGeom>
        </p:spPr>
      </p:pic>
      <p:sp>
        <p:nvSpPr>
          <p:cNvPr id="9" name="Slide Number Placeholder 5">
            <a:extLst>
              <a:ext uri="{FF2B5EF4-FFF2-40B4-BE49-F238E27FC236}">
                <a16:creationId xmlns:a16="http://schemas.microsoft.com/office/drawing/2014/main" id="{502E843D-4C21-4148-A944-D96C14848502}"/>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5</a:t>
            </a:fld>
            <a:endParaRPr lang="en-US" dirty="0">
              <a:solidFill>
                <a:schemeClr val="tx1"/>
              </a:solidFill>
            </a:endParaRPr>
          </a:p>
        </p:txBody>
      </p:sp>
      <p:pic>
        <p:nvPicPr>
          <p:cNvPr id="7" name="Picture 6" descr="A picture containing text, clipart&#10;&#10;Description automatically generated">
            <a:extLst>
              <a:ext uri="{FF2B5EF4-FFF2-40B4-BE49-F238E27FC236}">
                <a16:creationId xmlns:a16="http://schemas.microsoft.com/office/drawing/2014/main" id="{FAE9EC5B-DD2C-4F58-B779-D3617CD08DDD}"/>
              </a:ext>
            </a:extLst>
          </p:cNvPr>
          <p:cNvPicPr>
            <a:picLocks noChangeAspect="1"/>
          </p:cNvPicPr>
          <p:nvPr/>
        </p:nvPicPr>
        <p:blipFill rotWithShape="1">
          <a:blip r:embed="rId3">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1" name="Picture 2" descr="Luca Venturino Home Page">
            <a:extLst>
              <a:ext uri="{FF2B5EF4-FFF2-40B4-BE49-F238E27FC236}">
                <a16:creationId xmlns:a16="http://schemas.microsoft.com/office/drawing/2014/main" id="{1DE16200-7E14-4AD8-9C1F-D9E67A7EE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7F9B06C-9D0A-4F9F-88F2-03B979E0D6F7}"/>
              </a:ext>
            </a:extLst>
          </p:cNvPr>
          <p:cNvSpPr>
            <a:spLocks noGrp="1"/>
          </p:cNvSpPr>
          <p:nvPr>
            <p:ph type="title"/>
          </p:nvPr>
        </p:nvSpPr>
        <p:spPr>
          <a:xfrm>
            <a:off x="2623396" y="801731"/>
            <a:ext cx="7190913" cy="1080938"/>
          </a:xfrm>
        </p:spPr>
        <p:txBody>
          <a:bodyPr>
            <a:normAutofit/>
          </a:bodyPr>
          <a:lstStyle/>
          <a:p>
            <a:pPr algn="ctr"/>
            <a:r>
              <a:rPr lang="en-US" sz="4800" dirty="0"/>
              <a:t>STRUCTURE</a:t>
            </a:r>
          </a:p>
        </p:txBody>
      </p:sp>
    </p:spTree>
    <p:extLst>
      <p:ext uri="{BB962C8B-B14F-4D97-AF65-F5344CB8AC3E}">
        <p14:creationId xmlns:p14="http://schemas.microsoft.com/office/powerpoint/2010/main" val="34337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F416-AF45-40A0-8814-1654D29FDE10}"/>
              </a:ext>
            </a:extLst>
          </p:cNvPr>
          <p:cNvSpPr>
            <a:spLocks noGrp="1"/>
          </p:cNvSpPr>
          <p:nvPr>
            <p:ph type="title"/>
          </p:nvPr>
        </p:nvSpPr>
        <p:spPr>
          <a:xfrm>
            <a:off x="2623396" y="801731"/>
            <a:ext cx="7190913" cy="1080938"/>
          </a:xfrm>
        </p:spPr>
        <p:txBody>
          <a:bodyPr>
            <a:normAutofit fontScale="90000"/>
          </a:bodyPr>
          <a:lstStyle/>
          <a:p>
            <a:pPr algn="ctr"/>
            <a:r>
              <a:rPr lang="en-US" sz="4800" dirty="0"/>
              <a:t>MOCKUPS</a:t>
            </a:r>
            <a:br>
              <a:rPr lang="en-US" sz="4800" dirty="0"/>
            </a:br>
            <a:r>
              <a:rPr lang="en-US" sz="2700" dirty="0"/>
              <a:t>-PRIMARY-</a:t>
            </a:r>
          </a:p>
        </p:txBody>
      </p:sp>
      <p:sp>
        <p:nvSpPr>
          <p:cNvPr id="10" name="Slide Number Placeholder 5">
            <a:extLst>
              <a:ext uri="{FF2B5EF4-FFF2-40B4-BE49-F238E27FC236}">
                <a16:creationId xmlns:a16="http://schemas.microsoft.com/office/drawing/2014/main" id="{4DB61343-3B30-4A60-BC5E-21DD92134233}"/>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6</a:t>
            </a:fld>
            <a:endParaRPr lang="en-US" dirty="0">
              <a:solidFill>
                <a:schemeClr val="tx1"/>
              </a:solidFill>
            </a:endParaRPr>
          </a:p>
        </p:txBody>
      </p:sp>
      <p:pic>
        <p:nvPicPr>
          <p:cNvPr id="13" name="Picture 12" descr="A picture containing text, clipart&#10;&#10;Description automatically generated">
            <a:extLst>
              <a:ext uri="{FF2B5EF4-FFF2-40B4-BE49-F238E27FC236}">
                <a16:creationId xmlns:a16="http://schemas.microsoft.com/office/drawing/2014/main" id="{5CBF44C5-741E-45A1-A6EB-261A6C83BF93}"/>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4" name="Picture 2" descr="Luca Venturino Home Page">
            <a:extLst>
              <a:ext uri="{FF2B5EF4-FFF2-40B4-BE49-F238E27FC236}">
                <a16:creationId xmlns:a16="http://schemas.microsoft.com/office/drawing/2014/main" id="{F2C3628C-9FB9-49FD-9A5C-E3DC00544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Graphical user interface, text, application, email&#10;&#10;Description automatically generated">
            <a:extLst>
              <a:ext uri="{FF2B5EF4-FFF2-40B4-BE49-F238E27FC236}">
                <a16:creationId xmlns:a16="http://schemas.microsoft.com/office/drawing/2014/main" id="{84BCB16D-7B7B-404E-B264-A33B72E16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662" y="2322976"/>
            <a:ext cx="4867311" cy="3810028"/>
          </a:xfrm>
          <a:prstGeom prst="rect">
            <a:avLst/>
          </a:prstGeom>
        </p:spPr>
      </p:pic>
      <p:pic>
        <p:nvPicPr>
          <p:cNvPr id="26" name="Picture 25" descr="Graphical user interface, text, application, email&#10;&#10;Description automatically generated">
            <a:extLst>
              <a:ext uri="{FF2B5EF4-FFF2-40B4-BE49-F238E27FC236}">
                <a16:creationId xmlns:a16="http://schemas.microsoft.com/office/drawing/2014/main" id="{2DBAA0AA-F6BC-4EF0-BFE2-6D53B4449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416" y="2322976"/>
            <a:ext cx="4867311" cy="3810028"/>
          </a:xfrm>
          <a:prstGeom prst="rect">
            <a:avLst/>
          </a:prstGeom>
        </p:spPr>
      </p:pic>
    </p:spTree>
    <p:extLst>
      <p:ext uri="{BB962C8B-B14F-4D97-AF65-F5344CB8AC3E}">
        <p14:creationId xmlns:p14="http://schemas.microsoft.com/office/powerpoint/2010/main" val="415838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3D05481A-7118-438C-AA6C-F9CFCC227981}"/>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7</a:t>
            </a:fld>
            <a:endParaRPr lang="en-US" dirty="0">
              <a:solidFill>
                <a:schemeClr val="tx1"/>
              </a:solidFill>
            </a:endParaRPr>
          </a:p>
        </p:txBody>
      </p:sp>
      <p:pic>
        <p:nvPicPr>
          <p:cNvPr id="8" name="Picture 7" descr="A picture containing text, clipart&#10;&#10;Description automatically generated">
            <a:extLst>
              <a:ext uri="{FF2B5EF4-FFF2-40B4-BE49-F238E27FC236}">
                <a16:creationId xmlns:a16="http://schemas.microsoft.com/office/drawing/2014/main" id="{FD8A7A23-6569-41A7-B8F4-875012B1EFB4}"/>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11" name="Picture 2" descr="Luca Venturino Home Page">
            <a:extLst>
              <a:ext uri="{FF2B5EF4-FFF2-40B4-BE49-F238E27FC236}">
                <a16:creationId xmlns:a16="http://schemas.microsoft.com/office/drawing/2014/main" id="{D17D0FCC-D027-4A1F-9EB7-DFF315F26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AD6AB423-EEFB-4CE1-8622-74C4CAE78EF2}"/>
              </a:ext>
            </a:extLst>
          </p:cNvPr>
          <p:cNvSpPr>
            <a:spLocks noGrp="1"/>
          </p:cNvSpPr>
          <p:nvPr>
            <p:ph type="title"/>
          </p:nvPr>
        </p:nvSpPr>
        <p:spPr>
          <a:xfrm>
            <a:off x="2623396" y="801731"/>
            <a:ext cx="7190913" cy="1080938"/>
          </a:xfrm>
        </p:spPr>
        <p:txBody>
          <a:bodyPr>
            <a:normAutofit fontScale="90000"/>
          </a:bodyPr>
          <a:lstStyle/>
          <a:p>
            <a:pPr algn="ctr"/>
            <a:r>
              <a:rPr lang="en-US" sz="4800" dirty="0"/>
              <a:t>MOCKUPS</a:t>
            </a:r>
            <a:br>
              <a:rPr lang="en-US" sz="4800" dirty="0"/>
            </a:br>
            <a:r>
              <a:rPr lang="en-US" sz="2700" dirty="0"/>
              <a:t>-FORMS-</a:t>
            </a:r>
          </a:p>
        </p:txBody>
      </p:sp>
      <p:pic>
        <p:nvPicPr>
          <p:cNvPr id="14" name="Picture 13" descr="Graphical user interface&#10;&#10;Description automatically generated">
            <a:extLst>
              <a:ext uri="{FF2B5EF4-FFF2-40B4-BE49-F238E27FC236}">
                <a16:creationId xmlns:a16="http://schemas.microsoft.com/office/drawing/2014/main" id="{8836CC95-07D9-4DA7-816D-71F5AC533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692" y="2322976"/>
            <a:ext cx="4286281" cy="3810028"/>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A97C35D5-FF22-48E0-A99B-91F7D4C24D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416" y="2322976"/>
            <a:ext cx="4867311" cy="3810028"/>
          </a:xfrm>
          <a:prstGeom prst="rect">
            <a:avLst/>
          </a:prstGeom>
        </p:spPr>
      </p:pic>
    </p:spTree>
    <p:extLst>
      <p:ext uri="{BB962C8B-B14F-4D97-AF65-F5344CB8AC3E}">
        <p14:creationId xmlns:p14="http://schemas.microsoft.com/office/powerpoint/2010/main" val="267052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B426AF99-09FC-41C6-BB75-FBEFD1E4EA3A}"/>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8</a:t>
            </a:fld>
            <a:endParaRPr lang="en-US" dirty="0">
              <a:solidFill>
                <a:schemeClr val="tx1"/>
              </a:solidFill>
            </a:endParaRPr>
          </a:p>
        </p:txBody>
      </p:sp>
      <p:pic>
        <p:nvPicPr>
          <p:cNvPr id="8" name="Picture 7" descr="A picture containing text, clipart&#10;&#10;Description automatically generated">
            <a:extLst>
              <a:ext uri="{FF2B5EF4-FFF2-40B4-BE49-F238E27FC236}">
                <a16:creationId xmlns:a16="http://schemas.microsoft.com/office/drawing/2014/main" id="{62939347-F268-4ABB-8287-6203F095F7FE}"/>
              </a:ext>
            </a:extLst>
          </p:cNvPr>
          <p:cNvPicPr>
            <a:picLocks noChangeAspect="1"/>
          </p:cNvPicPr>
          <p:nvPr/>
        </p:nvPicPr>
        <p:blipFill rotWithShape="1">
          <a:blip r:embed="rId2">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9" name="Picture 2" descr="Luca Venturino Home Page">
            <a:extLst>
              <a:ext uri="{FF2B5EF4-FFF2-40B4-BE49-F238E27FC236}">
                <a16:creationId xmlns:a16="http://schemas.microsoft.com/office/drawing/2014/main" id="{179D474F-68CD-4143-8F7F-7388B70AF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F9E964B5-EB26-4978-8A46-842905785F1B}"/>
              </a:ext>
            </a:extLst>
          </p:cNvPr>
          <p:cNvSpPr>
            <a:spLocks noGrp="1"/>
          </p:cNvSpPr>
          <p:nvPr>
            <p:ph type="title"/>
          </p:nvPr>
        </p:nvSpPr>
        <p:spPr>
          <a:xfrm>
            <a:off x="2623396" y="801731"/>
            <a:ext cx="7190913" cy="1080938"/>
          </a:xfrm>
        </p:spPr>
        <p:txBody>
          <a:bodyPr>
            <a:normAutofit fontScale="90000"/>
          </a:bodyPr>
          <a:lstStyle/>
          <a:p>
            <a:pPr algn="ctr"/>
            <a:r>
              <a:rPr lang="en-US" sz="4800" dirty="0"/>
              <a:t>MOCKUPS</a:t>
            </a:r>
            <a:br>
              <a:rPr lang="en-US" sz="4800" dirty="0"/>
            </a:br>
            <a:r>
              <a:rPr lang="en-US" sz="2700" dirty="0"/>
              <a:t>-CLIENT VIEW-</a:t>
            </a:r>
            <a:br>
              <a:rPr lang="en-US" sz="4800" dirty="0"/>
            </a:br>
            <a:endParaRPr lang="en-US" sz="4800" dirty="0"/>
          </a:p>
        </p:txBody>
      </p:sp>
      <p:pic>
        <p:nvPicPr>
          <p:cNvPr id="16" name="Picture 15" descr="Graphical user interface, text, application, email&#10;&#10;Description automatically generated">
            <a:extLst>
              <a:ext uri="{FF2B5EF4-FFF2-40B4-BE49-F238E27FC236}">
                <a16:creationId xmlns:a16="http://schemas.microsoft.com/office/drawing/2014/main" id="{C38FE10A-7DE0-49F8-B79D-43F92F564C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15" y="3429000"/>
            <a:ext cx="3320160" cy="2951254"/>
          </a:xfrm>
          <a:prstGeom prst="rect">
            <a:avLst/>
          </a:prstGeom>
        </p:spPr>
      </p:pic>
      <p:pic>
        <p:nvPicPr>
          <p:cNvPr id="17" name="Picture 16" descr="Graphical user interface, text, application, email&#10;&#10;Description automatically generated">
            <a:extLst>
              <a:ext uri="{FF2B5EF4-FFF2-40B4-BE49-F238E27FC236}">
                <a16:creationId xmlns:a16="http://schemas.microsoft.com/office/drawing/2014/main" id="{3E800C41-3EDB-4ED2-9D17-AE325DA70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868" y="2752680"/>
            <a:ext cx="3320160" cy="2951254"/>
          </a:xfrm>
          <a:prstGeom prst="rect">
            <a:avLst/>
          </a:prstGeom>
        </p:spPr>
      </p:pic>
      <p:pic>
        <p:nvPicPr>
          <p:cNvPr id="18" name="Picture 17" descr="Graphical user interface, text, application, email&#10;&#10;Description automatically generated">
            <a:extLst>
              <a:ext uri="{FF2B5EF4-FFF2-40B4-BE49-F238E27FC236}">
                <a16:creationId xmlns:a16="http://schemas.microsoft.com/office/drawing/2014/main" id="{302A1403-8E06-4001-B5D1-EA5CD836B0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2422" y="3429000"/>
            <a:ext cx="3320160" cy="2951254"/>
          </a:xfrm>
          <a:prstGeom prst="rect">
            <a:avLst/>
          </a:prstGeom>
        </p:spPr>
      </p:pic>
    </p:spTree>
    <p:extLst>
      <p:ext uri="{BB962C8B-B14F-4D97-AF65-F5344CB8AC3E}">
        <p14:creationId xmlns:p14="http://schemas.microsoft.com/office/powerpoint/2010/main" val="42521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a:extLst>
              <a:ext uri="{FF2B5EF4-FFF2-40B4-BE49-F238E27FC236}">
                <a16:creationId xmlns:a16="http://schemas.microsoft.com/office/drawing/2014/main" id="{59D06E48-0092-49E6-BF41-9A9D79849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480" y="2500470"/>
            <a:ext cx="6193039" cy="2790855"/>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8BE8491B-0213-49D3-8E13-824489FECCB0}"/>
              </a:ext>
            </a:extLst>
          </p:cNvPr>
          <p:cNvSpPr txBox="1">
            <a:spLocks/>
          </p:cNvSpPr>
          <p:nvPr/>
        </p:nvSpPr>
        <p:spPr bwMode="gray">
          <a:xfrm>
            <a:off x="11010090" y="623191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584825-D934-4E20-B0C8-29FEC7CA1AF9}" type="slidenum">
              <a:rPr lang="en-US" smtClean="0">
                <a:solidFill>
                  <a:schemeClr val="tx1"/>
                </a:solidFill>
              </a:rPr>
              <a:pPr/>
              <a:t>9</a:t>
            </a:fld>
            <a:endParaRPr lang="en-US" dirty="0">
              <a:solidFill>
                <a:schemeClr val="tx1"/>
              </a:solidFill>
            </a:endParaRPr>
          </a:p>
        </p:txBody>
      </p:sp>
      <p:pic>
        <p:nvPicPr>
          <p:cNvPr id="7" name="Picture 6" descr="A picture containing text, clipart&#10;&#10;Description automatically generated">
            <a:extLst>
              <a:ext uri="{FF2B5EF4-FFF2-40B4-BE49-F238E27FC236}">
                <a16:creationId xmlns:a16="http://schemas.microsoft.com/office/drawing/2014/main" id="{1972E644-E504-4997-B278-18F398B6A0B6}"/>
              </a:ext>
            </a:extLst>
          </p:cNvPr>
          <p:cNvPicPr>
            <a:picLocks noChangeAspect="1"/>
          </p:cNvPicPr>
          <p:nvPr/>
        </p:nvPicPr>
        <p:blipFill rotWithShape="1">
          <a:blip r:embed="rId3">
            <a:extLst>
              <a:ext uri="{28A0092B-C50C-407E-A947-70E740481C1C}">
                <a14:useLocalDpi xmlns:a14="http://schemas.microsoft.com/office/drawing/2010/main" val="0"/>
              </a:ext>
            </a:extLst>
          </a:blip>
          <a:srcRect r="57677"/>
          <a:stretch/>
        </p:blipFill>
        <p:spPr>
          <a:xfrm>
            <a:off x="10608300" y="437028"/>
            <a:ext cx="1428567" cy="1066632"/>
          </a:xfrm>
          <a:prstGeom prst="rect">
            <a:avLst/>
          </a:prstGeom>
        </p:spPr>
      </p:pic>
      <p:pic>
        <p:nvPicPr>
          <p:cNvPr id="8" name="Picture 2" descr="Luca Venturino Home Page">
            <a:extLst>
              <a:ext uri="{FF2B5EF4-FFF2-40B4-BE49-F238E27FC236}">
                <a16:creationId xmlns:a16="http://schemas.microsoft.com/office/drawing/2014/main" id="{F74BFEB3-7FD9-4B75-8322-23757DAF0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16" y="310414"/>
            <a:ext cx="1231082" cy="123108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9E9322EE-07DA-44AB-B394-58FD100628DA}"/>
              </a:ext>
            </a:extLst>
          </p:cNvPr>
          <p:cNvSpPr>
            <a:spLocks noGrp="1"/>
          </p:cNvSpPr>
          <p:nvPr>
            <p:ph type="title"/>
          </p:nvPr>
        </p:nvSpPr>
        <p:spPr>
          <a:xfrm>
            <a:off x="2623396" y="801731"/>
            <a:ext cx="7190913" cy="1080938"/>
          </a:xfrm>
        </p:spPr>
        <p:txBody>
          <a:bodyPr>
            <a:normAutofit fontScale="90000"/>
          </a:bodyPr>
          <a:lstStyle/>
          <a:p>
            <a:pPr algn="ctr"/>
            <a:r>
              <a:rPr lang="en-US" sz="4800" dirty="0"/>
              <a:t>CLIENT-SIDE LANGUAGES</a:t>
            </a:r>
          </a:p>
        </p:txBody>
      </p:sp>
    </p:spTree>
    <p:extLst>
      <p:ext uri="{BB962C8B-B14F-4D97-AF65-F5344CB8AC3E}">
        <p14:creationId xmlns:p14="http://schemas.microsoft.com/office/powerpoint/2010/main" val="34465040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3138</TotalTime>
  <Words>708</Words>
  <Application>Microsoft Office PowerPoint</Application>
  <PresentationFormat>Widescreen</PresentationFormat>
  <Paragraphs>162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Century Gothic (Body)</vt:lpstr>
      <vt:lpstr>Wingdings 3</vt:lpstr>
      <vt:lpstr>Wisp</vt:lpstr>
      <vt:lpstr>PowerPoint Presentation</vt:lpstr>
      <vt:lpstr>OUTLINE</vt:lpstr>
      <vt:lpstr>ABSTRACT</vt:lpstr>
      <vt:lpstr>ABSTRACT</vt:lpstr>
      <vt:lpstr>STRUCTURE</vt:lpstr>
      <vt:lpstr>MOCKUPS -PRIMARY-</vt:lpstr>
      <vt:lpstr>MOCKUPS -FORMS-</vt:lpstr>
      <vt:lpstr>MOCKUPS -CLIENT VIEW- </vt:lpstr>
      <vt:lpstr>CLIENT-SIDE LANGUAGES</vt:lpstr>
      <vt:lpstr>SERVER-SIDE LANGUAGES</vt:lpstr>
      <vt:lpstr>TIMETABLE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Alexandru-Petru Vasile</dc:creator>
  <cp:lastModifiedBy>Alexandru Vasile</cp:lastModifiedBy>
  <cp:revision>135</cp:revision>
  <dcterms:created xsi:type="dcterms:W3CDTF">2019-06-29T11:58:54Z</dcterms:created>
  <dcterms:modified xsi:type="dcterms:W3CDTF">2021-05-06T23:32:45Z</dcterms:modified>
</cp:coreProperties>
</file>