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9"/>
  </p:notesMasterIdLst>
  <p:sldIdLst>
    <p:sldId id="256" r:id="rId2"/>
    <p:sldId id="262" r:id="rId3"/>
    <p:sldId id="273" r:id="rId4"/>
    <p:sldId id="280" r:id="rId5"/>
    <p:sldId id="282" r:id="rId6"/>
    <p:sldId id="28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Abstract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Rorschach Test</a:t>
          </a:r>
          <a:endParaRPr lang="en-US" dirty="0"/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Technologies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endParaRPr lang="en-US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3"/>
      <dgm:spPr/>
    </dgm:pt>
    <dgm:pt modelId="{44F51941-68FB-49E2-83E3-D3653313C1AC}" type="pres">
      <dgm:prSet presAssocID="{C8AB0C16-655B-4ABC-BE7E-6675A4A3AC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3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3"/>
      <dgm:spPr/>
    </dgm:pt>
    <dgm:pt modelId="{BBFD45D0-7433-42A1-8E54-96CE1C195B3E}" type="pres">
      <dgm:prSet presAssocID="{494381FD-C47A-4C3B-A2BD-FC28936D78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3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3"/>
      <dgm:spPr/>
    </dgm:pt>
    <dgm:pt modelId="{10BCC168-BFAC-480A-AE9C-75A1EAE87DAA}" type="pres">
      <dgm:prSet presAssocID="{DC95D1DE-A781-4C30-8D2F-118BADFEFD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963403" y="1243525"/>
          <a:ext cx="645417" cy="6454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098941" y="1379063"/>
          <a:ext cx="374342" cy="374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1747125" y="1243525"/>
          <a:ext cx="1521341" cy="64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Abstract</a:t>
          </a:r>
        </a:p>
      </dsp:txBody>
      <dsp:txXfrm>
        <a:off x="1747125" y="1243525"/>
        <a:ext cx="1521341" cy="645417"/>
      </dsp:txXfrm>
    </dsp:sp>
    <dsp:sp modelId="{D818C880-9F14-4D26-A71A-690695B0D7F1}">
      <dsp:nvSpPr>
        <dsp:cNvPr id="0" name=""/>
        <dsp:cNvSpPr/>
      </dsp:nvSpPr>
      <dsp:spPr>
        <a:xfrm>
          <a:off x="3533549" y="1243525"/>
          <a:ext cx="645417" cy="6454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3669086" y="1379063"/>
          <a:ext cx="374342" cy="374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4317270" y="1243525"/>
          <a:ext cx="1521341" cy="64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Rorschach Test</a:t>
          </a:r>
          <a:endParaRPr lang="en-US" sz="1800" kern="1200" dirty="0"/>
        </a:p>
      </dsp:txBody>
      <dsp:txXfrm>
        <a:off x="4317270" y="1243525"/>
        <a:ext cx="1521341" cy="645417"/>
      </dsp:txXfrm>
    </dsp:sp>
    <dsp:sp modelId="{09B9CB7C-E119-4CB0-8A8A-229776CF0002}">
      <dsp:nvSpPr>
        <dsp:cNvPr id="0" name=""/>
        <dsp:cNvSpPr/>
      </dsp:nvSpPr>
      <dsp:spPr>
        <a:xfrm>
          <a:off x="963403" y="2164583"/>
          <a:ext cx="645417" cy="6454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1098941" y="2300121"/>
          <a:ext cx="374342" cy="374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1747125" y="2164583"/>
          <a:ext cx="1521341" cy="64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Technologies</a:t>
          </a:r>
        </a:p>
      </dsp:txBody>
      <dsp:txXfrm>
        <a:off x="1747125" y="2164583"/>
        <a:ext cx="1521341" cy="645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eHealth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>
                <a:solidFill>
                  <a:schemeClr val="tx1"/>
                </a:solidFill>
              </a:rPr>
              <a:t>Amparo Betancourt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6176145" y="3373733"/>
            <a:ext cx="4918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/>
              <a:t>Neural Ink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082092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Rorschach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38531-E291-435D-9D70-7D35A661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The </a:t>
            </a:r>
            <a:r>
              <a:rPr lang="en-GB" b="1" dirty="0"/>
              <a:t>Rorschach test</a:t>
            </a:r>
            <a:r>
              <a:rPr lang="en-GB" dirty="0"/>
              <a:t> is a psychological test in which subjects' perceptions of inkblots are recorded and then analysed using psychological interpretation, complex algorithms, or both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Some psychologists use this test to examine a person's personality characteristics and emotional functioning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It has been employed to detect underlying thought disorder, especially in cases where patients are reluctant to describe their thinking processes openly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The test is named after its creator, Swiss psychologist Hermann Rorschach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Rorschach Test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1" name="Picture 10" descr="A picture containing dark, dessert&#10;&#10;Description automatically generated">
            <a:extLst>
              <a:ext uri="{FF2B5EF4-FFF2-40B4-BE49-F238E27FC236}">
                <a16:creationId xmlns:a16="http://schemas.microsoft.com/office/drawing/2014/main" id="{12BCF353-BD55-4CDD-BBBE-3398DAD7E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86" y="1633749"/>
            <a:ext cx="5303973" cy="3903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BA660-5E11-49D6-9E6E-B8D83DED3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6" y="1742902"/>
            <a:ext cx="6081809" cy="60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Technologies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" name="Picture 2" descr="A picture containing person, sitting, sofa, seat&#10;&#10;Description automatically generated">
            <a:extLst>
              <a:ext uri="{FF2B5EF4-FFF2-40B4-BE49-F238E27FC236}">
                <a16:creationId xmlns:a16="http://schemas.microsoft.com/office/drawing/2014/main" id="{2CA42924-B4B8-4F4E-9C6C-ABFDF20A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7007"/>
            <a:ext cx="6786119" cy="452641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B400F0-112E-446C-B7CE-788058962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2669"/>
            <a:ext cx="2359750" cy="201115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4421078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3254</TotalTime>
  <Words>173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Rorschach Test</vt:lpstr>
      <vt:lpstr>Rorschach Test</vt:lpstr>
      <vt:lpstr>Deep Learning</vt:lpstr>
      <vt:lpstr>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141</cp:revision>
  <dcterms:created xsi:type="dcterms:W3CDTF">2019-06-29T11:58:54Z</dcterms:created>
  <dcterms:modified xsi:type="dcterms:W3CDTF">2021-10-27T16:40:37Z</dcterms:modified>
</cp:coreProperties>
</file>