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9"/>
  </p:notesMasterIdLst>
  <p:sldIdLst>
    <p:sldId id="256" r:id="rId2"/>
    <p:sldId id="262" r:id="rId3"/>
    <p:sldId id="273" r:id="rId4"/>
    <p:sldId id="280" r:id="rId5"/>
    <p:sldId id="282" r:id="rId6"/>
    <p:sldId id="281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BE77-CF9D-41C1-9A46-0C9C6AF6D9EA}" type="datetimeFigureOut">
              <a:rPr lang="ro-RO" smtClean="0"/>
              <a:t>26.11.2021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75C4C-B821-490B-A6BC-7023298A118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218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508E-28D7-4C07-A327-C6BAFBCA7AAB}" type="datetime1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6E6-63DB-4CB9-A4B7-0B5C8502880C}" type="datetime1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A3E7-B710-4DBB-9CDB-5B1B222BDE9B}" type="datetime1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33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376C-AC4E-4AE2-8D03-113E09A9F1B5}" type="datetime1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0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4AA-C341-49DB-A9C0-1A801481D328}" type="datetime1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3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C5F4-9C02-4AD4-B46C-6F47799D1944}" type="datetime1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226D-3415-48F1-9784-7B12C8D4E016}" type="datetime1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6BFA-A8EE-4463-9964-640E3A989CC4}" type="datetime1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A40C-8B44-45C3-8C1E-2901B00428CB}" type="datetime1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A8D-9C21-45A1-8CAD-5F002E68E167}" type="datetime1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790C-7EDE-47EE-864F-D5327F59B305}" type="datetime1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4147-4086-4288-96C7-1FA46E51ACAA}" type="datetime1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2D7A-EBBE-41E8-9171-0ED3184DCA2A}" type="datetime1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034-AA41-49D0-9F0C-DC0756C4B358}" type="datetime1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C243-D147-42C5-8427-3744C5A07490}" type="datetime1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EDB7-8E0A-4FBF-AB15-E332CD4821F1}" type="datetime1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28FF-3BD9-45DA-B7F0-CC83C12E3FF2}" type="datetime1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bg2">
                <a:lumMod val="20000"/>
                <a:lumOff val="8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6EF372-B0BB-4186-AFA6-228F0691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" y="155626"/>
            <a:ext cx="2453747" cy="77538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83E8D4-1164-4ACB-8BAB-1D7DA87B6CD0}"/>
              </a:ext>
            </a:extLst>
          </p:cNvPr>
          <p:cNvSpPr txBox="1">
            <a:spLocks/>
          </p:cNvSpPr>
          <p:nvPr/>
        </p:nvSpPr>
        <p:spPr>
          <a:xfrm>
            <a:off x="2500543" y="1277520"/>
            <a:ext cx="7190913" cy="9458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tx2">
                    <a:lumMod val="25000"/>
                  </a:schemeClr>
                </a:solidFill>
              </a:rPr>
              <a:t>CASMR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CA96408-2F8E-44C6-AF57-3DEF9769FF6E}"/>
              </a:ext>
            </a:extLst>
          </p:cNvPr>
          <p:cNvSpPr txBox="1">
            <a:spLocks/>
          </p:cNvSpPr>
          <p:nvPr/>
        </p:nvSpPr>
        <p:spPr>
          <a:xfrm>
            <a:off x="3104660" y="3696704"/>
            <a:ext cx="4594468" cy="528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b="1" dirty="0">
                <a:solidFill>
                  <a:schemeClr val="tx1"/>
                </a:solidFill>
              </a:rPr>
              <a:t>Project :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99B4C9-5512-4A4C-9C62-E7A6F8CE5521}"/>
              </a:ext>
            </a:extLst>
          </p:cNvPr>
          <p:cNvSpPr txBox="1">
            <a:spLocks/>
          </p:cNvSpPr>
          <p:nvPr/>
        </p:nvSpPr>
        <p:spPr>
          <a:xfrm>
            <a:off x="3798764" y="5197318"/>
            <a:ext cx="4594468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>
                <a:solidFill>
                  <a:schemeClr val="tx1"/>
                </a:solidFill>
              </a:rPr>
              <a:t>Manuel Ojeda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Alexandru Vasile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FE3A35-01BF-40B3-84AE-AEFFAA5E60CC}"/>
              </a:ext>
            </a:extLst>
          </p:cNvPr>
          <p:cNvSpPr txBox="1">
            <a:spLocks/>
          </p:cNvSpPr>
          <p:nvPr/>
        </p:nvSpPr>
        <p:spPr>
          <a:xfrm>
            <a:off x="6179424" y="3170532"/>
            <a:ext cx="5780552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sz="36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7614BC-3D42-41DF-BC43-A3B1CE911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88" y="155626"/>
            <a:ext cx="1376588" cy="941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1DEF75-B3B2-4D94-988B-F33418C46579}"/>
              </a:ext>
            </a:extLst>
          </p:cNvPr>
          <p:cNvSpPr txBox="1"/>
          <p:nvPr/>
        </p:nvSpPr>
        <p:spPr>
          <a:xfrm>
            <a:off x="5234472" y="3326258"/>
            <a:ext cx="5348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R</a:t>
            </a:r>
            <a:r>
              <a:rPr lang="en-GB" sz="5400" dirty="0" err="1"/>
              <a:t>obot</a:t>
            </a:r>
            <a:r>
              <a:rPr lang="en-GB" sz="5400" dirty="0"/>
              <a:t> Assistant</a:t>
            </a:r>
          </a:p>
        </p:txBody>
      </p:sp>
    </p:spTree>
    <p:extLst>
      <p:ext uri="{BB962C8B-B14F-4D97-AF65-F5344CB8AC3E}">
        <p14:creationId xmlns:p14="http://schemas.microsoft.com/office/powerpoint/2010/main" val="412924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2432C1-9EAA-49BB-B58A-B36DF6A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Block Diagram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E760C8-6CA5-488A-BDE1-A245F25F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6247E3-BB1A-4C4C-B8C0-481A3CAD0139}"/>
              </a:ext>
            </a:extLst>
          </p:cNvPr>
          <p:cNvSpPr/>
          <p:nvPr/>
        </p:nvSpPr>
        <p:spPr>
          <a:xfrm>
            <a:off x="671952" y="3087421"/>
            <a:ext cx="1157453" cy="595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8764EF-F087-4E4D-BB11-B43B542A3B7A}"/>
              </a:ext>
            </a:extLst>
          </p:cNvPr>
          <p:cNvSpPr/>
          <p:nvPr/>
        </p:nvSpPr>
        <p:spPr>
          <a:xfrm>
            <a:off x="671952" y="1939171"/>
            <a:ext cx="1157453" cy="595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F401DF-EA2D-41B6-B23B-A1297C78A542}"/>
              </a:ext>
            </a:extLst>
          </p:cNvPr>
          <p:cNvSpPr/>
          <p:nvPr/>
        </p:nvSpPr>
        <p:spPr>
          <a:xfrm>
            <a:off x="2627266" y="1939170"/>
            <a:ext cx="1157453" cy="595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EB1862-DF02-474D-AF92-B4C7D66C65E1}"/>
              </a:ext>
            </a:extLst>
          </p:cNvPr>
          <p:cNvSpPr/>
          <p:nvPr/>
        </p:nvSpPr>
        <p:spPr>
          <a:xfrm>
            <a:off x="671951" y="4533214"/>
            <a:ext cx="1157453" cy="595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02DC44-1AA7-41A8-A017-E8CCCA2B249B}"/>
              </a:ext>
            </a:extLst>
          </p:cNvPr>
          <p:cNvSpPr/>
          <p:nvPr/>
        </p:nvSpPr>
        <p:spPr>
          <a:xfrm>
            <a:off x="2627265" y="3640587"/>
            <a:ext cx="1157453" cy="595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DF7F5A-BBFC-4696-BAE1-686B129D9C82}"/>
              </a:ext>
            </a:extLst>
          </p:cNvPr>
          <p:cNvSpPr/>
          <p:nvPr/>
        </p:nvSpPr>
        <p:spPr>
          <a:xfrm>
            <a:off x="2627264" y="5144999"/>
            <a:ext cx="1157453" cy="595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A549D2-0534-4B93-8E34-76395480773F}"/>
              </a:ext>
            </a:extLst>
          </p:cNvPr>
          <p:cNvSpPr/>
          <p:nvPr/>
        </p:nvSpPr>
        <p:spPr>
          <a:xfrm>
            <a:off x="2623396" y="6060699"/>
            <a:ext cx="1157453" cy="595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D54B63B8-3866-4678-AAEE-C45111246C0C}"/>
              </a:ext>
            </a:extLst>
          </p:cNvPr>
          <p:cNvSpPr/>
          <p:nvPr/>
        </p:nvSpPr>
        <p:spPr>
          <a:xfrm>
            <a:off x="2623396" y="2909620"/>
            <a:ext cx="1157453" cy="50856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4B3F4E4E-7D87-45FA-B226-3A52ECF9459A}"/>
              </a:ext>
            </a:extLst>
          </p:cNvPr>
          <p:cNvSpPr/>
          <p:nvPr/>
        </p:nvSpPr>
        <p:spPr>
          <a:xfrm>
            <a:off x="2623395" y="4385333"/>
            <a:ext cx="1157453" cy="50856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D4ED3F-E063-497D-BCCC-7DBC17E9D315}"/>
              </a:ext>
            </a:extLst>
          </p:cNvPr>
          <p:cNvSpPr/>
          <p:nvPr/>
        </p:nvSpPr>
        <p:spPr>
          <a:xfrm>
            <a:off x="4613451" y="3640587"/>
            <a:ext cx="1157453" cy="595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124E73-3320-4198-8076-974578549B53}"/>
              </a:ext>
            </a:extLst>
          </p:cNvPr>
          <p:cNvSpPr/>
          <p:nvPr/>
        </p:nvSpPr>
        <p:spPr>
          <a:xfrm>
            <a:off x="4613450" y="4392793"/>
            <a:ext cx="1157453" cy="595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9A05080-9501-4C5D-8EBC-9DE42130FEB5}"/>
              </a:ext>
            </a:extLst>
          </p:cNvPr>
          <p:cNvSpPr/>
          <p:nvPr/>
        </p:nvSpPr>
        <p:spPr>
          <a:xfrm>
            <a:off x="4613450" y="5144999"/>
            <a:ext cx="1157453" cy="595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B2A80F-47A3-4F01-90E9-79DB02C35CCC}"/>
              </a:ext>
            </a:extLst>
          </p:cNvPr>
          <p:cNvSpPr/>
          <p:nvPr/>
        </p:nvSpPr>
        <p:spPr>
          <a:xfrm>
            <a:off x="6218852" y="2789878"/>
            <a:ext cx="1157453" cy="595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6D18990-2B5D-4B59-BB62-3F2586C57075}"/>
              </a:ext>
            </a:extLst>
          </p:cNvPr>
          <p:cNvSpPr/>
          <p:nvPr/>
        </p:nvSpPr>
        <p:spPr>
          <a:xfrm>
            <a:off x="6218851" y="6052502"/>
            <a:ext cx="1157453" cy="595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3E0223A-0943-4B4A-87F0-5734B2554306}"/>
              </a:ext>
            </a:extLst>
          </p:cNvPr>
          <p:cNvSpPr/>
          <p:nvPr/>
        </p:nvSpPr>
        <p:spPr>
          <a:xfrm>
            <a:off x="8986007" y="2415996"/>
            <a:ext cx="1157453" cy="595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612A8B7-9395-442D-92B8-21DB1E0C1035}"/>
              </a:ext>
            </a:extLst>
          </p:cNvPr>
          <p:cNvSpPr/>
          <p:nvPr/>
        </p:nvSpPr>
        <p:spPr>
          <a:xfrm>
            <a:off x="8986007" y="3526127"/>
            <a:ext cx="1157453" cy="595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802003-71DC-4113-8EAA-D8A28EE0346E}"/>
              </a:ext>
            </a:extLst>
          </p:cNvPr>
          <p:cNvSpPr/>
          <p:nvPr/>
        </p:nvSpPr>
        <p:spPr>
          <a:xfrm>
            <a:off x="8986007" y="4596358"/>
            <a:ext cx="1157453" cy="595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0E97444D-428A-420A-9BF7-53C09C22DC74}"/>
              </a:ext>
            </a:extLst>
          </p:cNvPr>
          <p:cNvSpPr/>
          <p:nvPr/>
        </p:nvSpPr>
        <p:spPr>
          <a:xfrm>
            <a:off x="8986007" y="5231516"/>
            <a:ext cx="1157453" cy="50856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04F7AF-830C-4D32-88B1-8768402DFE92}"/>
              </a:ext>
            </a:extLst>
          </p:cNvPr>
          <p:cNvSpPr/>
          <p:nvPr/>
        </p:nvSpPr>
        <p:spPr>
          <a:xfrm>
            <a:off x="8986007" y="6038972"/>
            <a:ext cx="1157453" cy="595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82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Rorschach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38531-E291-435D-9D70-7D35A6618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3129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The </a:t>
            </a:r>
            <a:r>
              <a:rPr lang="en-GB" b="1" dirty="0"/>
              <a:t>Rorschach test</a:t>
            </a:r>
            <a:r>
              <a:rPr lang="en-GB" dirty="0"/>
              <a:t> is a psychological test in which subjects' perceptions of inkblots are recorded and then analysed using psychological interpretation, complex algorithms, or both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Some psychologists use this test to examine a person's personality characteristics and emotional functioning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It has been employed to detect underlying thought disorder, especially in cases where patients are reluctant to describe their thinking processes openly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The test is named after its creator, Swiss psychologist Hermann Rorschach</a:t>
            </a:r>
            <a:endParaRPr lang="ro-RO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Rorschach Test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1" name="Picture 10" descr="A picture containing dark, dessert&#10;&#10;Description automatically generated">
            <a:extLst>
              <a:ext uri="{FF2B5EF4-FFF2-40B4-BE49-F238E27FC236}">
                <a16:creationId xmlns:a16="http://schemas.microsoft.com/office/drawing/2014/main" id="{12BCF353-BD55-4CDD-BBBE-3398DAD7E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086" y="1633749"/>
            <a:ext cx="5303973" cy="39033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9BA660-5E11-49D6-9E6E-B8D83DED3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6" y="1742902"/>
            <a:ext cx="6081809" cy="608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Deep Learning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E6F300D-0F20-4BB9-B074-9BB483A4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277" y="2426944"/>
            <a:ext cx="4468536" cy="393129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Train the network with normal images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</a:t>
            </a: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it to human interpretation</a:t>
            </a:r>
            <a:endParaRPr lang="ro-RO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EBF7FB-AD39-4261-BB1B-55033FD3C988}"/>
              </a:ext>
            </a:extLst>
          </p:cNvPr>
          <p:cNvSpPr txBox="1">
            <a:spLocks/>
          </p:cNvSpPr>
          <p:nvPr/>
        </p:nvSpPr>
        <p:spPr>
          <a:xfrm>
            <a:off x="6581548" y="2426944"/>
            <a:ext cx="4468536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Pre-train the network with Rorschach Figures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the interpretation of the model partially trained on groups of students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57A5C46-D329-4760-BE21-59BB406BAAC0}"/>
              </a:ext>
            </a:extLst>
          </p:cNvPr>
          <p:cNvSpPr txBox="1">
            <a:spLocks/>
          </p:cNvSpPr>
          <p:nvPr/>
        </p:nvSpPr>
        <p:spPr>
          <a:xfrm>
            <a:off x="1141916" y="5804737"/>
            <a:ext cx="10001961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Presentation about psychology, correlation between human brain structure and deep learning </a:t>
            </a: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8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Technologies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3" name="Picture 2" descr="A picture containing person, sitting, sofa, seat&#10;&#10;Description automatically generated">
            <a:extLst>
              <a:ext uri="{FF2B5EF4-FFF2-40B4-BE49-F238E27FC236}">
                <a16:creationId xmlns:a16="http://schemas.microsoft.com/office/drawing/2014/main" id="{2CA42924-B4B8-4F4E-9C6C-ABFDF20A7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51" y="1887007"/>
            <a:ext cx="6786119" cy="4526411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CB400F0-112E-446C-B7CE-788058962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51" y="1882669"/>
            <a:ext cx="2359750" cy="2011151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914F1D4F-30BC-45BB-8EC2-00CC19A18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25" y="4421078"/>
            <a:ext cx="1090453" cy="10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5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F61-E450-4FF2-8774-BE97CF69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433" y="2297609"/>
            <a:ext cx="8915399" cy="2262781"/>
          </a:xfrm>
        </p:spPr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998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3328</TotalTime>
  <Words>168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Century Gothic (Body)</vt:lpstr>
      <vt:lpstr>Wingdings 3</vt:lpstr>
      <vt:lpstr>Wisp</vt:lpstr>
      <vt:lpstr>PowerPoint Presentation</vt:lpstr>
      <vt:lpstr>Block Diagram</vt:lpstr>
      <vt:lpstr>Rorschach Test</vt:lpstr>
      <vt:lpstr>Rorschach Test</vt:lpstr>
      <vt:lpstr>Deep Learning</vt:lpstr>
      <vt:lpstr>Technologies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Alexandru-Petru Vasile</dc:creator>
  <cp:lastModifiedBy>Alexandru-Petru Vasile</cp:lastModifiedBy>
  <cp:revision>144</cp:revision>
  <dcterms:created xsi:type="dcterms:W3CDTF">2019-06-29T11:58:54Z</dcterms:created>
  <dcterms:modified xsi:type="dcterms:W3CDTF">2021-11-26T15:56:44Z</dcterms:modified>
</cp:coreProperties>
</file>