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9" r:id="rId3"/>
    <p:sldId id="28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9584825-D934-4E20-B0C8-29FEC7CA1A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9584825-D934-4E20-B0C8-29FEC7CA1A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9584825-D934-4E20-B0C8-29FEC7CA1A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9584825-D934-4E20-B0C8-29FEC7CA1AF9}" type="slidenum">
              <a:rPr lang="en-US" smtClean="0"/>
              <a:t>‹N°›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1550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9584825-D934-4E20-B0C8-29FEC7CA1A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09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93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9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66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3AF265D-77E3-40BD-9D45-C9971E33BA02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9584825-D934-4E20-B0C8-29FEC7CA1A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9584825-D934-4E20-B0C8-29FEC7CA1A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6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6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8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65D-77E3-40BD-9D45-C9971E33BA02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84825-D934-4E20-B0C8-29FEC7CA1A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F265D-77E3-40BD-9D45-C9971E33BA02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84825-D934-4E20-B0C8-29FEC7CA1A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7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5C9D-3E97-4216-90A1-CFE6CFCA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944" y="831082"/>
            <a:ext cx="8243818" cy="1080938"/>
          </a:xfrm>
        </p:spPr>
        <p:txBody>
          <a:bodyPr>
            <a:noAutofit/>
          </a:bodyPr>
          <a:lstStyle/>
          <a:p>
            <a:r>
              <a:rPr lang="en-US" sz="4800" dirty="0"/>
              <a:t>Patch selection</a:t>
            </a:r>
          </a:p>
        </p:txBody>
      </p:sp>
      <p:pic>
        <p:nvPicPr>
          <p:cNvPr id="47" name="Picture 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720D0F7-8A96-4FFD-B314-213129A16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48" name="Picture 47" descr="Logo&#10;&#10;Description automatically generated">
            <a:extLst>
              <a:ext uri="{FF2B5EF4-FFF2-40B4-BE49-F238E27FC236}">
                <a16:creationId xmlns:a16="http://schemas.microsoft.com/office/drawing/2014/main" id="{B6F024D7-57AC-4511-A4C8-A7E6867288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sp>
        <p:nvSpPr>
          <p:cNvPr id="45" name="TextBox 2">
            <a:extLst>
              <a:ext uri="{FF2B5EF4-FFF2-40B4-BE49-F238E27FC236}">
                <a16:creationId xmlns:a16="http://schemas.microsoft.com/office/drawing/2014/main" id="{E0F4F7B1-4E10-4A4F-8667-101CBBA189E7}"/>
              </a:ext>
            </a:extLst>
          </p:cNvPr>
          <p:cNvSpPr txBox="1"/>
          <p:nvPr/>
        </p:nvSpPr>
        <p:spPr>
          <a:xfrm>
            <a:off x="390376" y="2039354"/>
            <a:ext cx="11926152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impact of the patch selection on the kernel estimation and result :</a:t>
            </a:r>
          </a:p>
        </p:txBody>
      </p:sp>
      <p:pic>
        <p:nvPicPr>
          <p:cNvPr id="4" name="Image 3" descr="Une image contenant oiseau&#10;&#10;Description générée automatiquement">
            <a:extLst>
              <a:ext uri="{FF2B5EF4-FFF2-40B4-BE49-F238E27FC236}">
                <a16:creationId xmlns:a16="http://schemas.microsoft.com/office/drawing/2014/main" id="{6CDE357B-3C75-4C0C-90E1-4391F1F00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5" y="2893190"/>
            <a:ext cx="3542517" cy="3338934"/>
          </a:xfrm>
          <a:prstGeom prst="rect">
            <a:avLst/>
          </a:prstGeom>
        </p:spPr>
      </p:pic>
      <p:pic>
        <p:nvPicPr>
          <p:cNvPr id="7" name="Image 6" descr="Une image contenant oiseau, extérieur, perché, branche&#10;&#10;Description générée automatiquement">
            <a:extLst>
              <a:ext uri="{FF2B5EF4-FFF2-40B4-BE49-F238E27FC236}">
                <a16:creationId xmlns:a16="http://schemas.microsoft.com/office/drawing/2014/main" id="{BC01E3BE-3F77-43E4-AB01-8A0AEDFAD9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250" y="2893190"/>
            <a:ext cx="3667125" cy="33389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5D7F694-8680-460B-8577-F5E7ECE35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4196" y="2893190"/>
            <a:ext cx="3492120" cy="333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9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5C9D-3E97-4216-90A1-CFE6CFCA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944" y="831082"/>
            <a:ext cx="8243818" cy="1080938"/>
          </a:xfrm>
        </p:spPr>
        <p:txBody>
          <a:bodyPr>
            <a:noAutofit/>
          </a:bodyPr>
          <a:lstStyle/>
          <a:p>
            <a:r>
              <a:rPr lang="en-US" sz="4800" dirty="0"/>
              <a:t>Patch selection</a:t>
            </a:r>
          </a:p>
        </p:txBody>
      </p:sp>
      <p:pic>
        <p:nvPicPr>
          <p:cNvPr id="47" name="Picture 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720D0F7-8A96-4FFD-B314-213129A16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48" name="Picture 47" descr="Logo&#10;&#10;Description automatically generated">
            <a:extLst>
              <a:ext uri="{FF2B5EF4-FFF2-40B4-BE49-F238E27FC236}">
                <a16:creationId xmlns:a16="http://schemas.microsoft.com/office/drawing/2014/main" id="{B6F024D7-57AC-4511-A4C8-A7E6867288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sp>
        <p:nvSpPr>
          <p:cNvPr id="45" name="TextBox 2">
            <a:extLst>
              <a:ext uri="{FF2B5EF4-FFF2-40B4-BE49-F238E27FC236}">
                <a16:creationId xmlns:a16="http://schemas.microsoft.com/office/drawing/2014/main" id="{E0F4F7B1-4E10-4A4F-8667-101CBBA189E7}"/>
              </a:ext>
            </a:extLst>
          </p:cNvPr>
          <p:cNvSpPr txBox="1"/>
          <p:nvPr/>
        </p:nvSpPr>
        <p:spPr>
          <a:xfrm>
            <a:off x="390376" y="2039354"/>
            <a:ext cx="11926152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impact of the patch selection on the kernel estimation and result :</a:t>
            </a:r>
          </a:p>
        </p:txBody>
      </p:sp>
      <p:pic>
        <p:nvPicPr>
          <p:cNvPr id="5" name="Image 4" descr="Une image contenant oiseau, extérieur, oscine&#10;&#10;Description générée automatiquement">
            <a:extLst>
              <a:ext uri="{FF2B5EF4-FFF2-40B4-BE49-F238E27FC236}">
                <a16:creationId xmlns:a16="http://schemas.microsoft.com/office/drawing/2014/main" id="{2DF09372-454F-4DD6-B600-E5A09B0E6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2893474"/>
            <a:ext cx="3426148" cy="3317868"/>
          </a:xfrm>
          <a:prstGeom prst="rect">
            <a:avLst/>
          </a:prstGeom>
        </p:spPr>
      </p:pic>
      <p:pic>
        <p:nvPicPr>
          <p:cNvPr id="8" name="Image 7" descr="Une image contenant oiseau, extérieur, oscine, gris&#10;&#10;Description générée automatiquement">
            <a:extLst>
              <a:ext uri="{FF2B5EF4-FFF2-40B4-BE49-F238E27FC236}">
                <a16:creationId xmlns:a16="http://schemas.microsoft.com/office/drawing/2014/main" id="{9F07A943-3555-4AC2-B50F-8A9B7CF8C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847" y="2893474"/>
            <a:ext cx="3571875" cy="330313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DEC61B8-AA5C-470A-8391-09F5F9E6D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726" y="2878745"/>
            <a:ext cx="3571875" cy="330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3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5C9D-3E97-4216-90A1-CFE6CFCA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944" y="831082"/>
            <a:ext cx="8243818" cy="1080938"/>
          </a:xfrm>
        </p:spPr>
        <p:txBody>
          <a:bodyPr>
            <a:noAutofit/>
          </a:bodyPr>
          <a:lstStyle/>
          <a:p>
            <a:r>
              <a:rPr lang="en-US" sz="4800" dirty="0"/>
              <a:t>Patch selection</a:t>
            </a:r>
          </a:p>
        </p:txBody>
      </p:sp>
      <p:pic>
        <p:nvPicPr>
          <p:cNvPr id="47" name="Picture 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720D0F7-8A96-4FFD-B314-213129A16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77"/>
          <a:stretch/>
        </p:blipFill>
        <p:spPr>
          <a:xfrm>
            <a:off x="10698329" y="711823"/>
            <a:ext cx="1428567" cy="1066632"/>
          </a:xfrm>
          <a:prstGeom prst="rect">
            <a:avLst/>
          </a:prstGeom>
        </p:spPr>
      </p:pic>
      <p:pic>
        <p:nvPicPr>
          <p:cNvPr id="48" name="Picture 47" descr="Logo&#10;&#10;Description automatically generated">
            <a:extLst>
              <a:ext uri="{FF2B5EF4-FFF2-40B4-BE49-F238E27FC236}">
                <a16:creationId xmlns:a16="http://schemas.microsoft.com/office/drawing/2014/main" id="{B6F024D7-57AC-4511-A4C8-A7E6867288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5" y="806555"/>
            <a:ext cx="1449822" cy="886149"/>
          </a:xfrm>
          <a:prstGeom prst="rect">
            <a:avLst/>
          </a:prstGeom>
        </p:spPr>
      </p:pic>
      <p:sp>
        <p:nvSpPr>
          <p:cNvPr id="45" name="TextBox 2">
            <a:extLst>
              <a:ext uri="{FF2B5EF4-FFF2-40B4-BE49-F238E27FC236}">
                <a16:creationId xmlns:a16="http://schemas.microsoft.com/office/drawing/2014/main" id="{E0F4F7B1-4E10-4A4F-8667-101CBBA189E7}"/>
              </a:ext>
            </a:extLst>
          </p:cNvPr>
          <p:cNvSpPr txBox="1"/>
          <p:nvPr/>
        </p:nvSpPr>
        <p:spPr>
          <a:xfrm>
            <a:off x="390376" y="2039354"/>
            <a:ext cx="11926152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impact of the patch selection on the kernel estimation and result :</a:t>
            </a:r>
          </a:p>
        </p:txBody>
      </p:sp>
      <p:pic>
        <p:nvPicPr>
          <p:cNvPr id="5" name="Image 4" descr="Une image contenant oiseau, oscine&#10;&#10;Description générée automatiquement">
            <a:extLst>
              <a:ext uri="{FF2B5EF4-FFF2-40B4-BE49-F238E27FC236}">
                <a16:creationId xmlns:a16="http://schemas.microsoft.com/office/drawing/2014/main" id="{003B8FB6-BDC5-44B3-82DF-553EE5F31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7" y="2878745"/>
            <a:ext cx="3373756" cy="33711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4C6855D-7070-482C-BDA0-BE73D3379C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450" y="2878745"/>
            <a:ext cx="3585099" cy="33711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C2901A8-548B-438C-81EB-7C0615887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7763" y="2878744"/>
            <a:ext cx="3686175" cy="33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8266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2423</TotalTime>
  <Words>45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Patch selection</vt:lpstr>
      <vt:lpstr>Patch selection</vt:lpstr>
      <vt:lpstr>Patch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Alexandru-Petru Vasile</dc:creator>
  <cp:lastModifiedBy>Cylia OUADAH</cp:lastModifiedBy>
  <cp:revision>103</cp:revision>
  <dcterms:created xsi:type="dcterms:W3CDTF">2019-06-29T11:58:54Z</dcterms:created>
  <dcterms:modified xsi:type="dcterms:W3CDTF">2021-01-02T14:34:28Z</dcterms:modified>
</cp:coreProperties>
</file>