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9FA9D-B04F-4C45-A87B-65EFF2BBB3A7}" v="65" dt="2021-01-04T14:44:0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9"/>
    <p:restoredTop sz="86048"/>
  </p:normalViewPr>
  <p:slideViewPr>
    <p:cSldViewPr snapToGrid="0" snapToObjects="1">
      <p:cViewPr varScale="1">
        <p:scale>
          <a:sx n="98" d="100"/>
          <a:sy n="98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 Yi Chan" userId="ded485aecb9af98b" providerId="LiveId" clId="{B909FA9D-B04F-4C45-A87B-65EFF2BBB3A7}"/>
    <pc:docChg chg="undo custSel mod addSld delSld modSld sldOrd">
      <pc:chgData name="Shu Yi Chan" userId="ded485aecb9af98b" providerId="LiveId" clId="{B909FA9D-B04F-4C45-A87B-65EFF2BBB3A7}" dt="2021-01-04T14:45:07.699" v="3241" actId="20577"/>
      <pc:docMkLst>
        <pc:docMk/>
      </pc:docMkLst>
      <pc:sldChg chg="modSp mod">
        <pc:chgData name="Shu Yi Chan" userId="ded485aecb9af98b" providerId="LiveId" clId="{B909FA9D-B04F-4C45-A87B-65EFF2BBB3A7}" dt="2021-01-04T14:27:13.040" v="2513" actId="20577"/>
        <pc:sldMkLst>
          <pc:docMk/>
          <pc:sldMk cId="462108768" sldId="256"/>
        </pc:sldMkLst>
        <pc:spChg chg="mod">
          <ac:chgData name="Shu Yi Chan" userId="ded485aecb9af98b" providerId="LiveId" clId="{B909FA9D-B04F-4C45-A87B-65EFF2BBB3A7}" dt="2021-01-04T14:24:37.760" v="2475" actId="20577"/>
          <ac:spMkLst>
            <pc:docMk/>
            <pc:sldMk cId="462108768" sldId="256"/>
            <ac:spMk id="2" creationId="{CFB6F968-53E4-C249-B039-E46626BAE6CF}"/>
          </ac:spMkLst>
        </pc:spChg>
        <pc:spChg chg="mod">
          <ac:chgData name="Shu Yi Chan" userId="ded485aecb9af98b" providerId="LiveId" clId="{B909FA9D-B04F-4C45-A87B-65EFF2BBB3A7}" dt="2021-01-04T14:27:13.040" v="2513" actId="20577"/>
          <ac:spMkLst>
            <pc:docMk/>
            <pc:sldMk cId="462108768" sldId="256"/>
            <ac:spMk id="3" creationId="{F7A94D62-0DDE-4C44-BCD5-23EC6D8C6C63}"/>
          </ac:spMkLst>
        </pc:spChg>
      </pc:sldChg>
      <pc:sldChg chg="modSp mod">
        <pc:chgData name="Shu Yi Chan" userId="ded485aecb9af98b" providerId="LiveId" clId="{B909FA9D-B04F-4C45-A87B-65EFF2BBB3A7}" dt="2021-01-04T14:01:22.858" v="862" actId="14100"/>
        <pc:sldMkLst>
          <pc:docMk/>
          <pc:sldMk cId="4038608711" sldId="257"/>
        </pc:sldMkLst>
        <pc:spChg chg="mod">
          <ac:chgData name="Shu Yi Chan" userId="ded485aecb9af98b" providerId="LiveId" clId="{B909FA9D-B04F-4C45-A87B-65EFF2BBB3A7}" dt="2021-01-04T14:01:20.628" v="861" actId="14100"/>
          <ac:spMkLst>
            <pc:docMk/>
            <pc:sldMk cId="4038608711" sldId="257"/>
            <ac:spMk id="2" creationId="{4330A647-5E8E-8B4A-AE69-8CA7D731E41F}"/>
          </ac:spMkLst>
        </pc:spChg>
        <pc:spChg chg="mod">
          <ac:chgData name="Shu Yi Chan" userId="ded485aecb9af98b" providerId="LiveId" clId="{B909FA9D-B04F-4C45-A87B-65EFF2BBB3A7}" dt="2021-01-04T14:01:22.858" v="862" actId="14100"/>
          <ac:spMkLst>
            <pc:docMk/>
            <pc:sldMk cId="4038608711" sldId="257"/>
            <ac:spMk id="3" creationId="{F38003BF-16BD-AF4C-B749-DB8118AE6A8B}"/>
          </ac:spMkLst>
        </pc:spChg>
      </pc:sldChg>
      <pc:sldChg chg="addSp delSp modSp new mod ord">
        <pc:chgData name="Shu Yi Chan" userId="ded485aecb9af98b" providerId="LiveId" clId="{B909FA9D-B04F-4C45-A87B-65EFF2BBB3A7}" dt="2021-01-04T14:08:39.295" v="1354" actId="20578"/>
        <pc:sldMkLst>
          <pc:docMk/>
          <pc:sldMk cId="642047062" sldId="258"/>
        </pc:sldMkLst>
        <pc:spChg chg="mod">
          <ac:chgData name="Shu Yi Chan" userId="ded485aecb9af98b" providerId="LiveId" clId="{B909FA9D-B04F-4C45-A87B-65EFF2BBB3A7}" dt="2021-01-04T14:01:09.540" v="859" actId="14100"/>
          <ac:spMkLst>
            <pc:docMk/>
            <pc:sldMk cId="642047062" sldId="258"/>
            <ac:spMk id="2" creationId="{9712D27C-8BF6-BC4E-A1D3-9A2FDEEF378E}"/>
          </ac:spMkLst>
        </pc:spChg>
        <pc:spChg chg="del">
          <ac:chgData name="Shu Yi Chan" userId="ded485aecb9af98b" providerId="LiveId" clId="{B909FA9D-B04F-4C45-A87B-65EFF2BBB3A7}" dt="2021-01-03T10:53:37.239" v="271"/>
          <ac:spMkLst>
            <pc:docMk/>
            <pc:sldMk cId="642047062" sldId="258"/>
            <ac:spMk id="3" creationId="{AB64A9A7-934E-A64A-900F-05F2C21C2381}"/>
          </ac:spMkLst>
        </pc:spChg>
        <pc:picChg chg="add mod">
          <ac:chgData name="Shu Yi Chan" userId="ded485aecb9af98b" providerId="LiveId" clId="{B909FA9D-B04F-4C45-A87B-65EFF2BBB3A7}" dt="2021-01-04T14:01:11.452" v="860" actId="1076"/>
          <ac:picMkLst>
            <pc:docMk/>
            <pc:sldMk cId="642047062" sldId="258"/>
            <ac:picMk id="5" creationId="{94990D85-8484-4447-82B6-EF2AF6D07BE8}"/>
          </ac:picMkLst>
        </pc:picChg>
        <pc:picChg chg="add mod">
          <ac:chgData name="Shu Yi Chan" userId="ded485aecb9af98b" providerId="LiveId" clId="{B909FA9D-B04F-4C45-A87B-65EFF2BBB3A7}" dt="2021-01-03T13:24:46.618" v="446" actId="1076"/>
          <ac:picMkLst>
            <pc:docMk/>
            <pc:sldMk cId="642047062" sldId="258"/>
            <ac:picMk id="6" creationId="{8285AB75-BB8B-2948-B8BA-FEA56D72223D}"/>
          </ac:picMkLst>
        </pc:picChg>
      </pc:sldChg>
      <pc:sldChg chg="addSp delSp modSp new mod modNotesTx">
        <pc:chgData name="Shu Yi Chan" userId="ded485aecb9af98b" providerId="LiveId" clId="{B909FA9D-B04F-4C45-A87B-65EFF2BBB3A7}" dt="2021-01-04T14:15:35.688" v="1928" actId="20577"/>
        <pc:sldMkLst>
          <pc:docMk/>
          <pc:sldMk cId="1301904591" sldId="259"/>
        </pc:sldMkLst>
        <pc:spChg chg="mod">
          <ac:chgData name="Shu Yi Chan" userId="ded485aecb9af98b" providerId="LiveId" clId="{B909FA9D-B04F-4C45-A87B-65EFF2BBB3A7}" dt="2021-01-04T14:12:11.048" v="1678" actId="20577"/>
          <ac:spMkLst>
            <pc:docMk/>
            <pc:sldMk cId="1301904591" sldId="259"/>
            <ac:spMk id="2" creationId="{FD640FAB-D2C4-A34A-9320-F27D35F99A83}"/>
          </ac:spMkLst>
        </pc:spChg>
        <pc:spChg chg="del mod">
          <ac:chgData name="Shu Yi Chan" userId="ded485aecb9af98b" providerId="LiveId" clId="{B909FA9D-B04F-4C45-A87B-65EFF2BBB3A7}" dt="2021-01-04T14:10:45.617" v="1529" actId="478"/>
          <ac:spMkLst>
            <pc:docMk/>
            <pc:sldMk cId="1301904591" sldId="259"/>
            <ac:spMk id="3" creationId="{1AE4E756-DB13-3045-BF3C-5CF35C20FEC8}"/>
          </ac:spMkLst>
        </pc:spChg>
        <pc:spChg chg="add del mod">
          <ac:chgData name="Shu Yi Chan" userId="ded485aecb9af98b" providerId="LiveId" clId="{B909FA9D-B04F-4C45-A87B-65EFF2BBB3A7}" dt="2021-01-04T13:49:08.754" v="457"/>
          <ac:spMkLst>
            <pc:docMk/>
            <pc:sldMk cId="1301904591" sldId="259"/>
            <ac:spMk id="4" creationId="{F812A04E-8135-F94E-8F56-E140D75B5098}"/>
          </ac:spMkLst>
        </pc:spChg>
        <pc:spChg chg="add del mod">
          <ac:chgData name="Shu Yi Chan" userId="ded485aecb9af98b" providerId="LiveId" clId="{B909FA9D-B04F-4C45-A87B-65EFF2BBB3A7}" dt="2021-01-04T13:49:13.583" v="459"/>
          <ac:spMkLst>
            <pc:docMk/>
            <pc:sldMk cId="1301904591" sldId="259"/>
            <ac:spMk id="5" creationId="{DC731DAD-B9B8-6F44-B2AC-0754BF9F1375}"/>
          </ac:spMkLst>
        </pc:spChg>
        <pc:picChg chg="add del mod">
          <ac:chgData name="Shu Yi Chan" userId="ded485aecb9af98b" providerId="LiveId" clId="{B909FA9D-B04F-4C45-A87B-65EFF2BBB3A7}" dt="2021-01-03T13:24:37.680" v="440" actId="21"/>
          <ac:picMkLst>
            <pc:docMk/>
            <pc:sldMk cId="1301904591" sldId="259"/>
            <ac:picMk id="4" creationId="{E190F4AB-2A7B-4C4B-B4D9-C747766A8853}"/>
          </ac:picMkLst>
        </pc:picChg>
        <pc:picChg chg="add del mod">
          <ac:chgData name="Shu Yi Chan" userId="ded485aecb9af98b" providerId="LiveId" clId="{B909FA9D-B04F-4C45-A87B-65EFF2BBB3A7}" dt="2021-01-04T14:10:12.038" v="1517" actId="478"/>
          <ac:picMkLst>
            <pc:docMk/>
            <pc:sldMk cId="1301904591" sldId="259"/>
            <ac:picMk id="6" creationId="{96875D91-80F2-E946-9006-31E8DBC7E02F}"/>
          </ac:picMkLst>
        </pc:picChg>
        <pc:picChg chg="add del mod">
          <ac:chgData name="Shu Yi Chan" userId="ded485aecb9af98b" providerId="LiveId" clId="{B909FA9D-B04F-4C45-A87B-65EFF2BBB3A7}" dt="2021-01-04T08:56:31.105" v="453" actId="478"/>
          <ac:picMkLst>
            <pc:docMk/>
            <pc:sldMk cId="1301904591" sldId="259"/>
            <ac:picMk id="1026" creationId="{9C3323C2-C6F5-704C-A933-372A1C55C5BD}"/>
          </ac:picMkLst>
        </pc:picChg>
        <pc:picChg chg="add mod">
          <ac:chgData name="Shu Yi Chan" userId="ded485aecb9af98b" providerId="LiveId" clId="{B909FA9D-B04F-4C45-A87B-65EFF2BBB3A7}" dt="2021-01-04T14:10:53.133" v="1532" actId="1076"/>
          <ac:picMkLst>
            <pc:docMk/>
            <pc:sldMk cId="1301904591" sldId="259"/>
            <ac:picMk id="1028" creationId="{6739D48F-89CD-0A4F-B75B-961FC5EEE82B}"/>
          </ac:picMkLst>
        </pc:picChg>
      </pc:sldChg>
      <pc:sldChg chg="addSp delSp modSp new mod modNotesTx">
        <pc:chgData name="Shu Yi Chan" userId="ded485aecb9af98b" providerId="LiveId" clId="{B909FA9D-B04F-4C45-A87B-65EFF2BBB3A7}" dt="2021-01-04T14:23:57.791" v="2455" actId="20577"/>
        <pc:sldMkLst>
          <pc:docMk/>
          <pc:sldMk cId="403799506" sldId="260"/>
        </pc:sldMkLst>
        <pc:spChg chg="mod">
          <ac:chgData name="Shu Yi Chan" userId="ded485aecb9af98b" providerId="LiveId" clId="{B909FA9D-B04F-4C45-A87B-65EFF2BBB3A7}" dt="2021-01-04T14:17:40.356" v="2139" actId="20577"/>
          <ac:spMkLst>
            <pc:docMk/>
            <pc:sldMk cId="403799506" sldId="260"/>
            <ac:spMk id="2" creationId="{26572101-55CC-F24D-94EA-87D5C31262AD}"/>
          </ac:spMkLst>
        </pc:spChg>
        <pc:spChg chg="del">
          <ac:chgData name="Shu Yi Chan" userId="ded485aecb9af98b" providerId="LiveId" clId="{B909FA9D-B04F-4C45-A87B-65EFF2BBB3A7}" dt="2021-01-04T14:11:39.103" v="1642" actId="478"/>
          <ac:spMkLst>
            <pc:docMk/>
            <pc:sldMk cId="403799506" sldId="260"/>
            <ac:spMk id="3" creationId="{750634E4-1593-4748-96CB-AE907938314F}"/>
          </ac:spMkLst>
        </pc:spChg>
        <pc:picChg chg="add mod">
          <ac:chgData name="Shu Yi Chan" userId="ded485aecb9af98b" providerId="LiveId" clId="{B909FA9D-B04F-4C45-A87B-65EFF2BBB3A7}" dt="2021-01-04T14:17:25.572" v="2101" actId="1076"/>
          <ac:picMkLst>
            <pc:docMk/>
            <pc:sldMk cId="403799506" sldId="260"/>
            <ac:picMk id="4098" creationId="{289D1BD1-C15A-3847-AF41-E0E795953D2F}"/>
          </ac:picMkLst>
        </pc:picChg>
      </pc:sldChg>
      <pc:sldChg chg="addSp modSp new del mod">
        <pc:chgData name="Shu Yi Chan" userId="ded485aecb9af98b" providerId="LiveId" clId="{B909FA9D-B04F-4C45-A87B-65EFF2BBB3A7}" dt="2021-01-04T14:11:27.526" v="1640" actId="2696"/>
        <pc:sldMkLst>
          <pc:docMk/>
          <pc:sldMk cId="342695415" sldId="261"/>
        </pc:sldMkLst>
        <pc:spChg chg="mod">
          <ac:chgData name="Shu Yi Chan" userId="ded485aecb9af98b" providerId="LiveId" clId="{B909FA9D-B04F-4C45-A87B-65EFF2BBB3A7}" dt="2021-01-04T14:01:05.848" v="858" actId="14100"/>
          <ac:spMkLst>
            <pc:docMk/>
            <pc:sldMk cId="342695415" sldId="261"/>
            <ac:spMk id="2" creationId="{E96BD16A-431A-C448-A3F0-F9D63209AB14}"/>
          </ac:spMkLst>
        </pc:spChg>
        <pc:spChg chg="mod">
          <ac:chgData name="Shu Yi Chan" userId="ded485aecb9af98b" providerId="LiveId" clId="{B909FA9D-B04F-4C45-A87B-65EFF2BBB3A7}" dt="2021-01-04T14:09:31.542" v="1515" actId="14100"/>
          <ac:spMkLst>
            <pc:docMk/>
            <pc:sldMk cId="342695415" sldId="261"/>
            <ac:spMk id="3" creationId="{5729EAE8-C051-3E41-B86F-B6441E579AFA}"/>
          </ac:spMkLst>
        </pc:spChg>
        <pc:picChg chg="add mod">
          <ac:chgData name="Shu Yi Chan" userId="ded485aecb9af98b" providerId="LiveId" clId="{B909FA9D-B04F-4C45-A87B-65EFF2BBB3A7}" dt="2021-01-04T14:01:54.525" v="873" actId="1076"/>
          <ac:picMkLst>
            <pc:docMk/>
            <pc:sldMk cId="342695415" sldId="261"/>
            <ac:picMk id="2050" creationId="{7EF31A4A-0F90-2C4B-8F30-C933698F9515}"/>
          </ac:picMkLst>
        </pc:picChg>
      </pc:sldChg>
      <pc:sldChg chg="addSp delSp modSp add mod modNotesTx">
        <pc:chgData name="Shu Yi Chan" userId="ded485aecb9af98b" providerId="LiveId" clId="{B909FA9D-B04F-4C45-A87B-65EFF2BBB3A7}" dt="2021-01-04T14:16:58.049" v="2099" actId="20577"/>
        <pc:sldMkLst>
          <pc:docMk/>
          <pc:sldMk cId="2124268524" sldId="261"/>
        </pc:sldMkLst>
        <pc:spChg chg="mod">
          <ac:chgData name="Shu Yi Chan" userId="ded485aecb9af98b" providerId="LiveId" clId="{B909FA9D-B04F-4C45-A87B-65EFF2BBB3A7}" dt="2021-01-04T14:12:05.105" v="1669" actId="20577"/>
          <ac:spMkLst>
            <pc:docMk/>
            <pc:sldMk cId="2124268524" sldId="261"/>
            <ac:spMk id="2" creationId="{FD640FAB-D2C4-A34A-9320-F27D35F99A83}"/>
          </ac:spMkLst>
        </pc:spChg>
        <pc:picChg chg="del">
          <ac:chgData name="Shu Yi Chan" userId="ded485aecb9af98b" providerId="LiveId" clId="{B909FA9D-B04F-4C45-A87B-65EFF2BBB3A7}" dt="2021-01-04T14:12:13.778" v="1679" actId="478"/>
          <ac:picMkLst>
            <pc:docMk/>
            <pc:sldMk cId="2124268524" sldId="261"/>
            <ac:picMk id="1028" creationId="{6739D48F-89CD-0A4F-B75B-961FC5EEE82B}"/>
          </ac:picMkLst>
        </pc:picChg>
        <pc:picChg chg="add mod">
          <ac:chgData name="Shu Yi Chan" userId="ded485aecb9af98b" providerId="LiveId" clId="{B909FA9D-B04F-4C45-A87B-65EFF2BBB3A7}" dt="2021-01-04T14:12:20.460" v="1684" actId="14100"/>
          <ac:picMkLst>
            <pc:docMk/>
            <pc:sldMk cId="2124268524" sldId="261"/>
            <ac:picMk id="5122" creationId="{5ED16F75-C7C5-144D-9A25-6056406D7CE6}"/>
          </ac:picMkLst>
        </pc:picChg>
      </pc:sldChg>
      <pc:sldChg chg="add del">
        <pc:chgData name="Shu Yi Chan" userId="ded485aecb9af98b" providerId="LiveId" clId="{B909FA9D-B04F-4C45-A87B-65EFF2BBB3A7}" dt="2021-01-04T14:11:28.021" v="1641" actId="2696"/>
        <pc:sldMkLst>
          <pc:docMk/>
          <pc:sldMk cId="968313677" sldId="262"/>
        </pc:sldMkLst>
      </pc:sldChg>
      <pc:sldChg chg="addSp modSp new mod">
        <pc:chgData name="Shu Yi Chan" userId="ded485aecb9af98b" providerId="LiveId" clId="{B909FA9D-B04F-4C45-A87B-65EFF2BBB3A7}" dt="2021-01-04T14:45:07.699" v="3241" actId="20577"/>
        <pc:sldMkLst>
          <pc:docMk/>
          <pc:sldMk cId="2754846805" sldId="262"/>
        </pc:sldMkLst>
        <pc:spChg chg="mod">
          <ac:chgData name="Shu Yi Chan" userId="ded485aecb9af98b" providerId="LiveId" clId="{B909FA9D-B04F-4C45-A87B-65EFF2BBB3A7}" dt="2021-01-04T14:41:58.069" v="2820" actId="20577"/>
          <ac:spMkLst>
            <pc:docMk/>
            <pc:sldMk cId="2754846805" sldId="262"/>
            <ac:spMk id="2" creationId="{4EF21A2B-5279-1843-A566-ED7B22DB14B6}"/>
          </ac:spMkLst>
        </pc:spChg>
        <pc:spChg chg="mod">
          <ac:chgData name="Shu Yi Chan" userId="ded485aecb9af98b" providerId="LiveId" clId="{B909FA9D-B04F-4C45-A87B-65EFF2BBB3A7}" dt="2021-01-04T14:45:07.699" v="3241" actId="20577"/>
          <ac:spMkLst>
            <pc:docMk/>
            <pc:sldMk cId="2754846805" sldId="262"/>
            <ac:spMk id="3" creationId="{9C2DAC96-3370-9C46-9BD8-4924569679E1}"/>
          </ac:spMkLst>
        </pc:spChg>
        <pc:picChg chg="add mod">
          <ac:chgData name="Shu Yi Chan" userId="ded485aecb9af98b" providerId="LiveId" clId="{B909FA9D-B04F-4C45-A87B-65EFF2BBB3A7}" dt="2021-01-04T14:44:01.723" v="3113" actId="1076"/>
          <ac:picMkLst>
            <pc:docMk/>
            <pc:sldMk cId="2754846805" sldId="262"/>
            <ac:picMk id="2050" creationId="{91BB7C73-075C-614A-9EB1-54EC75D7ADD8}"/>
          </ac:picMkLst>
        </pc:picChg>
      </pc:sldChg>
      <pc:sldChg chg="addSp delSp modSp new del mod setBg">
        <pc:chgData name="Shu Yi Chan" userId="ded485aecb9af98b" providerId="LiveId" clId="{B909FA9D-B04F-4C45-A87B-65EFF2BBB3A7}" dt="2021-01-04T14:41:38.613" v="2804" actId="2696"/>
        <pc:sldMkLst>
          <pc:docMk/>
          <pc:sldMk cId="3080187786" sldId="262"/>
        </pc:sldMkLst>
        <pc:spChg chg="mod">
          <ac:chgData name="Shu Yi Chan" userId="ded485aecb9af98b" providerId="LiveId" clId="{B909FA9D-B04F-4C45-A87B-65EFF2BBB3A7}" dt="2021-01-04T14:41:24.690" v="2783" actId="26606"/>
          <ac:spMkLst>
            <pc:docMk/>
            <pc:sldMk cId="3080187786" sldId="262"/>
            <ac:spMk id="2" creationId="{C267A39E-A0BE-504B-A75B-ACB4145A5242}"/>
          </ac:spMkLst>
        </pc:spChg>
        <pc:spChg chg="mod">
          <ac:chgData name="Shu Yi Chan" userId="ded485aecb9af98b" providerId="LiveId" clId="{B909FA9D-B04F-4C45-A87B-65EFF2BBB3A7}" dt="2021-01-04T14:41:33.972" v="2803" actId="5793"/>
          <ac:spMkLst>
            <pc:docMk/>
            <pc:sldMk cId="3080187786" sldId="262"/>
            <ac:spMk id="3" creationId="{17931988-B727-A14D-AB45-E083A49D95C5}"/>
          </ac:spMkLst>
        </pc:spChg>
        <pc:spChg chg="add del mod">
          <ac:chgData name="Shu Yi Chan" userId="ded485aecb9af98b" providerId="LiveId" clId="{B909FA9D-B04F-4C45-A87B-65EFF2BBB3A7}" dt="2021-01-04T14:30:37.673" v="2575"/>
          <ac:spMkLst>
            <pc:docMk/>
            <pc:sldMk cId="3080187786" sldId="262"/>
            <ac:spMk id="4" creationId="{30565395-E847-794A-90B1-F4996054248D}"/>
          </ac:spMkLst>
        </pc:spChg>
        <pc:spChg chg="add del">
          <ac:chgData name="Shu Yi Chan" userId="ded485aecb9af98b" providerId="LiveId" clId="{B909FA9D-B04F-4C45-A87B-65EFF2BBB3A7}" dt="2021-01-04T14:41:24.690" v="2783" actId="26606"/>
          <ac:spMkLst>
            <pc:docMk/>
            <pc:sldMk cId="3080187786" sldId="262"/>
            <ac:spMk id="71" creationId="{201CC55D-ED54-4C5C-95E6-10947BD1103B}"/>
          </ac:spMkLst>
        </pc:spChg>
        <pc:spChg chg="add del">
          <ac:chgData name="Shu Yi Chan" userId="ded485aecb9af98b" providerId="LiveId" clId="{B909FA9D-B04F-4C45-A87B-65EFF2BBB3A7}" dt="2021-01-04T14:41:24.690" v="2783" actId="26606"/>
          <ac:spMkLst>
            <pc:docMk/>
            <pc:sldMk cId="3080187786" sldId="262"/>
            <ac:spMk id="77" creationId="{3873B707-463F-40B0-8227-E8CC6C67EB25}"/>
          </ac:spMkLst>
        </pc:spChg>
        <pc:spChg chg="add del">
          <ac:chgData name="Shu Yi Chan" userId="ded485aecb9af98b" providerId="LiveId" clId="{B909FA9D-B04F-4C45-A87B-65EFF2BBB3A7}" dt="2021-01-04T14:41:24.690" v="2783" actId="26606"/>
          <ac:spMkLst>
            <pc:docMk/>
            <pc:sldMk cId="3080187786" sldId="262"/>
            <ac:spMk id="79" creationId="{C13237C8-E62C-4F0D-A318-BD6FB6C2D138}"/>
          </ac:spMkLst>
        </pc:spChg>
        <pc:spChg chg="add del">
          <ac:chgData name="Shu Yi Chan" userId="ded485aecb9af98b" providerId="LiveId" clId="{B909FA9D-B04F-4C45-A87B-65EFF2BBB3A7}" dt="2021-01-04T14:41:24.690" v="2783" actId="26606"/>
          <ac:spMkLst>
            <pc:docMk/>
            <pc:sldMk cId="3080187786" sldId="262"/>
            <ac:spMk id="81" creationId="{19C9EAEA-39D0-4B0E-A0EB-51E7B26740B1}"/>
          </ac:spMkLst>
        </pc:spChg>
        <pc:grpChg chg="add del">
          <ac:chgData name="Shu Yi Chan" userId="ded485aecb9af98b" providerId="LiveId" clId="{B909FA9D-B04F-4C45-A87B-65EFF2BBB3A7}" dt="2021-01-04T14:41:24.690" v="2783" actId="26606"/>
          <ac:grpSpMkLst>
            <pc:docMk/>
            <pc:sldMk cId="3080187786" sldId="262"/>
            <ac:grpSpMk id="73" creationId="{1DE889C7-FAD6-4397-98E2-05D503484459}"/>
          </ac:grpSpMkLst>
        </pc:grpChg>
        <pc:picChg chg="add mod">
          <ac:chgData name="Shu Yi Chan" userId="ded485aecb9af98b" providerId="LiveId" clId="{B909FA9D-B04F-4C45-A87B-65EFF2BBB3A7}" dt="2021-01-04T14:41:24.690" v="2783" actId="26606"/>
          <ac:picMkLst>
            <pc:docMk/>
            <pc:sldMk cId="3080187786" sldId="262"/>
            <ac:picMk id="1026" creationId="{E890C048-4074-9A47-94C3-5176D0BFD816}"/>
          </ac:picMkLst>
        </pc:picChg>
      </pc:sldChg>
      <pc:sldChg chg="new del">
        <pc:chgData name="Shu Yi Chan" userId="ded485aecb9af98b" providerId="LiveId" clId="{B909FA9D-B04F-4C45-A87B-65EFF2BBB3A7}" dt="2021-01-04T14:24:30.935" v="2457" actId="2696"/>
        <pc:sldMkLst>
          <pc:docMk/>
          <pc:sldMk cId="3642507031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6749-96C5-8B4A-94DB-B6CD4EE0D1C0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301BA-2BE7-3C4B-9C22-E2FD9D57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301BA-2BE7-3C4B-9C22-E2FD9D57B6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Through out the 10 years,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Punggol has an estimate of more than $450k consistently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Bukit Panjang took a slight dip in 2016 but has increase close to $100k since 2010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Woodlands is consistently around $300 - $400k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301BA-2BE7-3C4B-9C22-E2FD9D57B6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Through out the 10 years,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Punggol only had a spike close to $500k, however the price difference did not vary much from the launch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Bukit Panjang he price difference did not vary much from the launch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Woodlands took the largest hit between BTO vs re-sale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301BA-2BE7-3C4B-9C22-E2FD9D57B6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5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Punggol does not seem to worth the investment as it is the most expensive between these three properties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Bukit Panjang and Woodlands BTO seem to be more consistent with the prices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Bukit Panjang re-sale would be the ideal choice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301BA-2BE7-3C4B-9C22-E2FD9D57B6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0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B26C-C42B-0F4D-81EB-313211ED2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03DF0-5A71-DB48-9683-01479345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2C2BD-6050-8B4A-A5E9-615D88FB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4EB0-3631-074F-8F4D-13531991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7A6C-61B2-674A-BD2C-956E7085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50AA-27B5-3448-915F-57A46DFA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EB890-BB2B-DD4F-B995-A7FFF671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D286-149E-9841-ADBC-D99FD507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0675-4A88-1240-BCE9-3AD0835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DF79-4C9D-5541-B653-4C1F3D78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60ECB-ED61-AA41-9D66-6E42760D2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A5E58-6B5F-2046-A9EB-93C20CE35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C9D9B-67D3-8642-87EF-BF89C1F7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2797-7C9C-2B4B-8E08-FA802E02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1039-6305-BF40-AE97-155E3A49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59C4-3D59-5847-A4F5-944F2DDB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5093-A5AB-1647-ABAF-B0587E7A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5169-D492-CE48-986A-8F5948B4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69CF-BE90-7542-95C5-D999CCD0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6FCF-05C3-3846-8E5D-07C46E18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3658-9468-B74C-A1BF-5B69E9CB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4F155-CDE1-3C47-AB62-F49DD5B9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E232-7A96-4C49-9D47-04DCF9B0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6D30-90D8-2045-84D2-87EE1145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1A52-7E77-AE4E-8858-D31802A4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846C-BCDD-5947-B223-F36BDBC3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4810-FF0B-DB48-974B-E6F4C9915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CEBED-323B-D74F-9AC0-9EAE9D90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855EC-45F2-DB4D-BB49-776A05F8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3950-F84B-CD48-8C13-E3477F9E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5967A-AD32-E447-8637-A848F6A0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253D-1EE4-FE41-9A90-D9AFCACF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07295-219A-9945-8688-502AFB93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1CA7F-C12F-5C44-BBA6-87A1ABE4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9B0F2-3AC9-B449-9357-761C689AF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21BEC-9E8D-1A4A-9C43-1C1E9C3E1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C2747-41D5-6A48-9854-D6EB8549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FFB76-B877-CF40-B709-BA4E2ED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AC50C-D476-E743-AB87-8C8DBA36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6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6DFA-1680-984F-A5F3-5DF0E6EE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ED71B-3874-2649-BC75-856BD177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9204D-EEB5-DD4C-ACAC-6F39101D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129F-6E0A-F848-BB41-F1E2334D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6A5C4-A728-3744-9A2C-48A73C63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230FA-1839-344A-A05C-C76E91DC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54C62-84F9-5742-8A9C-6050140B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F907-E776-2A43-9F43-F9F7DD4E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06C3-5E93-2D4E-9723-417599BB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BFC88-A48D-654D-B912-2B9ED0A1C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A8FB2-48C6-3A42-877A-AB5757D6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C7CF5-F861-B945-8E04-CAADD8EF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4B888-EC38-7141-824D-F6F82096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6C1B-C982-3148-BF62-AAC915A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80656-941F-7C4D-8D18-2D76932DD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692F-2DE6-C749-9A2D-A21F798BA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B5AF-4F93-9C4A-B027-4572AFFD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AEB5-A775-BE42-9649-32F27063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7FB50-F7A6-5A4D-9EE4-47A89B02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5E9B8-460D-B841-B00D-A9DC9642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1CAD8-FC87-E248-A45F-0A83A034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6A27-67C9-5049-80FF-1A3056FD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D691-40AD-1640-A884-426E7565D06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26EB-B624-E546-94E5-3ADFFC246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B36E-AD1F-5541-AFBB-FEE1A34E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D8BF-81D2-2241-ACCF-8B8BC932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968-53E4-C249-B039-E46626BAE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 Shu Yi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94D62-0DDE-4C44-BCD5-23EC6D8C6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Class: IT8701</a:t>
            </a:r>
          </a:p>
          <a:p>
            <a:r>
              <a:rPr lang="en-US" dirty="0"/>
              <a:t>Student ID: P7402944</a:t>
            </a:r>
          </a:p>
        </p:txBody>
      </p:sp>
    </p:spTree>
    <p:extLst>
      <p:ext uri="{BB962C8B-B14F-4D97-AF65-F5344CB8AC3E}">
        <p14:creationId xmlns:p14="http://schemas.microsoft.com/office/powerpoint/2010/main" val="4621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A647-5E8E-8B4A-AE69-8CA7D731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03BF-16BD-AF4C-B749-DB8118AE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175063"/>
          </a:xfrm>
        </p:spPr>
        <p:txBody>
          <a:bodyPr>
            <a:normAutofit/>
          </a:bodyPr>
          <a:lstStyle/>
          <a:p>
            <a:r>
              <a:rPr lang="en-US" dirty="0"/>
              <a:t>John and Mary are both young, working adults around the age of 25 – 29 who are looking into settling down and have a place of their own.</a:t>
            </a:r>
          </a:p>
          <a:p>
            <a:pPr marL="0" indent="0">
              <a:buNone/>
            </a:pPr>
            <a:r>
              <a:rPr lang="en-US" b="1" dirty="0"/>
              <a:t>Background:</a:t>
            </a:r>
          </a:p>
          <a:p>
            <a:pPr lvl="1"/>
            <a:r>
              <a:rPr lang="en-US" dirty="0"/>
              <a:t>Both John and Mary have a gross household income of $6,000 - $7,999</a:t>
            </a:r>
          </a:p>
          <a:p>
            <a:pPr lvl="1"/>
            <a:r>
              <a:rPr lang="en-US" dirty="0"/>
              <a:t>They are looking into either purchasing either a BTO or Re-sale within their means in the North, East and West </a:t>
            </a:r>
            <a:r>
              <a:rPr lang="en-US" dirty="0" err="1"/>
              <a:t>vinicity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Criteria: </a:t>
            </a:r>
          </a:p>
          <a:p>
            <a:pPr lvl="1"/>
            <a:r>
              <a:rPr lang="en-US" dirty="0"/>
              <a:t>Both hold jobs in the central and do not own a car. </a:t>
            </a:r>
          </a:p>
          <a:p>
            <a:pPr lvl="1"/>
            <a:r>
              <a:rPr lang="en-US" dirty="0"/>
              <a:t>They would also like a property that has at least 20% increment from original invested amount after 3 – 5 years.</a:t>
            </a:r>
          </a:p>
          <a:p>
            <a:pPr lvl="1"/>
            <a:r>
              <a:rPr lang="en-US" dirty="0"/>
              <a:t>Both mature and non mature estates are in consideration. </a:t>
            </a:r>
          </a:p>
          <a:p>
            <a:pPr lvl="1"/>
            <a:r>
              <a:rPr lang="en-US" dirty="0"/>
              <a:t>Square feet is not in consideration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D27C-8BF6-BC4E-A1D3-9A2FDEEF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Recent BTO Launch areas in the past 10 years 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4990D85-8484-4447-82B6-EF2AF6D0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1234"/>
            <a:ext cx="10273106" cy="13255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5AB75-BB8B-2948-B8BA-FEA56D72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46" y="3030901"/>
            <a:ext cx="6771214" cy="34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0FAB-D2C4-A34A-9320-F27D35F9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/>
              <a:t>BTO Flats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39D48F-89CD-0A4F-B75B-961FC5EE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8" y="1275416"/>
            <a:ext cx="10711064" cy="52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0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0FAB-D2C4-A34A-9320-F27D35F9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/>
              <a:t>Re-Sale Flats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D16F75-C7C5-144D-9A25-6056406D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67178"/>
            <a:ext cx="11053481" cy="53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26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2101-55CC-F24D-94EA-87D5C312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/>
          <a:lstStyle/>
          <a:p>
            <a:r>
              <a:rPr lang="en-US" dirty="0"/>
              <a:t>Comparison between re-sale and </a:t>
            </a:r>
            <a:r>
              <a:rPr lang="en-US" dirty="0" err="1"/>
              <a:t>bto</a:t>
            </a:r>
            <a:r>
              <a:rPr lang="en-US" dirty="0"/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9D1BD1-C15A-3847-AF41-E0E79595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4" y="1210235"/>
            <a:ext cx="10849052" cy="51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1A2B-5279-1843-A566-ED7B22DB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AC96-3370-9C46-9BD8-49245696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9" y="1541417"/>
            <a:ext cx="3817332" cy="4662440"/>
          </a:xfrm>
        </p:spPr>
        <p:txBody>
          <a:bodyPr/>
          <a:lstStyle/>
          <a:p>
            <a:r>
              <a:rPr lang="en-US" sz="2000" dirty="0"/>
              <a:t>BTO flats are significantly more expensive </a:t>
            </a:r>
          </a:p>
          <a:p>
            <a:endParaRPr lang="en-US" sz="2000" dirty="0"/>
          </a:p>
          <a:p>
            <a:r>
              <a:rPr lang="en-US" sz="2000" dirty="0"/>
              <a:t>Bukit Panjang re-sale was proven meet the criteria as it is cheaper than BTO and increase throughout the time.</a:t>
            </a:r>
          </a:p>
          <a:p>
            <a:endParaRPr lang="en-US" sz="2000" dirty="0"/>
          </a:p>
          <a:p>
            <a:r>
              <a:rPr lang="en-US" sz="2000" dirty="0"/>
              <a:t>The ideal floor area would be 100 – 150 to be able to sell the flat for more than $400K.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BB7C73-075C-614A-9EB1-54EC75D7A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32" y="753035"/>
            <a:ext cx="7242873" cy="545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4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336</Words>
  <Application>Microsoft Macintosh PowerPoint</Application>
  <PresentationFormat>Widescreen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Chan Shu Yi </vt:lpstr>
      <vt:lpstr>Background</vt:lpstr>
      <vt:lpstr>Recent BTO Launch areas in the past 10 years </vt:lpstr>
      <vt:lpstr>BTO Flats</vt:lpstr>
      <vt:lpstr>Re-Sale Flats</vt:lpstr>
      <vt:lpstr>Comparison between re-sale and bto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 Yi Chan</dc:creator>
  <cp:lastModifiedBy>Shu Yi Chan</cp:lastModifiedBy>
  <cp:revision>5</cp:revision>
  <dcterms:created xsi:type="dcterms:W3CDTF">2020-12-27T12:43:48Z</dcterms:created>
  <dcterms:modified xsi:type="dcterms:W3CDTF">2021-01-04T14:45:13Z</dcterms:modified>
</cp:coreProperties>
</file>