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024403d0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024403d0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024403d0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024403d0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024403d0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024403d0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024403d0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024403d0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024403d0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024403d0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024403d0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024403d0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024403d0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024403d0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024403d07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024403d07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24403d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24403d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024403d0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024403d0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024403d0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024403d0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024403d0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024403d0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024403d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024403d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024403d0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024403d0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024403d0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024403d0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024403d0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024403d0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16075" y="4317250"/>
            <a:ext cx="68388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Default Files - 01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709" y="195200"/>
            <a:ext cx="4162767" cy="3240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2838225" y="3932025"/>
            <a:ext cx="556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Parse XML</a:t>
            </a:r>
            <a:r>
              <a:rPr lang="en" sz="1800">
                <a:solidFill>
                  <a:schemeClr val="dk2"/>
                </a:solidFill>
              </a:rPr>
              <a:t> - Taking input, from output of previous activity and reads parses content of xml file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56555" cy="36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2838225" y="3932025"/>
            <a:ext cx="556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END</a:t>
            </a:r>
            <a:r>
              <a:rPr lang="en" sz="1800">
                <a:solidFill>
                  <a:schemeClr val="dk2"/>
                </a:solidFill>
              </a:rPr>
              <a:t> - Here input, comes from predefined schema of our project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06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2838225" y="3932025"/>
            <a:ext cx="556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END - Mapping Output from different vars and </a:t>
            </a:r>
            <a:r>
              <a:rPr lang="en" sz="1800">
                <a:solidFill>
                  <a:schemeClr val="dk2"/>
                </a:solidFill>
              </a:rPr>
              <a:t>previous</a:t>
            </a:r>
            <a:r>
              <a:rPr lang="en" sz="1800">
                <a:solidFill>
                  <a:schemeClr val="dk2"/>
                </a:solidFill>
              </a:rPr>
              <a:t> outputs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456129" cy="36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/>
        </p:nvSpPr>
        <p:spPr>
          <a:xfrm>
            <a:off x="2838225" y="3932025"/>
            <a:ext cx="556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XPath Formula Builder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09711" cy="36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/>
        </p:nvSpPr>
        <p:spPr>
          <a:xfrm>
            <a:off x="2838225" y="3932025"/>
            <a:ext cx="556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SOAP Request Reply - Configured operation to call which was defined in the WSDL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78594" cy="36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/>
        </p:nvSpPr>
        <p:spPr>
          <a:xfrm>
            <a:off x="2003450" y="3953425"/>
            <a:ext cx="556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SOAP Request Reply - Define Transport and Inputs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176948" cy="362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48" y="152400"/>
            <a:ext cx="4534031" cy="36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>
          <a:xfrm>
            <a:off x="2003450" y="3953425"/>
            <a:ext cx="556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SOAP Event Source - Configure same operation so that it listens to requests on it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7416" cy="36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/>
        </p:nvSpPr>
        <p:spPr>
          <a:xfrm>
            <a:off x="2003450" y="3953425"/>
            <a:ext cx="55653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SOAP Event Source - Configure same operation so that it listens to requests on it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7416" cy="36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442200" y="4616450"/>
            <a:ext cx="2078400" cy="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Default Files - 02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5988" y="107025"/>
            <a:ext cx="18119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137" y="205900"/>
            <a:ext cx="1753721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13" y="53500"/>
            <a:ext cx="17778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2741900" y="3910600"/>
            <a:ext cx="3895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SOAP over HTTP Project On Import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225" y="152400"/>
            <a:ext cx="4557557" cy="36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741900" y="3910600"/>
            <a:ext cx="3895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Books.xsd - Schema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406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2741900" y="3910600"/>
            <a:ext cx="3895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Books Interface - WSDL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57873" cy="360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2741900" y="3910600"/>
            <a:ext cx="3895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Operation - Configured Under Port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00338" cy="360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2741900" y="3910600"/>
            <a:ext cx="38955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Process Definition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29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2838225" y="3932025"/>
            <a:ext cx="5190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START - Schema can be inline here or referenced from your schemas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67263" cy="360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2838225" y="3932025"/>
            <a:ext cx="5190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File </a:t>
            </a:r>
            <a:r>
              <a:rPr lang="en" sz="1800">
                <a:solidFill>
                  <a:schemeClr val="dk2"/>
                </a:solidFill>
              </a:rPr>
              <a:t>- Taking input, that is path of file on system from a Global Variable in input editor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209384" cy="362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