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F46-2510-44BE-9BF4-F8A9A2208CCC}" type="datetimeFigureOut">
              <a:rPr lang="fr-FR" smtClean="0"/>
              <a:t>09/01/2016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FC7-F3D9-4A4D-83CE-7AC9AE03C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85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F46-2510-44BE-9BF4-F8A9A2208CCC}" type="datetimeFigureOut">
              <a:rPr lang="fr-FR" smtClean="0"/>
              <a:t>09/01/2016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FC7-F3D9-4A4D-83CE-7AC9AE03C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88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F46-2510-44BE-9BF4-F8A9A2208CCC}" type="datetimeFigureOut">
              <a:rPr lang="fr-FR" smtClean="0"/>
              <a:t>09/01/2016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FC7-F3D9-4A4D-83CE-7AC9AE03C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16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F46-2510-44BE-9BF4-F8A9A2208CCC}" type="datetimeFigureOut">
              <a:rPr lang="fr-FR" smtClean="0"/>
              <a:t>09/01/2016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FC7-F3D9-4A4D-83CE-7AC9AE03C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81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F46-2510-44BE-9BF4-F8A9A2208CCC}" type="datetimeFigureOut">
              <a:rPr lang="fr-FR" smtClean="0"/>
              <a:t>09/01/2016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FC7-F3D9-4A4D-83CE-7AC9AE03C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48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F46-2510-44BE-9BF4-F8A9A2208CCC}" type="datetimeFigureOut">
              <a:rPr lang="fr-FR" smtClean="0"/>
              <a:t>09/01/2016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FC7-F3D9-4A4D-83CE-7AC9AE03C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1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F46-2510-44BE-9BF4-F8A9A2208CCC}" type="datetimeFigureOut">
              <a:rPr lang="fr-FR" smtClean="0"/>
              <a:t>09/01/2016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FC7-F3D9-4A4D-83CE-7AC9AE03C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0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F46-2510-44BE-9BF4-F8A9A2208CCC}" type="datetimeFigureOut">
              <a:rPr lang="fr-FR" smtClean="0"/>
              <a:t>09/01/2016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FC7-F3D9-4A4D-83CE-7AC9AE03C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8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F46-2510-44BE-9BF4-F8A9A2208CCC}" type="datetimeFigureOut">
              <a:rPr lang="fr-FR" smtClean="0"/>
              <a:t>09/01/2016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FC7-F3D9-4A4D-83CE-7AC9AE03C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26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F46-2510-44BE-9BF4-F8A9A2208CCC}" type="datetimeFigureOut">
              <a:rPr lang="fr-FR" smtClean="0"/>
              <a:t>09/01/2016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FC7-F3D9-4A4D-83CE-7AC9AE03C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20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FF46-2510-44BE-9BF4-F8A9A2208CCC}" type="datetimeFigureOut">
              <a:rPr lang="fr-FR" smtClean="0"/>
              <a:t>09/01/2016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4AFC7-F3D9-4A4D-83CE-7AC9AE03C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73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8FF46-2510-44BE-9BF4-F8A9A2208CCC}" type="datetimeFigureOut">
              <a:rPr lang="fr-FR" smtClean="0"/>
              <a:t>09/01/2016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4AFC7-F3D9-4A4D-83CE-7AC9AE03CC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37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/>
          <p:cNvGrpSpPr/>
          <p:nvPr/>
        </p:nvGrpSpPr>
        <p:grpSpPr>
          <a:xfrm>
            <a:off x="3274731" y="-196949"/>
            <a:ext cx="6840000" cy="6898068"/>
            <a:chOff x="1037968" y="-1491177"/>
            <a:chExt cx="6840000" cy="6898068"/>
          </a:xfrm>
        </p:grpSpPr>
        <p:sp>
          <p:nvSpPr>
            <p:cNvPr id="48" name="Ellipse 47"/>
            <p:cNvSpPr/>
            <p:nvPr/>
          </p:nvSpPr>
          <p:spPr>
            <a:xfrm>
              <a:off x="1037968" y="-1491177"/>
              <a:ext cx="6840000" cy="682135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63500">
              <a:solidFill>
                <a:schemeClr val="tx2">
                  <a:lumMod val="50000"/>
                  <a:alpha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>
              <a:noAutofit/>
            </a:bodyPr>
            <a:lstStyle/>
            <a:p>
              <a:pPr algn="ctr"/>
              <a:r>
                <a:rPr lang="fr-FR" sz="2800" b="1" dirty="0" smtClean="0">
                  <a:ln w="9525">
                    <a:solidFill>
                      <a:schemeClr val="tx1"/>
                    </a:solidFill>
                  </a:ln>
                </a:rPr>
                <a:t>Institutionnel</a:t>
              </a:r>
              <a:endParaRPr lang="fr-FR" sz="2400" b="1" dirty="0">
                <a:ln w="952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1757969" y="112541"/>
              <a:ext cx="5400000" cy="527900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2800" b="1" dirty="0" smtClean="0">
                  <a:ln>
                    <a:solidFill>
                      <a:schemeClr val="tx1"/>
                    </a:solidFill>
                  </a:ln>
                </a:rPr>
                <a:t>Organisationnel</a:t>
              </a:r>
              <a:endParaRPr lang="fr-FR" sz="2400" b="1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2477968" y="1477106"/>
              <a:ext cx="3960000" cy="388375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2800" b="1" dirty="0" smtClean="0">
                  <a:ln>
                    <a:solidFill>
                      <a:schemeClr val="tx1"/>
                    </a:solidFill>
                  </a:ln>
                </a:rPr>
                <a:t>Groupal</a:t>
              </a:r>
              <a:endParaRPr lang="fr-FR" sz="2400" b="1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3017967" y="2630658"/>
              <a:ext cx="2880000" cy="27762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2800" b="1" dirty="0" smtClean="0">
                  <a:ln>
                    <a:solidFill>
                      <a:schemeClr val="tx1"/>
                    </a:solidFill>
                  </a:ln>
                </a:rPr>
                <a:t>Relationnel</a:t>
              </a:r>
              <a:endParaRPr lang="fr-FR" sz="2400" b="1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2" name="Ellipse 41"/>
            <p:cNvSpPr/>
            <p:nvPr/>
          </p:nvSpPr>
          <p:spPr>
            <a:xfrm>
              <a:off x="3291840" y="3606891"/>
              <a:ext cx="2343551" cy="1800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fr-FR" sz="2800" b="1" dirty="0" smtClean="0">
                  <a:ln>
                    <a:solidFill>
                      <a:schemeClr val="tx1"/>
                    </a:solidFill>
                  </a:ln>
                </a:rPr>
                <a:t>Individuel</a:t>
              </a:r>
              <a:endParaRPr lang="fr-FR" sz="2400" b="1" dirty="0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34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649342" y="2108202"/>
            <a:ext cx="8776761" cy="1569660"/>
            <a:chOff x="474244" y="2925325"/>
            <a:chExt cx="8776761" cy="1569660"/>
          </a:xfrm>
        </p:grpSpPr>
        <p:sp>
          <p:nvSpPr>
            <p:cNvPr id="4" name="Rectangle 3"/>
            <p:cNvSpPr/>
            <p:nvPr/>
          </p:nvSpPr>
          <p:spPr>
            <a:xfrm>
              <a:off x="474244" y="2925325"/>
              <a:ext cx="4242700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9600" cap="none" spc="0" dirty="0" smtClean="0">
                  <a:ln w="0"/>
                  <a:solidFill>
                    <a:srgbClr val="33333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  <a:reflection blurRad="6350" stA="55000" endA="300" endPos="45500" dir="5400000" sy="-100000" algn="bl" rotWithShape="0"/>
                  </a:effectLst>
                  <a:latin typeface="Heavitas" pitchFamily="2" charset="0"/>
                </a:rPr>
                <a:t>ITAME</a:t>
              </a:r>
              <a:endParaRPr lang="fr-FR" sz="5400" cap="none" spc="0" dirty="0">
                <a:ln w="0"/>
                <a:solidFill>
                  <a:srgbClr val="3333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Heavitas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04101" y="3233101"/>
              <a:ext cx="5146904" cy="9541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lvl="1"/>
              <a:r>
                <a:rPr lang="fr-FR" sz="2800" dirty="0" smtClean="0">
                  <a:ln w="0"/>
                  <a:solidFill>
                    <a:srgbClr val="333333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Verdana" panose="020B0604030504040204" pitchFamily="34" charset="0"/>
                  <a:cs typeface="Verdana" panose="020B0604030504040204" pitchFamily="34" charset="0"/>
                </a:rPr>
                <a:t>Interfaces Tangibles comme Aide à la Maîtrise de l’Énergie</a:t>
              </a:r>
              <a:endParaRPr lang="fr-FR" sz="2800" dirty="0">
                <a:ln w="0"/>
                <a:solidFill>
                  <a:srgbClr val="3333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8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Heavitas</vt:lpstr>
      <vt:lpstr>Verdana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DANIEL</dc:creator>
  <cp:lastModifiedBy>Maxime</cp:lastModifiedBy>
  <cp:revision>5</cp:revision>
  <dcterms:created xsi:type="dcterms:W3CDTF">2015-10-16T16:10:18Z</dcterms:created>
  <dcterms:modified xsi:type="dcterms:W3CDTF">2016-01-09T16:05:11Z</dcterms:modified>
</cp:coreProperties>
</file>