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57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cove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26" Type="http://schemas.openxmlformats.org/officeDocument/2006/relationships/image" Target="../media/image70.png"/><Relationship Id="rId3" Type="http://schemas.openxmlformats.org/officeDocument/2006/relationships/image" Target="../media/image16.png"/><Relationship Id="rId21" Type="http://schemas.openxmlformats.org/officeDocument/2006/relationships/image" Target="../media/image65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5" Type="http://schemas.openxmlformats.org/officeDocument/2006/relationships/image" Target="../media/image69.png"/><Relationship Id="rId2" Type="http://schemas.openxmlformats.org/officeDocument/2006/relationships/image" Target="../media/image1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24" Type="http://schemas.openxmlformats.org/officeDocument/2006/relationships/image" Target="../media/image68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23" Type="http://schemas.openxmlformats.org/officeDocument/2006/relationships/image" Target="../media/image67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4" Type="http://schemas.openxmlformats.org/officeDocument/2006/relationships/image" Target="../media/image17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66.png"/><Relationship Id="rId27" Type="http://schemas.openxmlformats.org/officeDocument/2006/relationships/image" Target="../media/image7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4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7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6.pn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6.png"/><Relationship Id="rId7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17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6.png"/><Relationship Id="rId7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4.png"/><Relationship Id="rId5" Type="http://schemas.openxmlformats.org/officeDocument/2006/relationships/image" Target="../media/image35.png"/><Relationship Id="rId10" Type="http://schemas.openxmlformats.org/officeDocument/2006/relationships/image" Target="../media/image43.png"/><Relationship Id="rId4" Type="http://schemas.openxmlformats.org/officeDocument/2006/relationships/image" Target="../media/image17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23545" y="0"/>
            <a:ext cx="1614550" cy="10364386"/>
            <a:chOff x="17023545" y="0"/>
            <a:chExt cx="1614550" cy="103643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23545" y="0"/>
              <a:ext cx="1614550" cy="103643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7292" y="2279926"/>
            <a:ext cx="3477422" cy="222952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48336" y="4624005"/>
            <a:ext cx="8308354" cy="218974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43811" y="7804840"/>
            <a:ext cx="4591483" cy="113463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38354" y="1746758"/>
            <a:ext cx="1748870" cy="215332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5400000">
            <a:off x="17048739" y="9001525"/>
            <a:ext cx="1200253" cy="75029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5400000">
            <a:off x="17541378" y="9641639"/>
            <a:ext cx="600719" cy="731258"/>
          </a:xfrm>
          <a:prstGeom prst="rect">
            <a:avLst/>
          </a:prstGeom>
        </p:spPr>
      </p:pic>
    </p:spTree>
  </p:cSld>
  <p:clrMapOvr>
    <a:masterClrMapping/>
  </p:clrMapOvr>
  <p:transition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23545" y="0"/>
            <a:ext cx="1614550" cy="10364386"/>
            <a:chOff x="17023545" y="0"/>
            <a:chExt cx="1614550" cy="103643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23545" y="0"/>
              <a:ext cx="1614550" cy="103643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7039570" y="8992355"/>
            <a:ext cx="1200253" cy="7616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17535687" y="9635948"/>
            <a:ext cx="600719" cy="74263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22799" y="5766306"/>
            <a:ext cx="13366100" cy="26027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99912" y="1314642"/>
            <a:ext cx="3950168" cy="1975084"/>
            <a:chOff x="1499912" y="1314642"/>
            <a:chExt cx="3950168" cy="197508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9912" y="1314642"/>
              <a:ext cx="3950168" cy="197508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46652" y="3723563"/>
            <a:ext cx="3883716" cy="2123126"/>
          </a:xfrm>
          <a:prstGeom prst="rect">
            <a:avLst/>
          </a:prstGeom>
        </p:spPr>
      </p:pic>
    </p:spTree>
  </p:cSld>
  <p:clrMapOvr>
    <a:masterClrMapping/>
  </p:clrMapOvr>
  <p:transition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23545" y="0"/>
            <a:ext cx="1614550" cy="10364386"/>
            <a:chOff x="17023545" y="0"/>
            <a:chExt cx="1614550" cy="103643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23545" y="0"/>
              <a:ext cx="1614550" cy="103643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7039570" y="8992355"/>
            <a:ext cx="1200253" cy="7616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17535687" y="9635948"/>
            <a:ext cx="600719" cy="7426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39164" y="1049328"/>
            <a:ext cx="3861938" cy="3722001"/>
            <a:chOff x="1239164" y="1049328"/>
            <a:chExt cx="3861938" cy="372200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275120" y="2579149"/>
              <a:ext cx="3790027" cy="2126693"/>
              <a:chOff x="1275120" y="2579149"/>
              <a:chExt cx="3790027" cy="2126693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120000">
                <a:off x="1275120" y="2579149"/>
                <a:ext cx="3790027" cy="2126693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6914" y="3264762"/>
              <a:ext cx="1971925" cy="670792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2069729" y="1049328"/>
              <a:ext cx="2285990" cy="2285990"/>
              <a:chOff x="2069729" y="1049328"/>
              <a:chExt cx="2285990" cy="228599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069729" y="1049328"/>
                <a:ext cx="2285990" cy="2285990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7586" y="3793748"/>
              <a:ext cx="3430924" cy="5217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608980" y="6877896"/>
            <a:ext cx="3790027" cy="2126693"/>
            <a:chOff x="6608980" y="6877896"/>
            <a:chExt cx="3790027" cy="212669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20000">
              <a:off x="6608980" y="6877896"/>
              <a:ext cx="3790027" cy="212669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210771" y="7563504"/>
            <a:ext cx="1970639" cy="67079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403589" y="5348075"/>
            <a:ext cx="2285990" cy="2285990"/>
            <a:chOff x="7403589" y="5348075"/>
            <a:chExt cx="2285990" cy="228599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03589" y="5348075"/>
              <a:ext cx="2285990" cy="2285990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795021" y="8177671"/>
            <a:ext cx="2571714" cy="52174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916600" y="1049328"/>
            <a:ext cx="3861938" cy="3722001"/>
            <a:chOff x="11916600" y="1049328"/>
            <a:chExt cx="3861938" cy="3722001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1952555" y="2579149"/>
              <a:ext cx="3790027" cy="2126693"/>
              <a:chOff x="11952555" y="2579149"/>
              <a:chExt cx="3790027" cy="2126693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120000">
                <a:off x="11952555" y="2579149"/>
                <a:ext cx="3790027" cy="2126693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554346" y="3264762"/>
              <a:ext cx="1969211" cy="671496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12747165" y="1049328"/>
              <a:ext cx="2285990" cy="2285990"/>
              <a:chOff x="12747165" y="1049328"/>
              <a:chExt cx="2285990" cy="2285990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2747165" y="1049328"/>
                <a:ext cx="2285990" cy="2285990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025020" y="3793747"/>
              <a:ext cx="3430924" cy="52174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608980" y="2593346"/>
            <a:ext cx="3790027" cy="2126693"/>
            <a:chOff x="6608980" y="2593346"/>
            <a:chExt cx="3790027" cy="212669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20000">
              <a:off x="6608980" y="2593346"/>
              <a:ext cx="3790027" cy="2126693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210774" y="3278959"/>
            <a:ext cx="1972135" cy="67149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7403589" y="1063525"/>
            <a:ext cx="2285990" cy="2285990"/>
            <a:chOff x="7403589" y="1063525"/>
            <a:chExt cx="2285990" cy="2285990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403589" y="1063525"/>
              <a:ext cx="2285990" cy="2285990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795024" y="3807945"/>
            <a:ext cx="3070638" cy="521752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2236495" y="6672678"/>
            <a:ext cx="3790027" cy="2126693"/>
            <a:chOff x="12236495" y="6672678"/>
            <a:chExt cx="3790027" cy="212669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120000">
              <a:off x="12236495" y="6672678"/>
              <a:ext cx="3790027" cy="2126693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838295" y="7358295"/>
            <a:ext cx="1978258" cy="739639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3059508" y="5015084"/>
            <a:ext cx="2285990" cy="2285990"/>
            <a:chOff x="13059508" y="5015084"/>
            <a:chExt cx="2285990" cy="22859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059508" y="5015084"/>
              <a:ext cx="2285990" cy="2285990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22545" y="7964822"/>
            <a:ext cx="2571714" cy="521752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275120" y="6877896"/>
            <a:ext cx="3790027" cy="2126693"/>
            <a:chOff x="1275120" y="6877896"/>
            <a:chExt cx="3790027" cy="2126693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-120000">
              <a:off x="1275120" y="6877896"/>
              <a:ext cx="3790027" cy="2126693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876914" y="7563504"/>
            <a:ext cx="1970535" cy="671496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2069729" y="5348075"/>
            <a:ext cx="2285990" cy="2285990"/>
            <a:chOff x="2069729" y="5348075"/>
            <a:chExt cx="2285990" cy="2285990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069729" y="5348075"/>
              <a:ext cx="2285990" cy="2285990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61164" y="8163474"/>
            <a:ext cx="2571714" cy="521743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952529" y="3001764"/>
            <a:ext cx="520397" cy="333471"/>
            <a:chOff x="2952529" y="3001764"/>
            <a:chExt cx="520397" cy="333471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952529" y="3001764"/>
              <a:ext cx="520397" cy="333471"/>
            </a:xfrm>
            <a:prstGeom prst="rect">
              <a:avLst/>
            </a:prstGeom>
          </p:spPr>
        </p:pic>
      </p:grpSp>
    </p:spTree>
  </p:cSld>
  <p:clrMapOvr>
    <a:masterClrMapping/>
  </p:clrMapOvr>
  <p:transition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006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23545" y="0"/>
            <a:ext cx="1614550" cy="10364386"/>
            <a:chOff x="17023545" y="0"/>
            <a:chExt cx="1614550" cy="103643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23545" y="0"/>
              <a:ext cx="1614550" cy="103643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7039570" y="8992355"/>
            <a:ext cx="1200253" cy="7616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17532213" y="9632475"/>
            <a:ext cx="600719" cy="74263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63021" y="4146294"/>
            <a:ext cx="7340115" cy="2186639"/>
          </a:xfrm>
          <a:prstGeom prst="rect">
            <a:avLst/>
          </a:prstGeom>
        </p:spPr>
      </p:pic>
    </p:spTree>
  </p:cSld>
  <p:clrMapOvr>
    <a:masterClrMapping/>
  </p:clrMapOvr>
  <p:transition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23545" y="0"/>
            <a:ext cx="1614550" cy="10364386"/>
            <a:chOff x="17023545" y="0"/>
            <a:chExt cx="1614550" cy="103643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23545" y="0"/>
              <a:ext cx="1614550" cy="103643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7048735" y="9001520"/>
            <a:ext cx="1200253" cy="75030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17541383" y="9641644"/>
            <a:ext cx="600719" cy="73124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61634" y="5698001"/>
            <a:ext cx="1560897" cy="98060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92131" y="3286055"/>
            <a:ext cx="2953425" cy="272367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11416" y="5698001"/>
            <a:ext cx="1560897" cy="98060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58075" y="3286055"/>
            <a:ext cx="3491139" cy="2723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700143" y="4923393"/>
            <a:ext cx="429990" cy="429990"/>
            <a:chOff x="5700143" y="4923393"/>
            <a:chExt cx="429990" cy="42999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00143" y="4923393"/>
              <a:ext cx="429990" cy="42999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732488" y="5698001"/>
            <a:ext cx="1560897" cy="98060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570358" y="3286055"/>
            <a:ext cx="3486225" cy="272367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909963" y="4923393"/>
            <a:ext cx="429990" cy="429990"/>
            <a:chOff x="10909963" y="4923393"/>
            <a:chExt cx="429990" cy="42999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09963" y="4923393"/>
              <a:ext cx="429990" cy="429990"/>
            </a:xfrm>
            <a:prstGeom prst="rect">
              <a:avLst/>
            </a:prstGeom>
          </p:spPr>
        </p:pic>
      </p:grpSp>
    </p:spTree>
  </p:cSld>
  <p:clrMapOvr>
    <a:masterClrMapping/>
  </p:clrMapOvr>
  <p:transition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23545" y="0"/>
            <a:ext cx="1614550" cy="10364386"/>
            <a:chOff x="17023545" y="0"/>
            <a:chExt cx="1614550" cy="103643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23545" y="0"/>
              <a:ext cx="1614550" cy="103643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7043044" y="8995829"/>
            <a:ext cx="1200253" cy="7616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17535687" y="9635948"/>
            <a:ext cx="600719" cy="7426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559426" y="2735839"/>
            <a:ext cx="10166249" cy="6112320"/>
            <a:chOff x="3559426" y="2735839"/>
            <a:chExt cx="10166249" cy="611232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59426" y="2735839"/>
              <a:ext cx="10166249" cy="61123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083998" y="4132534"/>
            <a:ext cx="4471245" cy="4858559"/>
            <a:chOff x="9083998" y="4132534"/>
            <a:chExt cx="4471245" cy="485855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1526671" y="4132534"/>
              <a:ext cx="2020646" cy="2020646"/>
              <a:chOff x="11526671" y="4132534"/>
              <a:chExt cx="2020646" cy="2020646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526671" y="4132534"/>
                <a:ext cx="2020646" cy="202064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083998" y="7048236"/>
              <a:ext cx="1937261" cy="1937261"/>
              <a:chOff x="9083998" y="7048236"/>
              <a:chExt cx="1937261" cy="1937261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083998" y="7048236"/>
                <a:ext cx="1937261" cy="1937261"/>
              </a:xfrm>
              <a:prstGeom prst="rect">
                <a:avLst/>
              </a:prstGeom>
            </p:spPr>
          </p:pic>
        </p:grpSp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40711" y="1081269"/>
            <a:ext cx="7024457" cy="109850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59518" y="1081269"/>
            <a:ext cx="5354962" cy="1088981"/>
          </a:xfrm>
          <a:prstGeom prst="rect">
            <a:avLst/>
          </a:prstGeom>
        </p:spPr>
      </p:pic>
    </p:spTree>
  </p:cSld>
  <p:clrMapOvr>
    <a:masterClrMapping/>
  </p:clrMapOvr>
  <p:transition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23545" y="0"/>
            <a:ext cx="1614550" cy="10364386"/>
            <a:chOff x="17023545" y="0"/>
            <a:chExt cx="1614550" cy="103643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23545" y="0"/>
              <a:ext cx="1614550" cy="103643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7043044" y="8995829"/>
            <a:ext cx="1200253" cy="7616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17535687" y="9635948"/>
            <a:ext cx="600719" cy="74263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94230" y="3609651"/>
            <a:ext cx="13028258" cy="368545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24449" y="1062823"/>
            <a:ext cx="7348395" cy="15161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60910" y="1015573"/>
            <a:ext cx="1854741" cy="1359781"/>
            <a:chOff x="760910" y="1015573"/>
            <a:chExt cx="1854741" cy="135978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0910" y="1015573"/>
              <a:ext cx="1854741" cy="1359781"/>
            </a:xfrm>
            <a:prstGeom prst="rect">
              <a:avLst/>
            </a:prstGeom>
          </p:spPr>
        </p:pic>
      </p:grpSp>
    </p:spTree>
  </p:cSld>
  <p:clrMapOvr>
    <a:masterClrMapping/>
  </p:clrMapOvr>
  <p:transition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23545" y="0"/>
            <a:ext cx="1614550" cy="10364386"/>
            <a:chOff x="17023545" y="0"/>
            <a:chExt cx="1614550" cy="103643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23545" y="0"/>
              <a:ext cx="1614550" cy="103643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7039570" y="8992355"/>
            <a:ext cx="1200253" cy="7616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17535687" y="9635948"/>
            <a:ext cx="600719" cy="74263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95297" y="3709507"/>
            <a:ext cx="13249925" cy="36633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39433" y="4827853"/>
            <a:ext cx="942342" cy="942342"/>
            <a:chOff x="1339433" y="4827853"/>
            <a:chExt cx="942342" cy="9423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770" y="4418189"/>
              <a:ext cx="1884685" cy="1884685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9433" y="4827853"/>
              <a:ext cx="942342" cy="9423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602239" y="6584974"/>
            <a:ext cx="941970" cy="941970"/>
            <a:chOff x="14602239" y="6584974"/>
            <a:chExt cx="941970" cy="94197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192738" y="6175473"/>
              <a:ext cx="1883940" cy="1883940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602239" y="6584974"/>
              <a:ext cx="941970" cy="941970"/>
            </a:xfrm>
            <a:prstGeom prst="rect">
              <a:avLst/>
            </a:prstGeom>
          </p:spPr>
        </p:pic>
      </p:grpSp>
    </p:spTree>
  </p:cSld>
  <p:clrMapOvr>
    <a:masterClrMapping/>
  </p:clrMapOvr>
  <p:transition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23545" y="0"/>
            <a:ext cx="1614550" cy="10364386"/>
            <a:chOff x="17023545" y="0"/>
            <a:chExt cx="1614550" cy="103643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23545" y="0"/>
              <a:ext cx="1614550" cy="103643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7039570" y="8992355"/>
            <a:ext cx="1200253" cy="7616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17535687" y="9635948"/>
            <a:ext cx="600719" cy="74263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4896" y="511419"/>
            <a:ext cx="9778864" cy="139019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6351" y="1969306"/>
            <a:ext cx="15321452" cy="5927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760029" y="2687409"/>
            <a:ext cx="9600715" cy="7200536"/>
            <a:chOff x="3760029" y="2687409"/>
            <a:chExt cx="9600715" cy="720053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60029" y="2687409"/>
              <a:ext cx="9600715" cy="72005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357205" y="4370887"/>
            <a:ext cx="2453954" cy="4257979"/>
            <a:chOff x="9357205" y="4370887"/>
            <a:chExt cx="2453954" cy="425797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57205" y="4370887"/>
              <a:ext cx="2453954" cy="4257979"/>
            </a:xfrm>
            <a:prstGeom prst="rect">
              <a:avLst/>
            </a:prstGeom>
          </p:spPr>
        </p:pic>
      </p:grpSp>
    </p:spTree>
  </p:cSld>
  <p:clrMapOvr>
    <a:masterClrMapping/>
  </p:clrMapOvr>
  <p:transition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23545" y="0"/>
            <a:ext cx="1614550" cy="10364386"/>
            <a:chOff x="17023545" y="0"/>
            <a:chExt cx="1614550" cy="103643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23545" y="0"/>
              <a:ext cx="1614550" cy="103643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7043044" y="8995829"/>
            <a:ext cx="1200253" cy="7616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17535687" y="9635948"/>
            <a:ext cx="600719" cy="74263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61634" y="5698001"/>
            <a:ext cx="1560897" cy="97506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92131" y="3286055"/>
            <a:ext cx="2953225" cy="272174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11416" y="5698001"/>
            <a:ext cx="1560897" cy="97506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58075" y="3286055"/>
            <a:ext cx="3491063" cy="27217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700143" y="4923393"/>
            <a:ext cx="429990" cy="429990"/>
            <a:chOff x="5700143" y="4923393"/>
            <a:chExt cx="429990" cy="42999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00143" y="4923393"/>
              <a:ext cx="429990" cy="42999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732488" y="5698001"/>
            <a:ext cx="1560897" cy="97517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570358" y="3286055"/>
            <a:ext cx="3486244" cy="27391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909963" y="4923393"/>
            <a:ext cx="429990" cy="429990"/>
            <a:chOff x="10909963" y="4923393"/>
            <a:chExt cx="429990" cy="42999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09963" y="4923393"/>
              <a:ext cx="429990" cy="429990"/>
            </a:xfrm>
            <a:prstGeom prst="rect">
              <a:avLst/>
            </a:prstGeom>
          </p:spPr>
        </p:pic>
      </p:grpSp>
    </p:spTree>
  </p:cSld>
  <p:clrMapOvr>
    <a:masterClrMapping/>
  </p:clrMapOvr>
  <p:transition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23545" y="0"/>
            <a:ext cx="1614550" cy="10364386"/>
            <a:chOff x="17023545" y="0"/>
            <a:chExt cx="1614550" cy="103643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23545" y="0"/>
              <a:ext cx="1614550" cy="103643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7043044" y="8995829"/>
            <a:ext cx="1200253" cy="7616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17535687" y="9635948"/>
            <a:ext cx="600719" cy="74263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61634" y="5698001"/>
            <a:ext cx="1560897" cy="97506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92131" y="3286055"/>
            <a:ext cx="2953225" cy="272174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11416" y="5698001"/>
            <a:ext cx="1560897" cy="97506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58075" y="3286055"/>
            <a:ext cx="3491063" cy="27217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700143" y="4923393"/>
            <a:ext cx="429990" cy="429990"/>
            <a:chOff x="5700143" y="4923393"/>
            <a:chExt cx="429990" cy="42999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00143" y="4923393"/>
              <a:ext cx="429990" cy="42999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732488" y="5698001"/>
            <a:ext cx="1560897" cy="97517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570358" y="3286055"/>
            <a:ext cx="3486244" cy="27391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909963" y="4923393"/>
            <a:ext cx="429990" cy="429990"/>
            <a:chOff x="10909963" y="4923393"/>
            <a:chExt cx="429990" cy="42999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09963" y="4923393"/>
              <a:ext cx="429990" cy="429990"/>
            </a:xfrm>
            <a:prstGeom prst="rect">
              <a:avLst/>
            </a:prstGeom>
          </p:spPr>
        </p:pic>
      </p:grp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23545" y="0"/>
            <a:ext cx="1614550" cy="10364386"/>
            <a:chOff x="17023545" y="0"/>
            <a:chExt cx="1614550" cy="103643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23545" y="0"/>
              <a:ext cx="1614550" cy="103643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7039570" y="8992355"/>
            <a:ext cx="1200253" cy="7616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17535687" y="9635948"/>
            <a:ext cx="600719" cy="7426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74003" y="922870"/>
            <a:ext cx="15144262" cy="8518647"/>
            <a:chOff x="1074003" y="922870"/>
            <a:chExt cx="15144262" cy="851864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4003" y="922870"/>
              <a:ext cx="15144262" cy="8518647"/>
            </a:xfrm>
            <a:prstGeom prst="rect">
              <a:avLst/>
            </a:prstGeom>
          </p:spPr>
        </p:pic>
      </p:grp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SSAFY</cp:lastModifiedBy>
  <cp:revision>2</cp:revision>
  <dcterms:created xsi:type="dcterms:W3CDTF">2022-11-18T15:21:07Z</dcterms:created>
  <dcterms:modified xsi:type="dcterms:W3CDTF">2022-11-18T06:23:11Z</dcterms:modified>
</cp:coreProperties>
</file>