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0.png"/><Relationship Id="rId3" Type="http://schemas.openxmlformats.org/officeDocument/2006/relationships/image" Target="../media/image28.png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2" Type="http://schemas.openxmlformats.org/officeDocument/2006/relationships/image" Target="../media/image6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48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33.png"/><Relationship Id="rId4" Type="http://schemas.openxmlformats.org/officeDocument/2006/relationships/image" Target="../media/image46.png"/><Relationship Id="rId9" Type="http://schemas.openxmlformats.org/officeDocument/2006/relationships/image" Target="../media/image32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8.png"/><Relationship Id="rId7" Type="http://schemas.openxmlformats.org/officeDocument/2006/relationships/image" Target="../media/image5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8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5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4.png"/><Relationship Id="rId3" Type="http://schemas.openxmlformats.org/officeDocument/2006/relationships/image" Target="../media/image28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62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6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0.png"/><Relationship Id="rId3" Type="http://schemas.openxmlformats.org/officeDocument/2006/relationships/image" Target="../media/image28.png"/><Relationship Id="rId7" Type="http://schemas.openxmlformats.org/officeDocument/2006/relationships/image" Target="../media/image67.png"/><Relationship Id="rId12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68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66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8.png"/><Relationship Id="rId7" Type="http://schemas.openxmlformats.org/officeDocument/2006/relationships/image" Target="../media/image72.png"/><Relationship Id="rId12" Type="http://schemas.openxmlformats.org/officeDocument/2006/relationships/image" Target="../media/image7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73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7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png"/><Relationship Id="rId18" Type="http://schemas.openxmlformats.org/officeDocument/2006/relationships/image" Target="../media/image87.png"/><Relationship Id="rId3" Type="http://schemas.openxmlformats.org/officeDocument/2006/relationships/image" Target="../media/image6.png"/><Relationship Id="rId7" Type="http://schemas.openxmlformats.org/officeDocument/2006/relationships/image" Target="../media/image79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76.png"/><Relationship Id="rId16" Type="http://schemas.openxmlformats.org/officeDocument/2006/relationships/image" Target="../media/image11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5" Type="http://schemas.openxmlformats.org/officeDocument/2006/relationships/image" Target="../media/image85.png"/><Relationship Id="rId10" Type="http://schemas.openxmlformats.org/officeDocument/2006/relationships/image" Target="../media/image10.png"/><Relationship Id="rId19" Type="http://schemas.openxmlformats.org/officeDocument/2006/relationships/image" Target="../media/image88.png"/><Relationship Id="rId4" Type="http://schemas.openxmlformats.org/officeDocument/2006/relationships/image" Target="../media/image77.png"/><Relationship Id="rId9" Type="http://schemas.openxmlformats.org/officeDocument/2006/relationships/image" Target="../media/image20.png"/><Relationship Id="rId1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9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97.png"/><Relationship Id="rId5" Type="http://schemas.openxmlformats.org/officeDocument/2006/relationships/image" Target="../media/image94.png"/><Relationship Id="rId15" Type="http://schemas.openxmlformats.org/officeDocument/2006/relationships/image" Target="../media/image100.png"/><Relationship Id="rId10" Type="http://schemas.openxmlformats.org/officeDocument/2006/relationships/image" Target="../media/image11.png"/><Relationship Id="rId4" Type="http://schemas.openxmlformats.org/officeDocument/2006/relationships/image" Target="../media/image93.png"/><Relationship Id="rId9" Type="http://schemas.openxmlformats.org/officeDocument/2006/relationships/image" Target="../media/image85.png"/><Relationship Id="rId1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40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398" y="8744567"/>
            <a:ext cx="17148600" cy="1200173"/>
            <a:chOff x="515398" y="8744567"/>
            <a:chExt cx="17148600" cy="12001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398" y="8744567"/>
              <a:ext cx="17148600" cy="12001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0500" y="3290156"/>
            <a:ext cx="7172470" cy="38176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5468" y="6287297"/>
            <a:ext cx="5827728" cy="7388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62611" y="9093639"/>
            <a:ext cx="4441882" cy="469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34766" y="1700338"/>
            <a:ext cx="2563020" cy="2190738"/>
            <a:chOff x="7834766" y="1700338"/>
            <a:chExt cx="2563020" cy="2190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766" y="1700338"/>
              <a:ext cx="2563020" cy="2190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772" y="806383"/>
            <a:ext cx="1308645" cy="559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842" y="2067575"/>
            <a:ext cx="4168404" cy="1687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9883" y="3193889"/>
            <a:ext cx="209524" cy="209524"/>
            <a:chOff x="5169883" y="3193889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9883" y="3193889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62366" y="939963"/>
            <a:ext cx="6822250" cy="868890"/>
            <a:chOff x="9862366" y="939963"/>
            <a:chExt cx="6822250" cy="868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2366" y="939963"/>
              <a:ext cx="6822250" cy="8688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09588" y="1131416"/>
            <a:ext cx="4843529" cy="5266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7256" y="851491"/>
            <a:ext cx="359625" cy="359625"/>
            <a:chOff x="16407256" y="851491"/>
            <a:chExt cx="359625" cy="359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256" y="851491"/>
              <a:ext cx="359625" cy="3596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62366" y="2026277"/>
            <a:ext cx="6822250" cy="868890"/>
            <a:chOff x="9862366" y="2026277"/>
            <a:chExt cx="6822250" cy="86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1241" y="1591832"/>
              <a:ext cx="13644501" cy="173778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2366" y="2026277"/>
              <a:ext cx="6822250" cy="8688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67260" y="2201888"/>
            <a:ext cx="3794329" cy="526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07256" y="1937805"/>
            <a:ext cx="359625" cy="359625"/>
            <a:chOff x="16407256" y="1937805"/>
            <a:chExt cx="359625" cy="3596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256" y="1937805"/>
              <a:ext cx="359625" cy="359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62366" y="3112592"/>
            <a:ext cx="6822250" cy="868890"/>
            <a:chOff x="9862366" y="3112592"/>
            <a:chExt cx="6822250" cy="8688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2366" y="3112592"/>
              <a:ext cx="6822250" cy="8688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09606" y="3113599"/>
            <a:ext cx="4757815" cy="89821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407256" y="3024119"/>
            <a:ext cx="359625" cy="359625"/>
            <a:chOff x="16407256" y="3024119"/>
            <a:chExt cx="359625" cy="3596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256" y="3024119"/>
              <a:ext cx="359625" cy="3596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62366" y="4198906"/>
            <a:ext cx="6822250" cy="868890"/>
            <a:chOff x="9862366" y="4198906"/>
            <a:chExt cx="6822250" cy="86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1241" y="3764461"/>
              <a:ext cx="13644501" cy="173778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2366" y="4198906"/>
              <a:ext cx="6822250" cy="86889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52871" y="4390358"/>
            <a:ext cx="3654529" cy="5266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407256" y="4110434"/>
            <a:ext cx="359625" cy="359625"/>
            <a:chOff x="16407256" y="4110434"/>
            <a:chExt cx="359625" cy="3596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256" y="4110434"/>
              <a:ext cx="359625" cy="3596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862366" y="5285220"/>
            <a:ext cx="6822250" cy="868890"/>
            <a:chOff x="9862366" y="5285220"/>
            <a:chExt cx="6822250" cy="8688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2366" y="5285220"/>
              <a:ext cx="6822250" cy="8688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09588" y="5476682"/>
            <a:ext cx="3496110" cy="5266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07256" y="5196748"/>
            <a:ext cx="359625" cy="359625"/>
            <a:chOff x="16407256" y="5196748"/>
            <a:chExt cx="359625" cy="35962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256" y="5196748"/>
              <a:ext cx="359625" cy="3596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62366" y="7464213"/>
            <a:ext cx="6822250" cy="868890"/>
            <a:chOff x="9862366" y="7464213"/>
            <a:chExt cx="6822250" cy="8688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2366" y="7464213"/>
              <a:ext cx="6822250" cy="86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407256" y="7369377"/>
            <a:ext cx="359625" cy="359625"/>
            <a:chOff x="16407256" y="7369377"/>
            <a:chExt cx="359625" cy="35962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256" y="7369377"/>
              <a:ext cx="359625" cy="3596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62366" y="6388801"/>
            <a:ext cx="6822250" cy="868890"/>
            <a:chOff x="9862366" y="6388801"/>
            <a:chExt cx="6822250" cy="86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1241" y="5954356"/>
              <a:ext cx="13644501" cy="1737781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2366" y="6388801"/>
              <a:ext cx="6822250" cy="86889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09588" y="6600787"/>
            <a:ext cx="4613767" cy="52662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88446" y="7629244"/>
            <a:ext cx="3651834" cy="5266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6407256" y="6283062"/>
            <a:ext cx="359625" cy="359625"/>
            <a:chOff x="16407256" y="6283062"/>
            <a:chExt cx="359625" cy="35962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256" y="6283062"/>
              <a:ext cx="359625" cy="359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3199" y="1295273"/>
            <a:ext cx="15010053" cy="7695169"/>
            <a:chOff x="1603199" y="1295273"/>
            <a:chExt cx="15010053" cy="7695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199" y="1295273"/>
              <a:ext cx="15010053" cy="7695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44621" y="1167564"/>
            <a:ext cx="10996472" cy="7512534"/>
            <a:chOff x="3644621" y="1167564"/>
            <a:chExt cx="10996472" cy="7512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4621" y="1167564"/>
              <a:ext cx="10996472" cy="7512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772" y="806383"/>
            <a:ext cx="1308645" cy="559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842" y="2130937"/>
            <a:ext cx="2199452" cy="1687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54614" y="3298651"/>
            <a:ext cx="209524" cy="209524"/>
            <a:chOff x="3154614" y="3298651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14" y="3298651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75064" y="1777891"/>
            <a:ext cx="6822250" cy="868890"/>
            <a:chOff x="9875064" y="1777891"/>
            <a:chExt cx="6822250" cy="868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1777891"/>
              <a:ext cx="6822250" cy="8688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287" y="1969344"/>
            <a:ext cx="4083986" cy="5266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19955" y="1689419"/>
            <a:ext cx="359625" cy="359625"/>
            <a:chOff x="16419955" y="1689419"/>
            <a:chExt cx="359625" cy="359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1689419"/>
              <a:ext cx="359625" cy="3596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75064" y="2864206"/>
            <a:ext cx="6822250" cy="868890"/>
            <a:chOff x="9875064" y="2864206"/>
            <a:chExt cx="6822250" cy="86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2429761"/>
              <a:ext cx="13644501" cy="173778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2864206"/>
              <a:ext cx="6822250" cy="8688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22287" y="3050398"/>
            <a:ext cx="4083986" cy="526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19955" y="2775733"/>
            <a:ext cx="359625" cy="359625"/>
            <a:chOff x="16419955" y="2775733"/>
            <a:chExt cx="359625" cy="3596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2775733"/>
              <a:ext cx="359625" cy="359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08293" y="1521430"/>
            <a:ext cx="13985099" cy="7242854"/>
            <a:chOff x="2308293" y="1521430"/>
            <a:chExt cx="13985099" cy="7242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8293" y="1521430"/>
              <a:ext cx="13985099" cy="7242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772" y="806383"/>
            <a:ext cx="1308645" cy="559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842" y="2130937"/>
            <a:ext cx="2256595" cy="1687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5566" y="3146270"/>
            <a:ext cx="209524" cy="209524"/>
            <a:chOff x="3185566" y="3146270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566" y="3146270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75064" y="1777891"/>
            <a:ext cx="6822250" cy="868890"/>
            <a:chOff x="9875064" y="1777891"/>
            <a:chExt cx="6822250" cy="868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1777891"/>
              <a:ext cx="6822250" cy="8688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287" y="1969344"/>
            <a:ext cx="4360653" cy="5266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19955" y="1689419"/>
            <a:ext cx="359625" cy="359625"/>
            <a:chOff x="16419955" y="1689419"/>
            <a:chExt cx="359625" cy="359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1689419"/>
              <a:ext cx="359625" cy="3596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75064" y="2864206"/>
            <a:ext cx="6822250" cy="868890"/>
            <a:chOff x="9875064" y="2864206"/>
            <a:chExt cx="6822250" cy="86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2429761"/>
              <a:ext cx="13644501" cy="173778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2864206"/>
              <a:ext cx="6822250" cy="8688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65144" y="3104366"/>
            <a:ext cx="4083986" cy="526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19955" y="2775733"/>
            <a:ext cx="359625" cy="359625"/>
            <a:chOff x="16419955" y="2775733"/>
            <a:chExt cx="359625" cy="3596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2775733"/>
              <a:ext cx="359625" cy="359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75064" y="3950520"/>
            <a:ext cx="6822250" cy="868890"/>
            <a:chOff x="9875064" y="3950520"/>
            <a:chExt cx="6822250" cy="8688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3950520"/>
              <a:ext cx="6822250" cy="8688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22287" y="4141973"/>
            <a:ext cx="3807557" cy="5266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419955" y="3862048"/>
            <a:ext cx="359625" cy="359625"/>
            <a:chOff x="16419955" y="3862048"/>
            <a:chExt cx="359625" cy="3596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3862048"/>
              <a:ext cx="359625" cy="3596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75064" y="5036834"/>
            <a:ext cx="6822250" cy="868890"/>
            <a:chOff x="9875064" y="5036834"/>
            <a:chExt cx="6822250" cy="86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4602389"/>
              <a:ext cx="13644501" cy="173778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5036834"/>
              <a:ext cx="6822250" cy="86889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1906" y="5228287"/>
            <a:ext cx="2614510" cy="52663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419955" y="4948362"/>
            <a:ext cx="359625" cy="359625"/>
            <a:chOff x="16419955" y="4948362"/>
            <a:chExt cx="359625" cy="3596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4948362"/>
              <a:ext cx="359625" cy="359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336" y="1705856"/>
            <a:ext cx="10823042" cy="7500016"/>
            <a:chOff x="3731336" y="1705856"/>
            <a:chExt cx="10823042" cy="75000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1336" y="1705856"/>
              <a:ext cx="10823042" cy="7500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772" y="806383"/>
            <a:ext cx="1308645" cy="559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842" y="2130937"/>
            <a:ext cx="3086538" cy="1687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37947" y="3279603"/>
            <a:ext cx="209524" cy="209524"/>
            <a:chOff x="4137947" y="3279603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7947" y="3279603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75064" y="1777891"/>
            <a:ext cx="6822250" cy="868890"/>
            <a:chOff x="9875064" y="1777891"/>
            <a:chExt cx="6822250" cy="868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1777891"/>
              <a:ext cx="6822250" cy="8688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287" y="1969344"/>
            <a:ext cx="4083986" cy="5266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19955" y="1689419"/>
            <a:ext cx="359625" cy="359625"/>
            <a:chOff x="16419955" y="1689419"/>
            <a:chExt cx="359625" cy="359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1689419"/>
              <a:ext cx="359625" cy="3596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75064" y="2864206"/>
            <a:ext cx="6822250" cy="868890"/>
            <a:chOff x="9875064" y="2864206"/>
            <a:chExt cx="6822250" cy="86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2429761"/>
              <a:ext cx="13644501" cy="173778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2864206"/>
              <a:ext cx="6822250" cy="8688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60400" y="3045641"/>
            <a:ext cx="3807557" cy="526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19955" y="2775733"/>
            <a:ext cx="359625" cy="359625"/>
            <a:chOff x="16419955" y="2775733"/>
            <a:chExt cx="359625" cy="3596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2775733"/>
              <a:ext cx="359625" cy="359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75064" y="3950520"/>
            <a:ext cx="6822250" cy="868890"/>
            <a:chOff x="9875064" y="3950520"/>
            <a:chExt cx="6822250" cy="8688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3950520"/>
              <a:ext cx="6822250" cy="8688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22287" y="4141973"/>
            <a:ext cx="4083986" cy="5266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419955" y="3862048"/>
            <a:ext cx="359625" cy="359625"/>
            <a:chOff x="16419955" y="3862048"/>
            <a:chExt cx="359625" cy="3596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3862048"/>
              <a:ext cx="359625" cy="3596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75064" y="5036834"/>
            <a:ext cx="6822250" cy="868890"/>
            <a:chOff x="9875064" y="5036834"/>
            <a:chExt cx="6822250" cy="86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4602389"/>
              <a:ext cx="13644501" cy="173778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5036834"/>
              <a:ext cx="6822250" cy="86889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1906" y="5228287"/>
            <a:ext cx="2338072" cy="52663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419955" y="4948362"/>
            <a:ext cx="359625" cy="359625"/>
            <a:chOff x="16419955" y="4948362"/>
            <a:chExt cx="359625" cy="3596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4948362"/>
              <a:ext cx="359625" cy="359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772" y="806383"/>
            <a:ext cx="1308645" cy="559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842" y="2130937"/>
            <a:ext cx="3935519" cy="1687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42709" y="3193889"/>
            <a:ext cx="209524" cy="209524"/>
            <a:chOff x="4842709" y="3193889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2709" y="3193889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75064" y="1777891"/>
            <a:ext cx="6822250" cy="868890"/>
            <a:chOff x="9875064" y="1777891"/>
            <a:chExt cx="6822250" cy="868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1777891"/>
              <a:ext cx="6822250" cy="8688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287" y="1969344"/>
            <a:ext cx="4083986" cy="5266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19955" y="1689419"/>
            <a:ext cx="359625" cy="359625"/>
            <a:chOff x="16419955" y="1689419"/>
            <a:chExt cx="359625" cy="359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1689419"/>
              <a:ext cx="359625" cy="3596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75064" y="2864206"/>
            <a:ext cx="6822250" cy="868890"/>
            <a:chOff x="9875064" y="2864206"/>
            <a:chExt cx="6822250" cy="86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2429761"/>
              <a:ext cx="13644501" cy="173778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2864206"/>
              <a:ext cx="6822250" cy="8688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22305" y="3151985"/>
            <a:ext cx="3807557" cy="526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19955" y="2775733"/>
            <a:ext cx="359625" cy="359625"/>
            <a:chOff x="16419955" y="2775733"/>
            <a:chExt cx="359625" cy="3596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2775733"/>
              <a:ext cx="359625" cy="359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75064" y="3950520"/>
            <a:ext cx="6822250" cy="868890"/>
            <a:chOff x="9875064" y="3950520"/>
            <a:chExt cx="6822250" cy="8688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3950520"/>
              <a:ext cx="6822250" cy="8688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22287" y="4141973"/>
            <a:ext cx="3825272" cy="4975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419955" y="3862048"/>
            <a:ext cx="359625" cy="359625"/>
            <a:chOff x="16419955" y="3862048"/>
            <a:chExt cx="359625" cy="3596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3862048"/>
              <a:ext cx="359625" cy="359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3444" y="2473811"/>
            <a:ext cx="16438825" cy="5021416"/>
            <a:chOff x="923444" y="2473811"/>
            <a:chExt cx="16438825" cy="50214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444" y="2473811"/>
              <a:ext cx="16438825" cy="5021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1375" y="1554185"/>
            <a:ext cx="4352776" cy="16212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62829" y="2624361"/>
            <a:ext cx="209524" cy="209524"/>
            <a:chOff x="5462829" y="2624361"/>
            <a:chExt cx="209524" cy="20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2829" y="2624361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2350" y="6366960"/>
            <a:ext cx="15228871" cy="874479"/>
            <a:chOff x="1752350" y="6366960"/>
            <a:chExt cx="15228871" cy="8744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350" y="6366960"/>
              <a:ext cx="15228871" cy="874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12038" y="5789666"/>
            <a:ext cx="928245" cy="793416"/>
            <a:chOff x="3612038" y="5789666"/>
            <a:chExt cx="928245" cy="7934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2038" y="5789666"/>
              <a:ext cx="928245" cy="7934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05826" y="5790951"/>
            <a:ext cx="923810" cy="790846"/>
            <a:chOff x="8905826" y="5790951"/>
            <a:chExt cx="923810" cy="7908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5826" y="5790951"/>
              <a:ext cx="923810" cy="7908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93289" y="5789666"/>
            <a:ext cx="928245" cy="793416"/>
            <a:chOff x="14193289" y="5789666"/>
            <a:chExt cx="928245" cy="7934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3289" y="5789666"/>
              <a:ext cx="928245" cy="79341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4734" y="6546506"/>
            <a:ext cx="3070596" cy="5895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96306" y="6546506"/>
            <a:ext cx="3081615" cy="5895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86001" y="6546506"/>
            <a:ext cx="3089644" cy="5895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82790" y="6774349"/>
            <a:ext cx="2965893" cy="59702"/>
            <a:chOff x="5182790" y="6774349"/>
            <a:chExt cx="2965893" cy="597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82790" y="6774349"/>
              <a:ext cx="2965893" cy="5970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07798" y="6804200"/>
            <a:ext cx="2965893" cy="59702"/>
            <a:chOff x="10507798" y="6804200"/>
            <a:chExt cx="2965893" cy="597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07798" y="6804200"/>
              <a:ext cx="2965893" cy="59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5714" y="-4009524"/>
            <a:ext cx="10314286" cy="18304762"/>
            <a:chOff x="3985714" y="-4009524"/>
            <a:chExt cx="10314286" cy="18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3985714" y="-4009524"/>
              <a:ext cx="10314286" cy="18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772" y="806383"/>
            <a:ext cx="1377665" cy="5597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1375" y="1544661"/>
            <a:ext cx="2372976" cy="16878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74784" y="2614880"/>
            <a:ext cx="209524" cy="209524"/>
            <a:chOff x="3474784" y="2614880"/>
            <a:chExt cx="209524" cy="20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4784" y="2614880"/>
              <a:ext cx="209524" cy="2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9367" y="5989971"/>
            <a:ext cx="4819079" cy="3136195"/>
            <a:chOff x="1529367" y="5989971"/>
            <a:chExt cx="4819079" cy="31361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9367" y="5989971"/>
              <a:ext cx="4819079" cy="31361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51622" y="5302687"/>
            <a:ext cx="1374568" cy="1374568"/>
            <a:chOff x="3251622" y="5302687"/>
            <a:chExt cx="1374568" cy="13745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1622" y="5302687"/>
              <a:ext cx="1374568" cy="13745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60507" y="5413451"/>
            <a:ext cx="359625" cy="359625"/>
            <a:chOff x="4260507" y="5413451"/>
            <a:chExt cx="359625" cy="3596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0507" y="5413451"/>
              <a:ext cx="359625" cy="359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74784" y="5593263"/>
            <a:ext cx="928245" cy="793416"/>
            <a:chOff x="3474784" y="5593263"/>
            <a:chExt cx="928245" cy="7934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74784" y="5593263"/>
              <a:ext cx="928245" cy="79341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58706" y="6740116"/>
            <a:ext cx="2565252" cy="64532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72039" y="7418430"/>
            <a:ext cx="3493663" cy="4716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733318" y="5125379"/>
            <a:ext cx="4819079" cy="3136195"/>
            <a:chOff x="6733318" y="5125379"/>
            <a:chExt cx="4819079" cy="313619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3778" y="3581406"/>
              <a:ext cx="9638158" cy="627239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33318" y="5125379"/>
              <a:ext cx="4819079" cy="31361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55573" y="4438095"/>
            <a:ext cx="1374568" cy="1374568"/>
            <a:chOff x="8455573" y="4438095"/>
            <a:chExt cx="1374568" cy="13745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5573" y="4438095"/>
              <a:ext cx="1374568" cy="13745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64458" y="4548859"/>
            <a:ext cx="359625" cy="359625"/>
            <a:chOff x="9464458" y="4548859"/>
            <a:chExt cx="359625" cy="3596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64458" y="4548859"/>
              <a:ext cx="359625" cy="3596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84831" y="4737910"/>
            <a:ext cx="923810" cy="790846"/>
            <a:chOff x="8684831" y="4737910"/>
            <a:chExt cx="923810" cy="79084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84831" y="4737910"/>
              <a:ext cx="923810" cy="79084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62658" y="5875525"/>
            <a:ext cx="2709985" cy="64531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75991" y="6553839"/>
            <a:ext cx="3352072" cy="47163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937269" y="6009019"/>
            <a:ext cx="4819079" cy="3136195"/>
            <a:chOff x="11937269" y="6009019"/>
            <a:chExt cx="4819079" cy="313619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37269" y="6009019"/>
              <a:ext cx="4819079" cy="31361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659524" y="5321735"/>
            <a:ext cx="1374568" cy="1374568"/>
            <a:chOff x="13659524" y="5321735"/>
            <a:chExt cx="1374568" cy="137456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9524" y="5321735"/>
              <a:ext cx="1374568" cy="137456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668409" y="5432499"/>
            <a:ext cx="359625" cy="359625"/>
            <a:chOff x="14668409" y="5432499"/>
            <a:chExt cx="359625" cy="35962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68409" y="5432499"/>
              <a:ext cx="359625" cy="3596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882686" y="5612311"/>
            <a:ext cx="928245" cy="793416"/>
            <a:chOff x="13882686" y="5612311"/>
            <a:chExt cx="928245" cy="7934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82686" y="5612311"/>
              <a:ext cx="928245" cy="79341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66573" y="6759163"/>
            <a:ext cx="2542128" cy="60428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79906" y="7437477"/>
            <a:ext cx="3695834" cy="87798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834144" y="2614880"/>
            <a:ext cx="209524" cy="209524"/>
            <a:chOff x="3834144" y="2614880"/>
            <a:chExt cx="209524" cy="20952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4144" y="2614880"/>
              <a:ext cx="209524" cy="20952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89756" y="2614880"/>
            <a:ext cx="209524" cy="209524"/>
            <a:chOff x="4189756" y="2614880"/>
            <a:chExt cx="209524" cy="20952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9756" y="2614880"/>
              <a:ext cx="209524" cy="2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1143" y="2701310"/>
            <a:ext cx="16086704" cy="5848169"/>
            <a:chOff x="1231143" y="2701310"/>
            <a:chExt cx="16086704" cy="5848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143" y="2701310"/>
              <a:ext cx="16086704" cy="5848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2758" y="1571308"/>
            <a:ext cx="1505105" cy="1505105"/>
            <a:chOff x="1052758" y="1571308"/>
            <a:chExt cx="1505105" cy="15051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758" y="1571308"/>
              <a:ext cx="1505105" cy="15051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1375" y="1544661"/>
            <a:ext cx="3916471" cy="1687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69117" y="1997138"/>
            <a:ext cx="8580952" cy="7219070"/>
            <a:chOff x="8169117" y="1997138"/>
            <a:chExt cx="8580952" cy="7219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8641" y="-1612397"/>
              <a:ext cx="17161905" cy="1443813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9117" y="1997138"/>
              <a:ext cx="8580952" cy="7219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69117" y="1750266"/>
            <a:ext cx="8580952" cy="634398"/>
            <a:chOff x="8169117" y="1750266"/>
            <a:chExt cx="8580952" cy="634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9117" y="1750266"/>
              <a:ext cx="8580952" cy="634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69117" y="1997138"/>
            <a:ext cx="8580952" cy="702545"/>
            <a:chOff x="8169117" y="1997138"/>
            <a:chExt cx="8580952" cy="702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9117" y="1997138"/>
              <a:ext cx="8580952" cy="7025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570257" y="1864140"/>
            <a:ext cx="359625" cy="359625"/>
            <a:chOff x="16570257" y="1864140"/>
            <a:chExt cx="359625" cy="3596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70257" y="1864140"/>
              <a:ext cx="359625" cy="3596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47751" y="3321182"/>
            <a:ext cx="1374568" cy="1374568"/>
            <a:chOff x="8947751" y="3321182"/>
            <a:chExt cx="1374568" cy="13745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47751" y="3321182"/>
              <a:ext cx="1374568" cy="13745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77009" y="3613044"/>
            <a:ext cx="923810" cy="790846"/>
            <a:chOff x="9177009" y="3613044"/>
            <a:chExt cx="923810" cy="7908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77009" y="3613044"/>
              <a:ext cx="923810" cy="79084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01620" y="3704114"/>
            <a:ext cx="2301870" cy="64531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83145" y="4952937"/>
            <a:ext cx="7157580" cy="100237"/>
            <a:chOff x="8883145" y="4952937"/>
            <a:chExt cx="7157580" cy="1002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83145" y="4952937"/>
              <a:ext cx="7157580" cy="1002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47751" y="5310361"/>
            <a:ext cx="1374568" cy="1374568"/>
            <a:chOff x="8947751" y="5310361"/>
            <a:chExt cx="1374568" cy="13745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47751" y="5310361"/>
              <a:ext cx="1374568" cy="13745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80436" y="5606673"/>
            <a:ext cx="928245" cy="793416"/>
            <a:chOff x="9180436" y="5606673"/>
            <a:chExt cx="928245" cy="7934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0436" y="5606673"/>
              <a:ext cx="928245" cy="7934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883145" y="6942115"/>
            <a:ext cx="7157580" cy="100237"/>
            <a:chOff x="8883145" y="6942115"/>
            <a:chExt cx="7157580" cy="10023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83145" y="6942115"/>
              <a:ext cx="7157580" cy="10023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947751" y="7299539"/>
            <a:ext cx="1374568" cy="1374568"/>
            <a:chOff x="8947751" y="7299539"/>
            <a:chExt cx="1374568" cy="137456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47751" y="7299539"/>
              <a:ext cx="1374568" cy="137456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77009" y="7591400"/>
            <a:ext cx="923810" cy="790846"/>
            <a:chOff x="9177009" y="7591400"/>
            <a:chExt cx="923810" cy="79084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77009" y="7591400"/>
              <a:ext cx="923810" cy="79084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87240" y="5693297"/>
            <a:ext cx="1968689" cy="64532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87240" y="7824963"/>
            <a:ext cx="1586785" cy="6876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5714" y="-4009524"/>
            <a:ext cx="10314286" cy="18304762"/>
            <a:chOff x="3985714" y="-4009524"/>
            <a:chExt cx="10314286" cy="18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3985714" y="-4009524"/>
              <a:ext cx="10314286" cy="18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772" y="806383"/>
            <a:ext cx="1280074" cy="5597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46808" y="1151026"/>
            <a:ext cx="11592098" cy="7983663"/>
            <a:chOff x="3346808" y="1151026"/>
            <a:chExt cx="11592098" cy="79836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6808" y="1151026"/>
              <a:ext cx="11592098" cy="79836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5714" y="-4009524"/>
            <a:ext cx="10314286" cy="18304762"/>
            <a:chOff x="3985714" y="-4009524"/>
            <a:chExt cx="10314286" cy="18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3985714" y="-4009524"/>
              <a:ext cx="10314286" cy="18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772" y="806383"/>
            <a:ext cx="1369922" cy="6312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35776" y="1758133"/>
            <a:ext cx="6117098" cy="6786764"/>
            <a:chOff x="2235776" y="1758133"/>
            <a:chExt cx="6117098" cy="67867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776" y="1758133"/>
              <a:ext cx="6117098" cy="67867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73593" y="2692795"/>
            <a:ext cx="7171747" cy="4536488"/>
            <a:chOff x="9073593" y="2692795"/>
            <a:chExt cx="7171747" cy="4536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73593" y="2692795"/>
              <a:ext cx="7171747" cy="4536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8557" y="8717989"/>
            <a:ext cx="17148600" cy="1200173"/>
            <a:chOff x="568557" y="8717989"/>
            <a:chExt cx="17148600" cy="12001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557" y="8717989"/>
              <a:ext cx="17148600" cy="12001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2611" y="9093639"/>
            <a:ext cx="4441881" cy="4977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0237" y="2988274"/>
            <a:ext cx="7807975" cy="43799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8802" y="6449202"/>
            <a:ext cx="5025193" cy="7675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61905" y="1723372"/>
            <a:ext cx="2561905" cy="2193170"/>
            <a:chOff x="7861905" y="1723372"/>
            <a:chExt cx="2561905" cy="21931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905" y="1723372"/>
              <a:ext cx="2561905" cy="2193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85714" y="-4009524"/>
            <a:ext cx="10314286" cy="18304762"/>
            <a:chOff x="3985714" y="-4009524"/>
            <a:chExt cx="10314286" cy="18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3985714" y="-4009524"/>
              <a:ext cx="10314286" cy="18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772" y="806383"/>
            <a:ext cx="1443884" cy="5597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1375" y="1544660"/>
            <a:ext cx="5431121" cy="16974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68293" y="2688100"/>
            <a:ext cx="209524" cy="209524"/>
            <a:chOff x="6368293" y="2688100"/>
            <a:chExt cx="209524" cy="20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8293" y="2688100"/>
              <a:ext cx="209524" cy="2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26481" y="6869101"/>
            <a:ext cx="2518794" cy="2335284"/>
            <a:chOff x="3626481" y="6869101"/>
            <a:chExt cx="2518794" cy="23352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6481" y="6869101"/>
              <a:ext cx="2518794" cy="2335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55460" y="6798863"/>
            <a:ext cx="359625" cy="359625"/>
            <a:chOff x="5855460" y="6798863"/>
            <a:chExt cx="359625" cy="3596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5460" y="6798863"/>
              <a:ext cx="359625" cy="35962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9927" y="7745836"/>
            <a:ext cx="2245737" cy="6453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68293" y="6869101"/>
            <a:ext cx="2518794" cy="2335284"/>
            <a:chOff x="6368293" y="6869101"/>
            <a:chExt cx="2518794" cy="23352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8293" y="6869101"/>
              <a:ext cx="2518794" cy="2335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18940" y="6798863"/>
            <a:ext cx="359625" cy="359625"/>
            <a:chOff x="8618940" y="6798863"/>
            <a:chExt cx="359625" cy="3596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18940" y="6798863"/>
              <a:ext cx="359625" cy="35962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23387" y="7596826"/>
            <a:ext cx="1607366" cy="6453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46926" y="8204442"/>
            <a:ext cx="2022578" cy="38366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10105" y="6869101"/>
            <a:ext cx="2518794" cy="2335284"/>
            <a:chOff x="9110105" y="6869101"/>
            <a:chExt cx="2518794" cy="23352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10105" y="6869101"/>
              <a:ext cx="2518794" cy="23352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82419" y="6798863"/>
            <a:ext cx="359625" cy="359625"/>
            <a:chOff x="11382419" y="6798863"/>
            <a:chExt cx="359625" cy="35962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82419" y="6798863"/>
              <a:ext cx="359625" cy="35962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25248" y="7719764"/>
            <a:ext cx="1771394" cy="64531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994379" y="6869101"/>
            <a:ext cx="2518794" cy="2335284"/>
            <a:chOff x="11994379" y="6869101"/>
            <a:chExt cx="2518794" cy="233528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4379" y="6869101"/>
              <a:ext cx="2518794" cy="23352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299608" y="6798863"/>
            <a:ext cx="359625" cy="359625"/>
            <a:chOff x="14299608" y="6798863"/>
            <a:chExt cx="359625" cy="35962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99608" y="6798863"/>
              <a:ext cx="359625" cy="35962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90244" y="7732801"/>
            <a:ext cx="1784299" cy="64237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767896" y="3934587"/>
            <a:ext cx="1231297" cy="628156"/>
            <a:chOff x="8767896" y="3934587"/>
            <a:chExt cx="1231297" cy="62815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7896" y="3934587"/>
              <a:ext cx="1231297" cy="62815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98421" y="3999089"/>
            <a:ext cx="13945766" cy="762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772" y="806383"/>
            <a:ext cx="1308645" cy="559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845" y="2130936"/>
            <a:ext cx="6677271" cy="1687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35331" y="3193889"/>
            <a:ext cx="209524" cy="209524"/>
            <a:chOff x="7535331" y="3193889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5331" y="3193889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75064" y="1777891"/>
            <a:ext cx="6822250" cy="868890"/>
            <a:chOff x="9875064" y="1777891"/>
            <a:chExt cx="6822250" cy="868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1777891"/>
              <a:ext cx="6822250" cy="8688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287" y="1969344"/>
            <a:ext cx="4757815" cy="5266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19955" y="1689419"/>
            <a:ext cx="359625" cy="359625"/>
            <a:chOff x="16419955" y="1689419"/>
            <a:chExt cx="359625" cy="359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1689419"/>
              <a:ext cx="359625" cy="3596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75064" y="2864206"/>
            <a:ext cx="6822250" cy="868890"/>
            <a:chOff x="9875064" y="2864206"/>
            <a:chExt cx="6822250" cy="86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2429761"/>
              <a:ext cx="13644501" cy="173778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2864206"/>
              <a:ext cx="6822250" cy="8688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22287" y="2943515"/>
            <a:ext cx="5553024" cy="917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19955" y="2775733"/>
            <a:ext cx="359625" cy="359625"/>
            <a:chOff x="16419955" y="2775733"/>
            <a:chExt cx="359625" cy="3596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2775733"/>
              <a:ext cx="359625" cy="359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75064" y="3950520"/>
            <a:ext cx="6822250" cy="868890"/>
            <a:chOff x="9875064" y="3950520"/>
            <a:chExt cx="6822250" cy="8688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3950520"/>
              <a:ext cx="6822250" cy="8688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22287" y="4141973"/>
            <a:ext cx="4411367" cy="5266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419955" y="3862048"/>
            <a:ext cx="359625" cy="359625"/>
            <a:chOff x="16419955" y="3862048"/>
            <a:chExt cx="359625" cy="3596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3862048"/>
              <a:ext cx="359625" cy="3596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75064" y="5036834"/>
            <a:ext cx="6822250" cy="868890"/>
            <a:chOff x="9875064" y="5036834"/>
            <a:chExt cx="6822250" cy="86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4602389"/>
              <a:ext cx="13644501" cy="173778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5036834"/>
              <a:ext cx="6822250" cy="86889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1906" y="5228287"/>
            <a:ext cx="2735234" cy="52663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419955" y="4948362"/>
            <a:ext cx="359625" cy="359625"/>
            <a:chOff x="16419955" y="4948362"/>
            <a:chExt cx="359625" cy="3596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4948362"/>
              <a:ext cx="359625" cy="3596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875064" y="6123149"/>
            <a:ext cx="6822250" cy="868890"/>
            <a:chOff x="9875064" y="6123149"/>
            <a:chExt cx="6822250" cy="8688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6123149"/>
              <a:ext cx="6822250" cy="8688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22287" y="6314611"/>
            <a:ext cx="5264024" cy="52663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19955" y="6034676"/>
            <a:ext cx="359625" cy="359625"/>
            <a:chOff x="16419955" y="6034676"/>
            <a:chExt cx="359625" cy="35962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6034676"/>
              <a:ext cx="359625" cy="359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8272" y="1503311"/>
            <a:ext cx="16709170" cy="6861203"/>
            <a:chOff x="788272" y="1503311"/>
            <a:chExt cx="16709170" cy="68612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272" y="1503311"/>
              <a:ext cx="16709170" cy="68612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171" y="1490315"/>
            <a:ext cx="16269613" cy="6690878"/>
            <a:chOff x="959171" y="1490315"/>
            <a:chExt cx="16269613" cy="6690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171" y="1490315"/>
              <a:ext cx="16269613" cy="66908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2604" y="851491"/>
            <a:ext cx="449746" cy="449746"/>
            <a:chOff x="1302604" y="851491"/>
            <a:chExt cx="449746" cy="449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604" y="851491"/>
              <a:ext cx="449746" cy="4497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772" y="806383"/>
            <a:ext cx="1308645" cy="559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842" y="2130937"/>
            <a:ext cx="4109100" cy="1687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33215" y="3298651"/>
            <a:ext cx="209524" cy="209524"/>
            <a:chOff x="5133215" y="3298651"/>
            <a:chExt cx="209524" cy="20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215" y="3298651"/>
              <a:ext cx="209524" cy="2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75064" y="1777891"/>
            <a:ext cx="6822250" cy="868890"/>
            <a:chOff x="9875064" y="1777891"/>
            <a:chExt cx="6822250" cy="8688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1777891"/>
              <a:ext cx="6822250" cy="8688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2287" y="1735988"/>
            <a:ext cx="5413262" cy="9177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19955" y="1689419"/>
            <a:ext cx="359625" cy="359625"/>
            <a:chOff x="16419955" y="1689419"/>
            <a:chExt cx="359625" cy="359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1689419"/>
              <a:ext cx="359625" cy="3596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75064" y="2864206"/>
            <a:ext cx="6822250" cy="868890"/>
            <a:chOff x="9875064" y="2864206"/>
            <a:chExt cx="6822250" cy="86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2429761"/>
              <a:ext cx="13644501" cy="173778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2864206"/>
              <a:ext cx="6822250" cy="8688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55253" y="2893678"/>
            <a:ext cx="5553024" cy="917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19955" y="2775733"/>
            <a:ext cx="359625" cy="359625"/>
            <a:chOff x="16419955" y="2775733"/>
            <a:chExt cx="359625" cy="3596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2775733"/>
              <a:ext cx="359625" cy="3596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75064" y="3950520"/>
            <a:ext cx="6822250" cy="868890"/>
            <a:chOff x="9875064" y="3950520"/>
            <a:chExt cx="6822250" cy="8688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064" y="3950520"/>
              <a:ext cx="6822250" cy="8688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22287" y="4141973"/>
            <a:ext cx="4083986" cy="5266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419955" y="3862048"/>
            <a:ext cx="359625" cy="359625"/>
            <a:chOff x="16419955" y="3862048"/>
            <a:chExt cx="359625" cy="3596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3862048"/>
              <a:ext cx="359625" cy="3596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75064" y="5036834"/>
            <a:ext cx="6822250" cy="868890"/>
            <a:chOff x="9875064" y="5036834"/>
            <a:chExt cx="6822250" cy="86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939" y="4602389"/>
              <a:ext cx="13644501" cy="173778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5064" y="5036834"/>
              <a:ext cx="6822250" cy="86889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1906" y="5228287"/>
            <a:ext cx="2338072" cy="5266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419955" y="4948362"/>
            <a:ext cx="359625" cy="359625"/>
            <a:chOff x="16419955" y="4948362"/>
            <a:chExt cx="359625" cy="3596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19955" y="4948362"/>
              <a:ext cx="359625" cy="359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9451" y="1665017"/>
            <a:ext cx="15266812" cy="6233863"/>
            <a:chOff x="1509451" y="1665017"/>
            <a:chExt cx="15266812" cy="62338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451" y="1665017"/>
              <a:ext cx="15266812" cy="6233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9248" y="1232132"/>
            <a:ext cx="14947218" cy="7717555"/>
            <a:chOff x="1669248" y="1232132"/>
            <a:chExt cx="14947218" cy="77175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9248" y="1232132"/>
              <a:ext cx="14947218" cy="7717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2</cp:revision>
  <dcterms:created xsi:type="dcterms:W3CDTF">2022-10-23T18:50:17Z</dcterms:created>
  <dcterms:modified xsi:type="dcterms:W3CDTF">2022-10-23T15:51:34Z</dcterms:modified>
</cp:coreProperties>
</file>