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41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795" y="2381034"/>
            <a:ext cx="7617185" cy="31115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0370" y="4662734"/>
            <a:ext cx="4668797" cy="405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6732653" cy="1156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7370" y="1664371"/>
            <a:ext cx="7695131" cy="5100145"/>
            <a:chOff x="1717370" y="1664371"/>
            <a:chExt cx="7695131" cy="51001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7370" y="1664371"/>
              <a:ext cx="7695131" cy="5100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7825548" cy="1146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3264" y="1717437"/>
            <a:ext cx="4662857" cy="2122404"/>
            <a:chOff x="573264" y="1717437"/>
            <a:chExt cx="4662857" cy="21224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64" y="1717437"/>
              <a:ext cx="4662857" cy="21224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3369" y="5087957"/>
            <a:ext cx="3221975" cy="1647916"/>
            <a:chOff x="3353369" y="5087957"/>
            <a:chExt cx="3221975" cy="16479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3369" y="5087957"/>
              <a:ext cx="3221975" cy="1647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5978" y="1816448"/>
            <a:ext cx="4513692" cy="4197513"/>
            <a:chOff x="6345978" y="1816448"/>
            <a:chExt cx="4513692" cy="41975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978" y="1816448"/>
              <a:ext cx="4513692" cy="4197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3491" y="3839841"/>
            <a:ext cx="2869878" cy="2582386"/>
            <a:chOff x="483491" y="3839841"/>
            <a:chExt cx="2869878" cy="2582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491" y="3839841"/>
              <a:ext cx="2869878" cy="2582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7800862" cy="11269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3532" y="2770307"/>
            <a:ext cx="2819693" cy="1824507"/>
            <a:chOff x="1203532" y="2770307"/>
            <a:chExt cx="2819693" cy="18245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532" y="2770307"/>
              <a:ext cx="2819693" cy="18245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1375" y="1986005"/>
            <a:ext cx="5478095" cy="3943593"/>
            <a:chOff x="4831375" y="1986005"/>
            <a:chExt cx="5478095" cy="3943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375" y="1986005"/>
              <a:ext cx="5478095" cy="3943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6448672" cy="1156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1830" y="1425562"/>
            <a:ext cx="10586211" cy="5978741"/>
            <a:chOff x="271830" y="1425562"/>
            <a:chExt cx="10586211" cy="59787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830" y="1425562"/>
              <a:ext cx="10586211" cy="597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6812548" cy="11561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686" y="2646920"/>
            <a:ext cx="8234299" cy="29604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508" y="2672023"/>
            <a:ext cx="5413090" cy="29494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41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507" y="2672022"/>
            <a:ext cx="5625508" cy="29494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2289" y="3724726"/>
            <a:ext cx="4923464" cy="598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5873" y="1736380"/>
            <a:ext cx="2768277" cy="7012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373" y="3515437"/>
            <a:ext cx="7834251" cy="1015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32257" y="2722438"/>
            <a:ext cx="240091" cy="61894"/>
            <a:chOff x="5332257" y="2722438"/>
            <a:chExt cx="240091" cy="61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332257" y="2722438"/>
              <a:ext cx="240091" cy="6189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9490" y="4225009"/>
            <a:ext cx="7845782" cy="10156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9490" y="4934581"/>
            <a:ext cx="7845782" cy="10156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6841120" cy="11230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3815" y="1332252"/>
            <a:ext cx="3788574" cy="5867791"/>
            <a:chOff x="1073815" y="1332252"/>
            <a:chExt cx="3788574" cy="5867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815" y="1332252"/>
              <a:ext cx="3788574" cy="5867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64936" y="1691644"/>
            <a:ext cx="4653120" cy="5508399"/>
            <a:chOff x="5564936" y="1691644"/>
            <a:chExt cx="4653120" cy="55083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936" y="1691644"/>
              <a:ext cx="4653120" cy="5508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8838110" cy="1143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8778" y="1426840"/>
            <a:ext cx="3909763" cy="6050067"/>
            <a:chOff x="1408778" y="1426840"/>
            <a:chExt cx="3909763" cy="60500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778" y="1426840"/>
              <a:ext cx="3909763" cy="60500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64936" y="1471264"/>
            <a:ext cx="3300148" cy="5961219"/>
            <a:chOff x="5564936" y="1471264"/>
            <a:chExt cx="3300148" cy="5961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936" y="1471264"/>
              <a:ext cx="3300148" cy="5961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8838110" cy="1143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1657" y="1433074"/>
            <a:ext cx="3098457" cy="5635449"/>
            <a:chOff x="1901657" y="1433074"/>
            <a:chExt cx="3098457" cy="5635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657" y="1433074"/>
              <a:ext cx="3098457" cy="56354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64936" y="1407100"/>
            <a:ext cx="3013782" cy="5884537"/>
            <a:chOff x="5564936" y="1407100"/>
            <a:chExt cx="3013782" cy="58845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936" y="1407100"/>
              <a:ext cx="3013782" cy="5884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2382" y="5855857"/>
            <a:ext cx="2013969" cy="3664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431230" y="544680"/>
            <a:ext cx="15333189" cy="74657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81385" y="2742356"/>
            <a:ext cx="2863004" cy="3018455"/>
            <a:chOff x="7481385" y="2742356"/>
            <a:chExt cx="2863004" cy="301845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1385" y="2742356"/>
              <a:ext cx="2863004" cy="3018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7418462" cy="11370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5125" y="1620049"/>
            <a:ext cx="2602987" cy="5270778"/>
            <a:chOff x="1045125" y="1620049"/>
            <a:chExt cx="2602987" cy="52707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125" y="1620049"/>
              <a:ext cx="2602987" cy="5270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6396" y="1554286"/>
            <a:ext cx="2668477" cy="5402304"/>
            <a:chOff x="4026396" y="1554286"/>
            <a:chExt cx="2668477" cy="54023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6396" y="1554286"/>
              <a:ext cx="2668477" cy="5402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31430" y="1422034"/>
            <a:ext cx="2764779" cy="5468793"/>
            <a:chOff x="6931430" y="1422034"/>
            <a:chExt cx="2764779" cy="54687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1430" y="1422034"/>
              <a:ext cx="2764779" cy="5468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463997" y="544680"/>
            <a:ext cx="15333189" cy="74657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2382" y="5866248"/>
            <a:ext cx="2013845" cy="355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99804" y="2502866"/>
            <a:ext cx="3037502" cy="3244328"/>
            <a:chOff x="7099804" y="2502866"/>
            <a:chExt cx="3037502" cy="324432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9804" y="2502866"/>
              <a:ext cx="3037502" cy="3244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453" y="259869"/>
            <a:ext cx="8416834" cy="1146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633" y="1619819"/>
            <a:ext cx="2626316" cy="5524319"/>
            <a:chOff x="1140633" y="1619819"/>
            <a:chExt cx="2626316" cy="55243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633" y="1619819"/>
              <a:ext cx="2626316" cy="55243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43889" y="1706147"/>
            <a:ext cx="2604752" cy="5437991"/>
            <a:chOff x="3943889" y="1706147"/>
            <a:chExt cx="2604752" cy="54379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3889" y="1706147"/>
              <a:ext cx="2604752" cy="5437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62219" y="1662983"/>
            <a:ext cx="2944098" cy="5524319"/>
            <a:chOff x="6862219" y="1662983"/>
            <a:chExt cx="2944098" cy="55243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2219" y="1662983"/>
              <a:ext cx="2944098" cy="5524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2022-09-17T21:38:47Z</dcterms:created>
  <dcterms:modified xsi:type="dcterms:W3CDTF">2022-09-17T21:38:47Z</dcterms:modified>
</cp:coreProperties>
</file>