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77" r:id="rId5"/>
    <p:sldId id="259" r:id="rId6"/>
    <p:sldId id="268" r:id="rId7"/>
    <p:sldId id="260" r:id="rId8"/>
    <p:sldId id="264" r:id="rId9"/>
    <p:sldId id="265" r:id="rId10"/>
    <p:sldId id="269" r:id="rId11"/>
    <p:sldId id="261" r:id="rId12"/>
    <p:sldId id="266" r:id="rId13"/>
    <p:sldId id="267" r:id="rId14"/>
    <p:sldId id="270" r:id="rId15"/>
    <p:sldId id="262" r:id="rId16"/>
    <p:sldId id="272" r:id="rId17"/>
    <p:sldId id="273" r:id="rId18"/>
    <p:sldId id="271" r:id="rId19"/>
    <p:sldId id="26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F00"/>
    <a:srgbClr val="75C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7" autoAdjust="0"/>
  </p:normalViewPr>
  <p:slideViewPr>
    <p:cSldViewPr>
      <p:cViewPr>
        <p:scale>
          <a:sx n="100" d="100"/>
          <a:sy n="100" d="100"/>
        </p:scale>
        <p:origin x="-1944" y="-8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A19E4-B7BF-44FB-96C0-5CB2DD40DA22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2B5857CC-E623-4744-9A2E-C520642B0DED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Реагировать на изменения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C67770B-749B-422B-8310-2AE7838FDE0C}" type="sibTrans" cxnId="{CADED57F-6C45-4076-B89B-AAEC9C1A482D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18AAEE1-83AD-4A26-A827-73E575C39D39}" type="parTrans" cxnId="{CADED57F-6C45-4076-B89B-AAEC9C1A482D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2CB59E6-E1B1-4F79-B09A-E2F0D660BA1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Отправить запросы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607C559-F29F-46F6-A7ED-2704EDD87D54}" type="sibTrans" cxnId="{82200551-C947-4AA6-BD17-8A2ABFC82548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612CBF8-D96C-4EC6-9834-E284BD1214A6}" type="parTrans" cxnId="{82200551-C947-4AA6-BD17-8A2ABFC82548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EE77A2A-8EA7-494D-819C-71F184F65D0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 на рассылки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4A637FD-9BB7-43C2-8656-60D0E58F3BDD}" type="sibTrans" cxnId="{CB30206E-AB22-4C1E-8037-FC8EF3195639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DD3C91B-B7BE-4955-8FDD-6C0C2F50D6A9}" type="parTrans" cxnId="{CB30206E-AB22-4C1E-8037-FC8EF3195639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93C1A09-FC5B-4730-B920-B40F8218B0C1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Создать экран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B67198C-FD3D-4272-8ED1-3AB23F51D55D}" type="sibTrans" cxnId="{084298AC-A7C6-45DA-AC87-9D6697CE36B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  <dgm:t>
        <a:bodyPr/>
        <a:lstStyle/>
        <a:p>
          <a:endParaRPr lang="ru-RU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5375190-4BE9-425F-B05E-3131662E1183}" type="parTrans" cxnId="{084298AC-A7C6-45DA-AC87-9D6697CE36BC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003DDED-679B-4EFA-BB2B-DFBC52D18D0E}" type="pres">
      <dgm:prSet presAssocID="{339A19E4-B7BF-44FB-96C0-5CB2DD40DA2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F9C7EB7E-EE5A-4C77-9A91-7F14F27B7798}" type="pres">
      <dgm:prSet presAssocID="{339A19E4-B7BF-44FB-96C0-5CB2DD40DA22}" presName="Name1" presStyleCnt="0"/>
      <dgm:spPr/>
    </dgm:pt>
    <dgm:pt modelId="{C5A55BBB-84DC-452E-AF9D-968BB5CDC55D}" type="pres">
      <dgm:prSet presAssocID="{339A19E4-B7BF-44FB-96C0-5CB2DD40DA22}" presName="cycle" presStyleCnt="0"/>
      <dgm:spPr/>
    </dgm:pt>
    <dgm:pt modelId="{D09D2901-589E-485E-A2C5-4D4F30B4AF62}" type="pres">
      <dgm:prSet presAssocID="{339A19E4-B7BF-44FB-96C0-5CB2DD40DA22}" presName="srcNode" presStyleLbl="node1" presStyleIdx="0" presStyleCnt="4"/>
      <dgm:spPr/>
    </dgm:pt>
    <dgm:pt modelId="{041640C0-77FD-4E36-8ECD-0FAB1FD23A7C}" type="pres">
      <dgm:prSet presAssocID="{339A19E4-B7BF-44FB-96C0-5CB2DD40DA22}" presName="conn" presStyleLbl="parChTrans1D2" presStyleIdx="0" presStyleCnt="1"/>
      <dgm:spPr/>
      <dgm:t>
        <a:bodyPr/>
        <a:lstStyle/>
        <a:p>
          <a:endParaRPr lang="ru-RU"/>
        </a:p>
      </dgm:t>
    </dgm:pt>
    <dgm:pt modelId="{A51643E6-55B0-4D37-BFD2-92509E19FA3F}" type="pres">
      <dgm:prSet presAssocID="{339A19E4-B7BF-44FB-96C0-5CB2DD40DA22}" presName="extraNode" presStyleLbl="node1" presStyleIdx="0" presStyleCnt="4"/>
      <dgm:spPr/>
    </dgm:pt>
    <dgm:pt modelId="{618FCF29-1A52-452F-874D-F9DC60113681}" type="pres">
      <dgm:prSet presAssocID="{339A19E4-B7BF-44FB-96C0-5CB2DD40DA22}" presName="dstNode" presStyleLbl="node1" presStyleIdx="0" presStyleCnt="4"/>
      <dgm:spPr/>
    </dgm:pt>
    <dgm:pt modelId="{D481AECD-B0C5-4C55-B7E9-498F95650E1E}" type="pres">
      <dgm:prSet presAssocID="{193C1A09-FC5B-4730-B920-B40F8218B0C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7EC613-9D9E-4F61-8F48-BA7CFAF17695}" type="pres">
      <dgm:prSet presAssocID="{193C1A09-FC5B-4730-B920-B40F8218B0C1}" presName="accent_1" presStyleCnt="0"/>
      <dgm:spPr/>
    </dgm:pt>
    <dgm:pt modelId="{3DD88450-1183-4B05-AF7F-83F2097F8610}" type="pres">
      <dgm:prSet presAssocID="{193C1A09-FC5B-4730-B920-B40F8218B0C1}" presName="accentRepeatNode" presStyleLbl="solidFgAcc1" presStyleIdx="0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E3A90E2A-D971-4762-8FA0-A97065AFFA1E}" type="pres">
      <dgm:prSet presAssocID="{1EE77A2A-8EA7-494D-819C-71F184F65D0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F500C2-2564-45DB-B1FA-15FEB7A5D6F8}" type="pres">
      <dgm:prSet presAssocID="{1EE77A2A-8EA7-494D-819C-71F184F65D04}" presName="accent_2" presStyleCnt="0"/>
      <dgm:spPr/>
    </dgm:pt>
    <dgm:pt modelId="{A4A99086-8182-4088-A5CC-381E3FB5E3EE}" type="pres">
      <dgm:prSet presAssocID="{1EE77A2A-8EA7-494D-819C-71F184F65D04}" presName="accentRepeatNode" presStyleLbl="solidFgAcc1" presStyleIdx="1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4A3600B3-FDDE-4E44-BB30-6DE7EAF3EA39}" type="pres">
      <dgm:prSet presAssocID="{82CB59E6-E1B1-4F79-B09A-E2F0D660BA1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6B4178-2BE2-4CD6-9798-34BEA9B40F24}" type="pres">
      <dgm:prSet presAssocID="{82CB59E6-E1B1-4F79-B09A-E2F0D660BA1B}" presName="accent_3" presStyleCnt="0"/>
      <dgm:spPr/>
    </dgm:pt>
    <dgm:pt modelId="{03CBF96F-E7B1-40E8-B308-B2FDBA1CAC42}" type="pres">
      <dgm:prSet presAssocID="{82CB59E6-E1B1-4F79-B09A-E2F0D660BA1B}" presName="accentRepeatNode" presStyleLbl="solidFgAcc1" presStyleIdx="2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3CBFF477-D0C8-4869-9EAB-E627B01CFFE2}" type="pres">
      <dgm:prSet presAssocID="{2B5857CC-E623-4744-9A2E-C520642B0DE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B7E35A-871C-40CB-B237-2428B4F4C504}" type="pres">
      <dgm:prSet presAssocID="{2B5857CC-E623-4744-9A2E-C520642B0DED}" presName="accent_4" presStyleCnt="0"/>
      <dgm:spPr/>
    </dgm:pt>
    <dgm:pt modelId="{F1661EB3-4011-4861-8F1B-2BC33DAAB75D}" type="pres">
      <dgm:prSet presAssocID="{2B5857CC-E623-4744-9A2E-C520642B0DED}" presName="accentRepeatNode" presStyleLbl="solidFgAcc1" presStyleIdx="3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</dgm:ptLst>
  <dgm:cxnLst>
    <dgm:cxn modelId="{CADED57F-6C45-4076-B89B-AAEC9C1A482D}" srcId="{339A19E4-B7BF-44FB-96C0-5CB2DD40DA22}" destId="{2B5857CC-E623-4744-9A2E-C520642B0DED}" srcOrd="3" destOrd="0" parTransId="{E18AAEE1-83AD-4A26-A827-73E575C39D39}" sibTransId="{0C67770B-749B-422B-8310-2AE7838FDE0C}"/>
    <dgm:cxn modelId="{82200551-C947-4AA6-BD17-8A2ABFC82548}" srcId="{339A19E4-B7BF-44FB-96C0-5CB2DD40DA22}" destId="{82CB59E6-E1B1-4F79-B09A-E2F0D660BA1B}" srcOrd="2" destOrd="0" parTransId="{C612CBF8-D96C-4EC6-9834-E284BD1214A6}" sibTransId="{3607C559-F29F-46F6-A7ED-2704EDD87D54}"/>
    <dgm:cxn modelId="{7731D2A3-E501-44D4-8E38-71551B97D40B}" type="presOf" srcId="{193C1A09-FC5B-4730-B920-B40F8218B0C1}" destId="{D481AECD-B0C5-4C55-B7E9-498F95650E1E}" srcOrd="0" destOrd="0" presId="urn:microsoft.com/office/officeart/2008/layout/VerticalCurvedList"/>
    <dgm:cxn modelId="{CA65DE82-611C-40C1-ABC3-A4C1C598EAFB}" type="presOf" srcId="{1EE77A2A-8EA7-494D-819C-71F184F65D04}" destId="{E3A90E2A-D971-4762-8FA0-A97065AFFA1E}" srcOrd="0" destOrd="0" presId="urn:microsoft.com/office/officeart/2008/layout/VerticalCurvedList"/>
    <dgm:cxn modelId="{03638401-E88F-4893-ABAB-82878A9D839F}" type="presOf" srcId="{339A19E4-B7BF-44FB-96C0-5CB2DD40DA22}" destId="{A003DDED-679B-4EFA-BB2B-DFBC52D18D0E}" srcOrd="0" destOrd="0" presId="urn:microsoft.com/office/officeart/2008/layout/VerticalCurvedList"/>
    <dgm:cxn modelId="{084298AC-A7C6-45DA-AC87-9D6697CE36BC}" srcId="{339A19E4-B7BF-44FB-96C0-5CB2DD40DA22}" destId="{193C1A09-FC5B-4730-B920-B40F8218B0C1}" srcOrd="0" destOrd="0" parTransId="{B5375190-4BE9-425F-B05E-3131662E1183}" sibTransId="{BB67198C-FD3D-4272-8ED1-3AB23F51D55D}"/>
    <dgm:cxn modelId="{22EA91AA-B099-4C37-9DA4-F4E718327938}" type="presOf" srcId="{BB67198C-FD3D-4272-8ED1-3AB23F51D55D}" destId="{041640C0-77FD-4E36-8ECD-0FAB1FD23A7C}" srcOrd="0" destOrd="0" presId="urn:microsoft.com/office/officeart/2008/layout/VerticalCurvedList"/>
    <dgm:cxn modelId="{718A14D0-D62A-44E2-82AA-AE7ABB07FC53}" type="presOf" srcId="{82CB59E6-E1B1-4F79-B09A-E2F0D660BA1B}" destId="{4A3600B3-FDDE-4E44-BB30-6DE7EAF3EA39}" srcOrd="0" destOrd="0" presId="urn:microsoft.com/office/officeart/2008/layout/VerticalCurvedList"/>
    <dgm:cxn modelId="{CB30206E-AB22-4C1E-8037-FC8EF3195639}" srcId="{339A19E4-B7BF-44FB-96C0-5CB2DD40DA22}" destId="{1EE77A2A-8EA7-494D-819C-71F184F65D04}" srcOrd="1" destOrd="0" parTransId="{5DD3C91B-B7BE-4955-8FDD-6C0C2F50D6A9}" sibTransId="{34A637FD-9BB7-43C2-8656-60D0E58F3BDD}"/>
    <dgm:cxn modelId="{EEC630D4-225E-46CA-83B5-25440D90E102}" type="presOf" srcId="{2B5857CC-E623-4744-9A2E-C520642B0DED}" destId="{3CBFF477-D0C8-4869-9EAB-E627B01CFFE2}" srcOrd="0" destOrd="0" presId="urn:microsoft.com/office/officeart/2008/layout/VerticalCurvedList"/>
    <dgm:cxn modelId="{CFEBBDB7-690F-44C0-AA3B-57B492BD1C0F}" type="presParOf" srcId="{A003DDED-679B-4EFA-BB2B-DFBC52D18D0E}" destId="{F9C7EB7E-EE5A-4C77-9A91-7F14F27B7798}" srcOrd="0" destOrd="0" presId="urn:microsoft.com/office/officeart/2008/layout/VerticalCurvedList"/>
    <dgm:cxn modelId="{F204F594-5E1B-4CA9-A382-2BD9B1C25A6C}" type="presParOf" srcId="{F9C7EB7E-EE5A-4C77-9A91-7F14F27B7798}" destId="{C5A55BBB-84DC-452E-AF9D-968BB5CDC55D}" srcOrd="0" destOrd="0" presId="urn:microsoft.com/office/officeart/2008/layout/VerticalCurvedList"/>
    <dgm:cxn modelId="{422DD8C4-8288-40FF-9762-AD5B114F84E3}" type="presParOf" srcId="{C5A55BBB-84DC-452E-AF9D-968BB5CDC55D}" destId="{D09D2901-589E-485E-A2C5-4D4F30B4AF62}" srcOrd="0" destOrd="0" presId="urn:microsoft.com/office/officeart/2008/layout/VerticalCurvedList"/>
    <dgm:cxn modelId="{085863CD-5B09-40D4-9577-5C9A65EB6F04}" type="presParOf" srcId="{C5A55BBB-84DC-452E-AF9D-968BB5CDC55D}" destId="{041640C0-77FD-4E36-8ECD-0FAB1FD23A7C}" srcOrd="1" destOrd="0" presId="urn:microsoft.com/office/officeart/2008/layout/VerticalCurvedList"/>
    <dgm:cxn modelId="{79DA412A-945C-4D3D-B7A5-1938F873982E}" type="presParOf" srcId="{C5A55BBB-84DC-452E-AF9D-968BB5CDC55D}" destId="{A51643E6-55B0-4D37-BFD2-92509E19FA3F}" srcOrd="2" destOrd="0" presId="urn:microsoft.com/office/officeart/2008/layout/VerticalCurvedList"/>
    <dgm:cxn modelId="{0A979B93-57DA-4A81-A201-1252A62E5689}" type="presParOf" srcId="{C5A55BBB-84DC-452E-AF9D-968BB5CDC55D}" destId="{618FCF29-1A52-452F-874D-F9DC60113681}" srcOrd="3" destOrd="0" presId="urn:microsoft.com/office/officeart/2008/layout/VerticalCurvedList"/>
    <dgm:cxn modelId="{655F2FC0-73DC-4F87-AC98-41731DFA6D38}" type="presParOf" srcId="{F9C7EB7E-EE5A-4C77-9A91-7F14F27B7798}" destId="{D481AECD-B0C5-4C55-B7E9-498F95650E1E}" srcOrd="1" destOrd="0" presId="urn:microsoft.com/office/officeart/2008/layout/VerticalCurvedList"/>
    <dgm:cxn modelId="{BE119932-5A60-4AB9-A609-FE759E3C34EC}" type="presParOf" srcId="{F9C7EB7E-EE5A-4C77-9A91-7F14F27B7798}" destId="{E57EC613-9D9E-4F61-8F48-BA7CFAF17695}" srcOrd="2" destOrd="0" presId="urn:microsoft.com/office/officeart/2008/layout/VerticalCurvedList"/>
    <dgm:cxn modelId="{9A890C3C-8BD8-483A-89A9-048E6BB3872F}" type="presParOf" srcId="{E57EC613-9D9E-4F61-8F48-BA7CFAF17695}" destId="{3DD88450-1183-4B05-AF7F-83F2097F8610}" srcOrd="0" destOrd="0" presId="urn:microsoft.com/office/officeart/2008/layout/VerticalCurvedList"/>
    <dgm:cxn modelId="{9688E7EF-9DE8-4910-8201-B5C85B27E2F7}" type="presParOf" srcId="{F9C7EB7E-EE5A-4C77-9A91-7F14F27B7798}" destId="{E3A90E2A-D971-4762-8FA0-A97065AFFA1E}" srcOrd="3" destOrd="0" presId="urn:microsoft.com/office/officeart/2008/layout/VerticalCurvedList"/>
    <dgm:cxn modelId="{B4478C7B-6D28-487C-B824-5CF6CE458761}" type="presParOf" srcId="{F9C7EB7E-EE5A-4C77-9A91-7F14F27B7798}" destId="{3EF500C2-2564-45DB-B1FA-15FEB7A5D6F8}" srcOrd="4" destOrd="0" presId="urn:microsoft.com/office/officeart/2008/layout/VerticalCurvedList"/>
    <dgm:cxn modelId="{FB1170B2-D92D-445C-B9E2-1989B88417CF}" type="presParOf" srcId="{3EF500C2-2564-45DB-B1FA-15FEB7A5D6F8}" destId="{A4A99086-8182-4088-A5CC-381E3FB5E3EE}" srcOrd="0" destOrd="0" presId="urn:microsoft.com/office/officeart/2008/layout/VerticalCurvedList"/>
    <dgm:cxn modelId="{9BB4E38E-5E4C-410F-AAE6-B5BB224DA7B8}" type="presParOf" srcId="{F9C7EB7E-EE5A-4C77-9A91-7F14F27B7798}" destId="{4A3600B3-FDDE-4E44-BB30-6DE7EAF3EA39}" srcOrd="5" destOrd="0" presId="urn:microsoft.com/office/officeart/2008/layout/VerticalCurvedList"/>
    <dgm:cxn modelId="{08A2DA04-34DA-4EC6-8383-AC11B11919E7}" type="presParOf" srcId="{F9C7EB7E-EE5A-4C77-9A91-7F14F27B7798}" destId="{8A6B4178-2BE2-4CD6-9798-34BEA9B40F24}" srcOrd="6" destOrd="0" presId="urn:microsoft.com/office/officeart/2008/layout/VerticalCurvedList"/>
    <dgm:cxn modelId="{A8021FC9-9BF5-4BDC-BCC4-619B71C26609}" type="presParOf" srcId="{8A6B4178-2BE2-4CD6-9798-34BEA9B40F24}" destId="{03CBF96F-E7B1-40E8-B308-B2FDBA1CAC42}" srcOrd="0" destOrd="0" presId="urn:microsoft.com/office/officeart/2008/layout/VerticalCurvedList"/>
    <dgm:cxn modelId="{5A323614-BDD5-4B31-84DB-867E93A42729}" type="presParOf" srcId="{F9C7EB7E-EE5A-4C77-9A91-7F14F27B7798}" destId="{3CBFF477-D0C8-4869-9EAB-E627B01CFFE2}" srcOrd="7" destOrd="0" presId="urn:microsoft.com/office/officeart/2008/layout/VerticalCurvedList"/>
    <dgm:cxn modelId="{4423E85F-3C74-499B-A721-B52327FFBC15}" type="presParOf" srcId="{F9C7EB7E-EE5A-4C77-9A91-7F14F27B7798}" destId="{51B7E35A-871C-40CB-B237-2428B4F4C504}" srcOrd="8" destOrd="0" presId="urn:microsoft.com/office/officeart/2008/layout/VerticalCurvedList"/>
    <dgm:cxn modelId="{0571A06A-269C-42AB-B189-FFD88B007866}" type="presParOf" srcId="{51B7E35A-871C-40CB-B237-2428B4F4C504}" destId="{F1661EB3-4011-4861-8F1B-2BC33DAAB7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CA8A34-54FA-4721-BA4B-0B66302500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BABA13-9017-469A-8C4D-164CA34EED66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AddToEndSingle</a:t>
          </a:r>
          <a:endParaRPr lang="ru-RU" dirty="0"/>
        </a:p>
      </dgm:t>
    </dgm:pt>
    <dgm:pt modelId="{3B839A49-FB24-448B-9518-E48B41F029AD}" type="parTrans" cxnId="{D96B43E7-6D7C-44E5-A693-1A14662E8455}">
      <dgm:prSet/>
      <dgm:spPr/>
      <dgm:t>
        <a:bodyPr/>
        <a:lstStyle/>
        <a:p>
          <a:endParaRPr lang="ru-RU"/>
        </a:p>
      </dgm:t>
    </dgm:pt>
    <dgm:pt modelId="{166E58CD-0B39-4986-8C61-E9A7AD5627EF}" type="sibTrans" cxnId="{D96B43E7-6D7C-44E5-A693-1A14662E8455}">
      <dgm:prSet/>
      <dgm:spPr/>
      <dgm:t>
        <a:bodyPr/>
        <a:lstStyle/>
        <a:p>
          <a:endParaRPr lang="ru-RU"/>
        </a:p>
      </dgm:t>
    </dgm:pt>
    <dgm:pt modelId="{51CDED0C-32FD-4619-923D-1C5CEFD8E80D}">
      <dgm:prSet phldrT="[Text]"/>
      <dgm:spPr/>
      <dgm:t>
        <a:bodyPr/>
        <a:lstStyle/>
        <a:p>
          <a:r>
            <a:rPr lang="en-US" dirty="0" err="1" smtClean="0"/>
            <a:t>showUser</a:t>
          </a:r>
          <a:r>
            <a:rPr lang="en-US" dirty="0" smtClean="0"/>
            <a:t>(user)</a:t>
          </a:r>
          <a:endParaRPr lang="ru-RU" dirty="0"/>
        </a:p>
      </dgm:t>
    </dgm:pt>
    <dgm:pt modelId="{758D1948-CBF5-4A2B-87A5-D0C5DD60159A}" type="parTrans" cxnId="{B5503553-FAF1-423A-85C7-C256331AFE0B}">
      <dgm:prSet/>
      <dgm:spPr/>
      <dgm:t>
        <a:bodyPr/>
        <a:lstStyle/>
        <a:p>
          <a:endParaRPr lang="ru-RU"/>
        </a:p>
      </dgm:t>
    </dgm:pt>
    <dgm:pt modelId="{1EE9840A-9401-42BF-A1E6-317BAAF29198}" type="sibTrans" cxnId="{B5503553-FAF1-423A-85C7-C256331AFE0B}">
      <dgm:prSet/>
      <dgm:spPr/>
      <dgm:t>
        <a:bodyPr/>
        <a:lstStyle/>
        <a:p>
          <a:endParaRPr lang="ru-RU"/>
        </a:p>
      </dgm:t>
    </dgm:pt>
    <dgm:pt modelId="{DA399CC6-6A1F-44B5-8C41-45627F906E9A}">
      <dgm:prSet phldrT="[Text]"/>
      <dgm:spPr/>
      <dgm:t>
        <a:bodyPr/>
        <a:lstStyle/>
        <a:p>
          <a:endParaRPr lang="ru-RU" dirty="0"/>
        </a:p>
      </dgm:t>
    </dgm:pt>
    <dgm:pt modelId="{AC328D9F-9E2A-4748-8471-8F123C196452}" type="parTrans" cxnId="{54DE623A-9D84-4347-AD5B-D2D3B0431AC0}">
      <dgm:prSet/>
      <dgm:spPr/>
      <dgm:t>
        <a:bodyPr/>
        <a:lstStyle/>
        <a:p>
          <a:endParaRPr lang="ru-RU"/>
        </a:p>
      </dgm:t>
    </dgm:pt>
    <dgm:pt modelId="{4304EDD8-1583-42EB-A60F-F0F732A3F85B}" type="sibTrans" cxnId="{54DE623A-9D84-4347-AD5B-D2D3B0431AC0}">
      <dgm:prSet/>
      <dgm:spPr/>
      <dgm:t>
        <a:bodyPr/>
        <a:lstStyle/>
        <a:p>
          <a:endParaRPr lang="ru-RU"/>
        </a:p>
      </dgm:t>
    </dgm:pt>
    <dgm:pt modelId="{2513E110-F1D4-4A12-A484-6E3A04A624B3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(false)</a:t>
          </a:r>
          <a:endParaRPr lang="ru-RU"/>
        </a:p>
      </dgm:t>
    </dgm:pt>
    <dgm:pt modelId="{DFF59F54-8DF4-4248-92CA-E4745E9AB848}" type="parTrans" cxnId="{BE0493DE-B7EC-45C8-83DC-004CC9B87F35}">
      <dgm:prSet/>
      <dgm:spPr/>
      <dgm:t>
        <a:bodyPr/>
        <a:lstStyle/>
        <a:p>
          <a:endParaRPr lang="ru-RU"/>
        </a:p>
      </dgm:t>
    </dgm:pt>
    <dgm:pt modelId="{18B2B9D1-099B-4E0F-85E0-A47C7F4CC2E9}" type="sibTrans" cxnId="{BE0493DE-B7EC-45C8-83DC-004CC9B87F35}">
      <dgm:prSet/>
      <dgm:spPr/>
      <dgm:t>
        <a:bodyPr/>
        <a:lstStyle/>
        <a:p>
          <a:endParaRPr lang="ru-RU"/>
        </a:p>
      </dgm:t>
    </dgm:pt>
    <dgm:pt modelId="{EF43631D-0A81-4F98-95F8-D9BBAE7EC455}">
      <dgm:prSet phldrT="[Text]"/>
      <dgm:spPr/>
      <dgm:t>
        <a:bodyPr/>
        <a:lstStyle/>
        <a:p>
          <a:r>
            <a:rPr lang="en-US" smtClean="0"/>
            <a:t>@AddToEndSingle</a:t>
          </a:r>
          <a:endParaRPr lang="ru-RU"/>
        </a:p>
      </dgm:t>
    </dgm:pt>
    <dgm:pt modelId="{EB303479-40C0-41BC-84FC-17E97F1A1DAC}" type="parTrans" cxnId="{367FF72F-DE59-4F5A-B136-A951D89B105D}">
      <dgm:prSet/>
      <dgm:spPr/>
      <dgm:t>
        <a:bodyPr/>
        <a:lstStyle/>
        <a:p>
          <a:endParaRPr lang="ru-RU"/>
        </a:p>
      </dgm:t>
    </dgm:pt>
    <dgm:pt modelId="{8BA290BF-A493-42F8-B3CF-1A4B7ADA3DC2}" type="sibTrans" cxnId="{367FF72F-DE59-4F5A-B136-A951D89B105D}">
      <dgm:prSet/>
      <dgm:spPr/>
      <dgm:t>
        <a:bodyPr/>
        <a:lstStyle/>
        <a:p>
          <a:endParaRPr lang="ru-RU"/>
        </a:p>
      </dgm:t>
    </dgm:pt>
    <dgm:pt modelId="{EC91AAF2-C7F9-4DB5-85F5-D904C97A4908}" type="pres">
      <dgm:prSet presAssocID="{14CA8A34-54FA-4721-BA4B-0B6630250038}" presName="linearFlow" presStyleCnt="0">
        <dgm:presLayoutVars>
          <dgm:dir/>
          <dgm:animLvl val="lvl"/>
          <dgm:resizeHandles val="exact"/>
        </dgm:presLayoutVars>
      </dgm:prSet>
      <dgm:spPr/>
    </dgm:pt>
    <dgm:pt modelId="{7D56055D-75EB-47D2-93C8-093DAF1DF934}" type="pres">
      <dgm:prSet presAssocID="{DA399CC6-6A1F-44B5-8C41-45627F906E9A}" presName="composite" presStyleCnt="0"/>
      <dgm:spPr/>
    </dgm:pt>
    <dgm:pt modelId="{F27E5339-E6DD-4A51-A3BD-0E3E513F1357}" type="pres">
      <dgm:prSet presAssocID="{DA399CC6-6A1F-44B5-8C41-45627F906E9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D21D057-5199-43A2-AB3D-7F0D1E4405AE}" type="pres">
      <dgm:prSet presAssocID="{DA399CC6-6A1F-44B5-8C41-45627F906E9A}" presName="parSh" presStyleLbl="node1" presStyleIdx="0" presStyleCnt="3"/>
      <dgm:spPr/>
    </dgm:pt>
    <dgm:pt modelId="{4E689374-6B15-4B65-B809-CF4DDC12E92E}" type="pres">
      <dgm:prSet presAssocID="{DA399CC6-6A1F-44B5-8C41-45627F906E9A}" presName="desTx" presStyleLbl="fgAcc1" presStyleIdx="0" presStyleCnt="3">
        <dgm:presLayoutVars>
          <dgm:bulletEnabled val="1"/>
        </dgm:presLayoutVars>
      </dgm:prSet>
      <dgm:spPr/>
    </dgm:pt>
    <dgm:pt modelId="{E131CF6C-D00F-4252-B819-FF8F13EC2A6B}" type="pres">
      <dgm:prSet presAssocID="{4304EDD8-1583-42EB-A60F-F0F732A3F85B}" presName="sibTrans" presStyleLbl="sibTrans2D1" presStyleIdx="0" presStyleCnt="2"/>
      <dgm:spPr/>
    </dgm:pt>
    <dgm:pt modelId="{DB414D26-9F31-4EB5-9543-5E8407116581}" type="pres">
      <dgm:prSet presAssocID="{4304EDD8-1583-42EB-A60F-F0F732A3F85B}" presName="connTx" presStyleLbl="sibTrans2D1" presStyleIdx="0" presStyleCnt="2"/>
      <dgm:spPr/>
    </dgm:pt>
    <dgm:pt modelId="{C372ED93-5B2A-4E93-9610-9A53F8A100CA}" type="pres">
      <dgm:prSet presAssocID="{28BABA13-9017-469A-8C4D-164CA34EED66}" presName="composite" presStyleCnt="0"/>
      <dgm:spPr/>
    </dgm:pt>
    <dgm:pt modelId="{7D14B38D-1755-43FC-A8D3-E2B3BD54A293}" type="pres">
      <dgm:prSet presAssocID="{28BABA13-9017-469A-8C4D-164CA34EED6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356597-2FB0-44BF-9FC2-0B829CEF56FE}" type="pres">
      <dgm:prSet presAssocID="{28BABA13-9017-469A-8C4D-164CA34EED66}" presName="parSh" presStyleLbl="node1" presStyleIdx="1" presStyleCnt="3"/>
      <dgm:spPr/>
      <dgm:t>
        <a:bodyPr/>
        <a:lstStyle/>
        <a:p>
          <a:endParaRPr lang="ru-RU"/>
        </a:p>
      </dgm:t>
    </dgm:pt>
    <dgm:pt modelId="{A8B8D79E-F5BF-49B9-B7A2-351786D9F93A}" type="pres">
      <dgm:prSet presAssocID="{28BABA13-9017-469A-8C4D-164CA34EED6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17DFF5-4650-471A-9DBC-3B26DF9689A7}" type="pres">
      <dgm:prSet presAssocID="{166E58CD-0B39-4986-8C61-E9A7AD5627EF}" presName="sibTrans" presStyleLbl="sibTrans2D1" presStyleIdx="1" presStyleCnt="2"/>
      <dgm:spPr/>
    </dgm:pt>
    <dgm:pt modelId="{9D92255A-AE0D-4644-9759-B71D68AD6644}" type="pres">
      <dgm:prSet presAssocID="{166E58CD-0B39-4986-8C61-E9A7AD5627EF}" presName="connTx" presStyleLbl="sibTrans2D1" presStyleIdx="1" presStyleCnt="2"/>
      <dgm:spPr/>
    </dgm:pt>
    <dgm:pt modelId="{9B3FA473-9CA5-45FB-AC0C-75C5F7E24A3D}" type="pres">
      <dgm:prSet presAssocID="{EF43631D-0A81-4F98-95F8-D9BBAE7EC455}" presName="composite" presStyleCnt="0"/>
      <dgm:spPr/>
    </dgm:pt>
    <dgm:pt modelId="{587ED977-8C22-4FCA-8B51-F90082F195A8}" type="pres">
      <dgm:prSet presAssocID="{EF43631D-0A81-4F98-95F8-D9BBAE7EC4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1008F1D-F5FA-4D9C-AC87-8A71B801ED40}" type="pres">
      <dgm:prSet presAssocID="{EF43631D-0A81-4F98-95F8-D9BBAE7EC455}" presName="parSh" presStyleLbl="node1" presStyleIdx="2" presStyleCnt="3"/>
      <dgm:spPr/>
    </dgm:pt>
    <dgm:pt modelId="{991FA02A-AEED-49C9-BB32-E6B26A4FE211}" type="pres">
      <dgm:prSet presAssocID="{EF43631D-0A81-4F98-95F8-D9BBAE7EC455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DD85D9-D4C5-48A1-AF2D-FB6CEBA12EDD}" type="presOf" srcId="{EF43631D-0A81-4F98-95F8-D9BBAE7EC455}" destId="{587ED977-8C22-4FCA-8B51-F90082F195A8}" srcOrd="0" destOrd="0" presId="urn:microsoft.com/office/officeart/2005/8/layout/process3"/>
    <dgm:cxn modelId="{A4663F2D-5F0F-41B7-A1F4-CFE6B2AF797B}" type="presOf" srcId="{166E58CD-0B39-4986-8C61-E9A7AD5627EF}" destId="{6717DFF5-4650-471A-9DBC-3B26DF9689A7}" srcOrd="0" destOrd="0" presId="urn:microsoft.com/office/officeart/2005/8/layout/process3"/>
    <dgm:cxn modelId="{C4A23122-E476-4A9E-A306-0FC45364F277}" type="presOf" srcId="{4304EDD8-1583-42EB-A60F-F0F732A3F85B}" destId="{DB414D26-9F31-4EB5-9543-5E8407116581}" srcOrd="1" destOrd="0" presId="urn:microsoft.com/office/officeart/2005/8/layout/process3"/>
    <dgm:cxn modelId="{FDAE22FB-AC70-4671-92BD-FCF6E791207E}" type="presOf" srcId="{14CA8A34-54FA-4721-BA4B-0B6630250038}" destId="{EC91AAF2-C7F9-4DB5-85F5-D904C97A4908}" srcOrd="0" destOrd="0" presId="urn:microsoft.com/office/officeart/2005/8/layout/process3"/>
    <dgm:cxn modelId="{54DE623A-9D84-4347-AD5B-D2D3B0431AC0}" srcId="{14CA8A34-54FA-4721-BA4B-0B6630250038}" destId="{DA399CC6-6A1F-44B5-8C41-45627F906E9A}" srcOrd="0" destOrd="0" parTransId="{AC328D9F-9E2A-4748-8471-8F123C196452}" sibTransId="{4304EDD8-1583-42EB-A60F-F0F732A3F85B}"/>
    <dgm:cxn modelId="{57A76B5A-8AB4-41E9-A881-0E49D45490EC}" type="presOf" srcId="{2513E110-F1D4-4A12-A484-6E3A04A624B3}" destId="{A8B8D79E-F5BF-49B9-B7A2-351786D9F93A}" srcOrd="0" destOrd="0" presId="urn:microsoft.com/office/officeart/2005/8/layout/process3"/>
    <dgm:cxn modelId="{A031C85E-A566-4C96-B4F5-FB3D7652D76F}" type="presOf" srcId="{28BABA13-9017-469A-8C4D-164CA34EED66}" destId="{7D14B38D-1755-43FC-A8D3-E2B3BD54A293}" srcOrd="0" destOrd="0" presId="urn:microsoft.com/office/officeart/2005/8/layout/process3"/>
    <dgm:cxn modelId="{78691CC9-41E7-48D1-A17B-E02C2EA533D6}" type="presOf" srcId="{28BABA13-9017-469A-8C4D-164CA34EED66}" destId="{87356597-2FB0-44BF-9FC2-0B829CEF56FE}" srcOrd="1" destOrd="0" presId="urn:microsoft.com/office/officeart/2005/8/layout/process3"/>
    <dgm:cxn modelId="{FE493C62-43E9-43D6-B475-51387D36583E}" type="presOf" srcId="{51CDED0C-32FD-4619-923D-1C5CEFD8E80D}" destId="{991FA02A-AEED-49C9-BB32-E6B26A4FE211}" srcOrd="0" destOrd="0" presId="urn:microsoft.com/office/officeart/2005/8/layout/process3"/>
    <dgm:cxn modelId="{F939B4B3-A591-479A-BC09-D6D83CF36C18}" type="presOf" srcId="{4304EDD8-1583-42EB-A60F-F0F732A3F85B}" destId="{E131CF6C-D00F-4252-B819-FF8F13EC2A6B}" srcOrd="0" destOrd="0" presId="urn:microsoft.com/office/officeart/2005/8/layout/process3"/>
    <dgm:cxn modelId="{B5503553-FAF1-423A-85C7-C256331AFE0B}" srcId="{EF43631D-0A81-4F98-95F8-D9BBAE7EC455}" destId="{51CDED0C-32FD-4619-923D-1C5CEFD8E80D}" srcOrd="0" destOrd="0" parTransId="{758D1948-CBF5-4A2B-87A5-D0C5DD60159A}" sibTransId="{1EE9840A-9401-42BF-A1E6-317BAAF29198}"/>
    <dgm:cxn modelId="{3395CA9E-5129-4172-8F0D-CF4758C1C524}" type="presOf" srcId="{DA399CC6-6A1F-44B5-8C41-45627F906E9A}" destId="{F27E5339-E6DD-4A51-A3BD-0E3E513F1357}" srcOrd="0" destOrd="0" presId="urn:microsoft.com/office/officeart/2005/8/layout/process3"/>
    <dgm:cxn modelId="{BE0493DE-B7EC-45C8-83DC-004CC9B87F35}" srcId="{28BABA13-9017-469A-8C4D-164CA34EED66}" destId="{2513E110-F1D4-4A12-A484-6E3A04A624B3}" srcOrd="0" destOrd="0" parTransId="{DFF59F54-8DF4-4248-92CA-E4745E9AB848}" sibTransId="{18B2B9D1-099B-4E0F-85E0-A47C7F4CC2E9}"/>
    <dgm:cxn modelId="{85D0D860-BD07-446F-A150-4BB28377879E}" type="presOf" srcId="{DA399CC6-6A1F-44B5-8C41-45627F906E9A}" destId="{BD21D057-5199-43A2-AB3D-7F0D1E4405AE}" srcOrd="1" destOrd="0" presId="urn:microsoft.com/office/officeart/2005/8/layout/process3"/>
    <dgm:cxn modelId="{D96B43E7-6D7C-44E5-A693-1A14662E8455}" srcId="{14CA8A34-54FA-4721-BA4B-0B6630250038}" destId="{28BABA13-9017-469A-8C4D-164CA34EED66}" srcOrd="1" destOrd="0" parTransId="{3B839A49-FB24-448B-9518-E48B41F029AD}" sibTransId="{166E58CD-0B39-4986-8C61-E9A7AD5627EF}"/>
    <dgm:cxn modelId="{A93A2846-3389-4D0B-9A8A-1D0E33F7EF09}" type="presOf" srcId="{166E58CD-0B39-4986-8C61-E9A7AD5627EF}" destId="{9D92255A-AE0D-4644-9759-B71D68AD6644}" srcOrd="1" destOrd="0" presId="urn:microsoft.com/office/officeart/2005/8/layout/process3"/>
    <dgm:cxn modelId="{367FF72F-DE59-4F5A-B136-A951D89B105D}" srcId="{14CA8A34-54FA-4721-BA4B-0B6630250038}" destId="{EF43631D-0A81-4F98-95F8-D9BBAE7EC455}" srcOrd="2" destOrd="0" parTransId="{EB303479-40C0-41BC-84FC-17E97F1A1DAC}" sibTransId="{8BA290BF-A493-42F8-B3CF-1A4B7ADA3DC2}"/>
    <dgm:cxn modelId="{E1C367F5-D213-4090-B817-BC25F30CB6A4}" type="presOf" srcId="{EF43631D-0A81-4F98-95F8-D9BBAE7EC455}" destId="{11008F1D-F5FA-4D9C-AC87-8A71B801ED40}" srcOrd="1" destOrd="0" presId="urn:microsoft.com/office/officeart/2005/8/layout/process3"/>
    <dgm:cxn modelId="{04A767A6-F577-4C1D-90B7-B8F0B6C9CD50}" type="presParOf" srcId="{EC91AAF2-C7F9-4DB5-85F5-D904C97A4908}" destId="{7D56055D-75EB-47D2-93C8-093DAF1DF934}" srcOrd="0" destOrd="0" presId="urn:microsoft.com/office/officeart/2005/8/layout/process3"/>
    <dgm:cxn modelId="{4F529841-93F8-437D-B96B-9FED74498272}" type="presParOf" srcId="{7D56055D-75EB-47D2-93C8-093DAF1DF934}" destId="{F27E5339-E6DD-4A51-A3BD-0E3E513F1357}" srcOrd="0" destOrd="0" presId="urn:microsoft.com/office/officeart/2005/8/layout/process3"/>
    <dgm:cxn modelId="{B2FC398D-B7ED-424B-86AF-9DCE9E861B34}" type="presParOf" srcId="{7D56055D-75EB-47D2-93C8-093DAF1DF934}" destId="{BD21D057-5199-43A2-AB3D-7F0D1E4405AE}" srcOrd="1" destOrd="0" presId="urn:microsoft.com/office/officeart/2005/8/layout/process3"/>
    <dgm:cxn modelId="{24F4353A-CF9B-4B74-A6F6-27ACE7C3CDB7}" type="presParOf" srcId="{7D56055D-75EB-47D2-93C8-093DAF1DF934}" destId="{4E689374-6B15-4B65-B809-CF4DDC12E92E}" srcOrd="2" destOrd="0" presId="urn:microsoft.com/office/officeart/2005/8/layout/process3"/>
    <dgm:cxn modelId="{6A3CC849-0F5B-4A37-BF40-B8FC5D0F4B38}" type="presParOf" srcId="{EC91AAF2-C7F9-4DB5-85F5-D904C97A4908}" destId="{E131CF6C-D00F-4252-B819-FF8F13EC2A6B}" srcOrd="1" destOrd="0" presId="urn:microsoft.com/office/officeart/2005/8/layout/process3"/>
    <dgm:cxn modelId="{459E6DDB-736D-4D6B-B608-9C9F8E9D1706}" type="presParOf" srcId="{E131CF6C-D00F-4252-B819-FF8F13EC2A6B}" destId="{DB414D26-9F31-4EB5-9543-5E8407116581}" srcOrd="0" destOrd="0" presId="urn:microsoft.com/office/officeart/2005/8/layout/process3"/>
    <dgm:cxn modelId="{D1E25265-B946-4A33-B170-E610EB3B718F}" type="presParOf" srcId="{EC91AAF2-C7F9-4DB5-85F5-D904C97A4908}" destId="{C372ED93-5B2A-4E93-9610-9A53F8A100CA}" srcOrd="2" destOrd="0" presId="urn:microsoft.com/office/officeart/2005/8/layout/process3"/>
    <dgm:cxn modelId="{2C62CBFE-09E0-44F9-AA0A-177AAE476D73}" type="presParOf" srcId="{C372ED93-5B2A-4E93-9610-9A53F8A100CA}" destId="{7D14B38D-1755-43FC-A8D3-E2B3BD54A293}" srcOrd="0" destOrd="0" presId="urn:microsoft.com/office/officeart/2005/8/layout/process3"/>
    <dgm:cxn modelId="{14DFE19F-2ADE-4F03-9487-0B848437671F}" type="presParOf" srcId="{C372ED93-5B2A-4E93-9610-9A53F8A100CA}" destId="{87356597-2FB0-44BF-9FC2-0B829CEF56FE}" srcOrd="1" destOrd="0" presId="urn:microsoft.com/office/officeart/2005/8/layout/process3"/>
    <dgm:cxn modelId="{264C0C33-51BF-4F34-8BD4-E84E8A8B77FE}" type="presParOf" srcId="{C372ED93-5B2A-4E93-9610-9A53F8A100CA}" destId="{A8B8D79E-F5BF-49B9-B7A2-351786D9F93A}" srcOrd="2" destOrd="0" presId="urn:microsoft.com/office/officeart/2005/8/layout/process3"/>
    <dgm:cxn modelId="{5AD6C71E-1FCC-4D37-998C-506E2BCBE529}" type="presParOf" srcId="{EC91AAF2-C7F9-4DB5-85F5-D904C97A4908}" destId="{6717DFF5-4650-471A-9DBC-3B26DF9689A7}" srcOrd="3" destOrd="0" presId="urn:microsoft.com/office/officeart/2005/8/layout/process3"/>
    <dgm:cxn modelId="{7E6D0260-6665-4A6C-B823-ECCB7913A199}" type="presParOf" srcId="{6717DFF5-4650-471A-9DBC-3B26DF9689A7}" destId="{9D92255A-AE0D-4644-9759-B71D68AD6644}" srcOrd="0" destOrd="0" presId="urn:microsoft.com/office/officeart/2005/8/layout/process3"/>
    <dgm:cxn modelId="{795D70EA-1EE8-4642-9A72-3B66BE9FC29F}" type="presParOf" srcId="{EC91AAF2-C7F9-4DB5-85F5-D904C97A4908}" destId="{9B3FA473-9CA5-45FB-AC0C-75C5F7E24A3D}" srcOrd="4" destOrd="0" presId="urn:microsoft.com/office/officeart/2005/8/layout/process3"/>
    <dgm:cxn modelId="{D78D46D5-70B0-4F1D-BAA2-FF0055948216}" type="presParOf" srcId="{9B3FA473-9CA5-45FB-AC0C-75C5F7E24A3D}" destId="{587ED977-8C22-4FCA-8B51-F90082F195A8}" srcOrd="0" destOrd="0" presId="urn:microsoft.com/office/officeart/2005/8/layout/process3"/>
    <dgm:cxn modelId="{3BA7C76B-2080-4890-BEFB-7F0C2730BEB0}" type="presParOf" srcId="{9B3FA473-9CA5-45FB-AC0C-75C5F7E24A3D}" destId="{11008F1D-F5FA-4D9C-AC87-8A71B801ED40}" srcOrd="1" destOrd="0" presId="urn:microsoft.com/office/officeart/2005/8/layout/process3"/>
    <dgm:cxn modelId="{C59683DE-F81A-4BD2-B35A-A337985E77AA}" type="presParOf" srcId="{9B3FA473-9CA5-45FB-AC0C-75C5F7E24A3D}" destId="{991FA02A-AEED-49C9-BB32-E6B26A4FE21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CA8A34-54FA-4721-BA4B-0B66302500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243477-551D-454D-AD70-7A683F720242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AddToEndSingle</a:t>
          </a:r>
          <a:endParaRPr lang="ru-RU" dirty="0"/>
        </a:p>
      </dgm:t>
    </dgm:pt>
    <dgm:pt modelId="{7B249158-8E8B-4F55-8A45-A3072EFFFA93}" type="parTrans" cxnId="{60FBCA48-7720-4C65-89A4-40082E6D6833}">
      <dgm:prSet/>
      <dgm:spPr/>
      <dgm:t>
        <a:bodyPr/>
        <a:lstStyle/>
        <a:p>
          <a:endParaRPr lang="ru-RU"/>
        </a:p>
      </dgm:t>
    </dgm:pt>
    <dgm:pt modelId="{4AFA9111-7EFE-45EE-A682-61536EAEAC31}" type="sibTrans" cxnId="{60FBCA48-7720-4C65-89A4-40082E6D6833}">
      <dgm:prSet/>
      <dgm:spPr/>
      <dgm:t>
        <a:bodyPr/>
        <a:lstStyle/>
        <a:p>
          <a:endParaRPr lang="ru-RU"/>
        </a:p>
      </dgm:t>
    </dgm:pt>
    <dgm:pt modelId="{23B50BC3-928C-42E1-A8A4-87F93A49C0F8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(true)</a:t>
          </a:r>
          <a:endParaRPr lang="ru-RU" dirty="0"/>
        </a:p>
      </dgm:t>
    </dgm:pt>
    <dgm:pt modelId="{21531F21-798D-407E-BBA4-23F3033890E0}" type="parTrans" cxnId="{B58EAD79-66F1-4ED7-A63D-30AFA79EA874}">
      <dgm:prSet/>
      <dgm:spPr/>
      <dgm:t>
        <a:bodyPr/>
        <a:lstStyle/>
        <a:p>
          <a:endParaRPr lang="ru-RU"/>
        </a:p>
      </dgm:t>
    </dgm:pt>
    <dgm:pt modelId="{7F0F4422-DB17-4F4B-9658-E9CFA9EDCD32}" type="sibTrans" cxnId="{B58EAD79-66F1-4ED7-A63D-30AFA79EA874}">
      <dgm:prSet/>
      <dgm:spPr/>
      <dgm:t>
        <a:bodyPr/>
        <a:lstStyle/>
        <a:p>
          <a:endParaRPr lang="ru-RU"/>
        </a:p>
      </dgm:t>
    </dgm:pt>
    <dgm:pt modelId="{A4929B3E-AC0E-46CF-BF8A-991E07A7BD2B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AddToEndSingle</a:t>
          </a:r>
          <a:endParaRPr lang="ru-RU" dirty="0"/>
        </a:p>
      </dgm:t>
    </dgm:pt>
    <dgm:pt modelId="{11E6A8CD-DEFD-42ED-B227-B1D6508089F9}" type="parTrans" cxnId="{461BD0A4-6B90-4742-9E8F-93686A4611AA}">
      <dgm:prSet/>
      <dgm:spPr/>
      <dgm:t>
        <a:bodyPr/>
        <a:lstStyle/>
        <a:p>
          <a:endParaRPr lang="ru-RU"/>
        </a:p>
      </dgm:t>
    </dgm:pt>
    <dgm:pt modelId="{B29472A4-F1EC-4178-843B-B8CDD438DC8D}" type="sibTrans" cxnId="{461BD0A4-6B90-4742-9E8F-93686A4611AA}">
      <dgm:prSet/>
      <dgm:spPr/>
      <dgm:t>
        <a:bodyPr/>
        <a:lstStyle/>
        <a:p>
          <a:endParaRPr lang="ru-RU"/>
        </a:p>
      </dgm:t>
    </dgm:pt>
    <dgm:pt modelId="{D2D45963-80D8-4696-AB2F-EED10B36E094}">
      <dgm:prSet phldrT="[Text]"/>
      <dgm:spPr/>
      <dgm:t>
        <a:bodyPr/>
        <a:lstStyle/>
        <a:p>
          <a:r>
            <a:rPr lang="en-US" dirty="0" err="1" smtClean="0"/>
            <a:t>showUser</a:t>
          </a:r>
          <a:r>
            <a:rPr lang="en-US" dirty="0" smtClean="0"/>
            <a:t>(user)</a:t>
          </a:r>
          <a:endParaRPr lang="ru-RU" dirty="0"/>
        </a:p>
      </dgm:t>
    </dgm:pt>
    <dgm:pt modelId="{A30F807B-AC1D-4514-BB0E-DAC1E6D0A89F}" type="parTrans" cxnId="{47B028F8-75C6-4024-9052-DBD63F6644E1}">
      <dgm:prSet/>
      <dgm:spPr/>
      <dgm:t>
        <a:bodyPr/>
        <a:lstStyle/>
        <a:p>
          <a:endParaRPr lang="ru-RU"/>
        </a:p>
      </dgm:t>
    </dgm:pt>
    <dgm:pt modelId="{8C4A74C7-552F-493A-8837-48466EDFC451}" type="sibTrans" cxnId="{47B028F8-75C6-4024-9052-DBD63F6644E1}">
      <dgm:prSet/>
      <dgm:spPr/>
      <dgm:t>
        <a:bodyPr/>
        <a:lstStyle/>
        <a:p>
          <a:endParaRPr lang="ru-RU"/>
        </a:p>
      </dgm:t>
    </dgm:pt>
    <dgm:pt modelId="{926392B1-B547-42ED-A7FA-D0E18ABD59DF}">
      <dgm:prSet phldrT="[Text]"/>
      <dgm:spPr/>
      <dgm:t>
        <a:bodyPr/>
        <a:lstStyle/>
        <a:p>
          <a:endParaRPr lang="ru-RU" dirty="0"/>
        </a:p>
      </dgm:t>
    </dgm:pt>
    <dgm:pt modelId="{00742B04-2B02-4FBA-A038-D9BD5F7AA74C}" type="parTrans" cxnId="{CD26EA21-2443-435A-9980-B1882ED402A8}">
      <dgm:prSet/>
      <dgm:spPr/>
      <dgm:t>
        <a:bodyPr/>
        <a:lstStyle/>
        <a:p>
          <a:endParaRPr lang="ru-RU"/>
        </a:p>
      </dgm:t>
    </dgm:pt>
    <dgm:pt modelId="{0AC3478E-6530-4D78-AD68-B88C4A868472}" type="sibTrans" cxnId="{CD26EA21-2443-435A-9980-B1882ED402A8}">
      <dgm:prSet/>
      <dgm:spPr/>
      <dgm:t>
        <a:bodyPr/>
        <a:lstStyle/>
        <a:p>
          <a:endParaRPr lang="ru-RU"/>
        </a:p>
      </dgm:t>
    </dgm:pt>
    <dgm:pt modelId="{EC91AAF2-C7F9-4DB5-85F5-D904C97A4908}" type="pres">
      <dgm:prSet presAssocID="{14CA8A34-54FA-4721-BA4B-0B6630250038}" presName="linearFlow" presStyleCnt="0">
        <dgm:presLayoutVars>
          <dgm:dir/>
          <dgm:animLvl val="lvl"/>
          <dgm:resizeHandles val="exact"/>
        </dgm:presLayoutVars>
      </dgm:prSet>
      <dgm:spPr/>
    </dgm:pt>
    <dgm:pt modelId="{57181CFF-35BB-4EE5-9DE0-209683863972}" type="pres">
      <dgm:prSet presAssocID="{926392B1-B547-42ED-A7FA-D0E18ABD59DF}" presName="composite" presStyleCnt="0"/>
      <dgm:spPr/>
    </dgm:pt>
    <dgm:pt modelId="{F9DF0B55-8FBF-443A-8BB1-1A1EDC78C84A}" type="pres">
      <dgm:prSet presAssocID="{926392B1-B547-42ED-A7FA-D0E18ABD59D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05C492-0F06-4A2E-B6F6-4830B2E27DA8}" type="pres">
      <dgm:prSet presAssocID="{926392B1-B547-42ED-A7FA-D0E18ABD59DF}" presName="parSh" presStyleLbl="node1" presStyleIdx="0" presStyleCnt="3"/>
      <dgm:spPr/>
    </dgm:pt>
    <dgm:pt modelId="{61F5B42E-5948-4ABD-AFE0-C0CF52483F8D}" type="pres">
      <dgm:prSet presAssocID="{926392B1-B547-42ED-A7FA-D0E18ABD59DF}" presName="desTx" presStyleLbl="fgAcc1" presStyleIdx="0" presStyleCnt="3">
        <dgm:presLayoutVars>
          <dgm:bulletEnabled val="1"/>
        </dgm:presLayoutVars>
      </dgm:prSet>
      <dgm:spPr/>
    </dgm:pt>
    <dgm:pt modelId="{D678560E-7C56-429A-934D-DB0F34336AFF}" type="pres">
      <dgm:prSet presAssocID="{0AC3478E-6530-4D78-AD68-B88C4A868472}" presName="sibTrans" presStyleLbl="sibTrans2D1" presStyleIdx="0" presStyleCnt="2"/>
      <dgm:spPr/>
    </dgm:pt>
    <dgm:pt modelId="{C8E2705E-D072-4BC0-AAB9-1D8BD40BF4D9}" type="pres">
      <dgm:prSet presAssocID="{0AC3478E-6530-4D78-AD68-B88C4A868472}" presName="connTx" presStyleLbl="sibTrans2D1" presStyleIdx="0" presStyleCnt="2"/>
      <dgm:spPr/>
    </dgm:pt>
    <dgm:pt modelId="{59CF6919-2FB3-4596-BD79-6222136C27F7}" type="pres">
      <dgm:prSet presAssocID="{30243477-551D-454D-AD70-7A683F720242}" presName="composite" presStyleCnt="0"/>
      <dgm:spPr/>
    </dgm:pt>
    <dgm:pt modelId="{1840707A-2ED7-4CF2-A6E2-C229AE60EB81}" type="pres">
      <dgm:prSet presAssocID="{30243477-551D-454D-AD70-7A683F7202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5CE80-491F-40DA-BC6B-06584DD8A0E0}" type="pres">
      <dgm:prSet presAssocID="{30243477-551D-454D-AD70-7A683F720242}" presName="parSh" presStyleLbl="node1" presStyleIdx="1" presStyleCnt="3"/>
      <dgm:spPr/>
      <dgm:t>
        <a:bodyPr/>
        <a:lstStyle/>
        <a:p>
          <a:endParaRPr lang="ru-RU"/>
        </a:p>
      </dgm:t>
    </dgm:pt>
    <dgm:pt modelId="{A6168AB2-52FC-4611-808B-AAEDC11BF480}" type="pres">
      <dgm:prSet presAssocID="{30243477-551D-454D-AD70-7A683F72024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E5765D-E889-499B-A691-29E5680AC916}" type="pres">
      <dgm:prSet presAssocID="{4AFA9111-7EFE-45EE-A682-61536EAEAC31}" presName="sibTrans" presStyleLbl="sibTrans2D1" presStyleIdx="1" presStyleCnt="2"/>
      <dgm:spPr/>
    </dgm:pt>
    <dgm:pt modelId="{1F7C943D-023D-4BA9-A4B2-FE882D1C9BAD}" type="pres">
      <dgm:prSet presAssocID="{4AFA9111-7EFE-45EE-A682-61536EAEAC31}" presName="connTx" presStyleLbl="sibTrans2D1" presStyleIdx="1" presStyleCnt="2"/>
      <dgm:spPr/>
    </dgm:pt>
    <dgm:pt modelId="{1A43442F-41B1-40A1-882F-81F87D767848}" type="pres">
      <dgm:prSet presAssocID="{A4929B3E-AC0E-46CF-BF8A-991E07A7BD2B}" presName="composite" presStyleCnt="0"/>
      <dgm:spPr/>
    </dgm:pt>
    <dgm:pt modelId="{446D6431-F738-4D60-BA63-562021A8B671}" type="pres">
      <dgm:prSet presAssocID="{A4929B3E-AC0E-46CF-BF8A-991E07A7BD2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5E5A0D-AE8E-434E-AB42-7EF2D89E9B6A}" type="pres">
      <dgm:prSet presAssocID="{A4929B3E-AC0E-46CF-BF8A-991E07A7BD2B}" presName="parSh" presStyleLbl="node1" presStyleIdx="2" presStyleCnt="3"/>
      <dgm:spPr/>
      <dgm:t>
        <a:bodyPr/>
        <a:lstStyle/>
        <a:p>
          <a:endParaRPr lang="ru-RU"/>
        </a:p>
      </dgm:t>
    </dgm:pt>
    <dgm:pt modelId="{BDE4FA1D-30CE-4A84-9FE8-8AFD0B8E03B9}" type="pres">
      <dgm:prSet presAssocID="{A4929B3E-AC0E-46CF-BF8A-991E07A7BD2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74D7AC7-95DB-46A0-BF02-E6DCB801A2C7}" type="presOf" srcId="{23B50BC3-928C-42E1-A8A4-87F93A49C0F8}" destId="{A6168AB2-52FC-4611-808B-AAEDC11BF480}" srcOrd="0" destOrd="0" presId="urn:microsoft.com/office/officeart/2005/8/layout/process3"/>
    <dgm:cxn modelId="{D5BFB9B4-0583-46D3-A09C-0138CEF0307A}" type="presOf" srcId="{A4929B3E-AC0E-46CF-BF8A-991E07A7BD2B}" destId="{185E5A0D-AE8E-434E-AB42-7EF2D89E9B6A}" srcOrd="1" destOrd="0" presId="urn:microsoft.com/office/officeart/2005/8/layout/process3"/>
    <dgm:cxn modelId="{C195875B-5494-4C7A-BA92-5F4FD9746DA3}" type="presOf" srcId="{926392B1-B547-42ED-A7FA-D0E18ABD59DF}" destId="{6405C492-0F06-4A2E-B6F6-4830B2E27DA8}" srcOrd="1" destOrd="0" presId="urn:microsoft.com/office/officeart/2005/8/layout/process3"/>
    <dgm:cxn modelId="{A49E471C-BF69-4D9A-A62D-3FBEC699AA9E}" type="presOf" srcId="{14CA8A34-54FA-4721-BA4B-0B6630250038}" destId="{EC91AAF2-C7F9-4DB5-85F5-D904C97A4908}" srcOrd="0" destOrd="0" presId="urn:microsoft.com/office/officeart/2005/8/layout/process3"/>
    <dgm:cxn modelId="{461BD0A4-6B90-4742-9E8F-93686A4611AA}" srcId="{14CA8A34-54FA-4721-BA4B-0B6630250038}" destId="{A4929B3E-AC0E-46CF-BF8A-991E07A7BD2B}" srcOrd="2" destOrd="0" parTransId="{11E6A8CD-DEFD-42ED-B227-B1D6508089F9}" sibTransId="{B29472A4-F1EC-4178-843B-B8CDD438DC8D}"/>
    <dgm:cxn modelId="{4CECFFBE-1299-4CED-82C6-97E5768877CE}" type="presOf" srcId="{4AFA9111-7EFE-45EE-A682-61536EAEAC31}" destId="{1F7C943D-023D-4BA9-A4B2-FE882D1C9BAD}" srcOrd="1" destOrd="0" presId="urn:microsoft.com/office/officeart/2005/8/layout/process3"/>
    <dgm:cxn modelId="{E79A1669-B618-4585-9251-ED9898504272}" type="presOf" srcId="{926392B1-B547-42ED-A7FA-D0E18ABD59DF}" destId="{F9DF0B55-8FBF-443A-8BB1-1A1EDC78C84A}" srcOrd="0" destOrd="0" presId="urn:microsoft.com/office/officeart/2005/8/layout/process3"/>
    <dgm:cxn modelId="{3CD76E9B-8221-4520-A0F1-11AAC1E95C85}" type="presOf" srcId="{30243477-551D-454D-AD70-7A683F720242}" destId="{B615CE80-491F-40DA-BC6B-06584DD8A0E0}" srcOrd="1" destOrd="0" presId="urn:microsoft.com/office/officeart/2005/8/layout/process3"/>
    <dgm:cxn modelId="{CD26EA21-2443-435A-9980-B1882ED402A8}" srcId="{14CA8A34-54FA-4721-BA4B-0B6630250038}" destId="{926392B1-B547-42ED-A7FA-D0E18ABD59DF}" srcOrd="0" destOrd="0" parTransId="{00742B04-2B02-4FBA-A038-D9BD5F7AA74C}" sibTransId="{0AC3478E-6530-4D78-AD68-B88C4A868472}"/>
    <dgm:cxn modelId="{1ABB755E-CBF3-4310-A31E-2ACC1959BA3A}" type="presOf" srcId="{30243477-551D-454D-AD70-7A683F720242}" destId="{1840707A-2ED7-4CF2-A6E2-C229AE60EB81}" srcOrd="0" destOrd="0" presId="urn:microsoft.com/office/officeart/2005/8/layout/process3"/>
    <dgm:cxn modelId="{B58EAD79-66F1-4ED7-A63D-30AFA79EA874}" srcId="{30243477-551D-454D-AD70-7A683F720242}" destId="{23B50BC3-928C-42E1-A8A4-87F93A49C0F8}" srcOrd="0" destOrd="0" parTransId="{21531F21-798D-407E-BBA4-23F3033890E0}" sibTransId="{7F0F4422-DB17-4F4B-9658-E9CFA9EDCD32}"/>
    <dgm:cxn modelId="{AC6D3780-27D3-4681-84E4-C2170B5167F1}" type="presOf" srcId="{4AFA9111-7EFE-45EE-A682-61536EAEAC31}" destId="{EEE5765D-E889-499B-A691-29E5680AC916}" srcOrd="0" destOrd="0" presId="urn:microsoft.com/office/officeart/2005/8/layout/process3"/>
    <dgm:cxn modelId="{87007F56-1EE0-4915-AEEB-4E0DA4EF2C96}" type="presOf" srcId="{0AC3478E-6530-4D78-AD68-B88C4A868472}" destId="{D678560E-7C56-429A-934D-DB0F34336AFF}" srcOrd="0" destOrd="0" presId="urn:microsoft.com/office/officeart/2005/8/layout/process3"/>
    <dgm:cxn modelId="{47B028F8-75C6-4024-9052-DBD63F6644E1}" srcId="{A4929B3E-AC0E-46CF-BF8A-991E07A7BD2B}" destId="{D2D45963-80D8-4696-AB2F-EED10B36E094}" srcOrd="0" destOrd="0" parTransId="{A30F807B-AC1D-4514-BB0E-DAC1E6D0A89F}" sibTransId="{8C4A74C7-552F-493A-8837-48466EDFC451}"/>
    <dgm:cxn modelId="{C97E0424-AAF9-41A0-8E68-44205418B304}" type="presOf" srcId="{A4929B3E-AC0E-46CF-BF8A-991E07A7BD2B}" destId="{446D6431-F738-4D60-BA63-562021A8B671}" srcOrd="0" destOrd="0" presId="urn:microsoft.com/office/officeart/2005/8/layout/process3"/>
    <dgm:cxn modelId="{B5F2F768-AC17-45F1-9ADB-F5330FC3CE9D}" type="presOf" srcId="{D2D45963-80D8-4696-AB2F-EED10B36E094}" destId="{BDE4FA1D-30CE-4A84-9FE8-8AFD0B8E03B9}" srcOrd="0" destOrd="0" presId="urn:microsoft.com/office/officeart/2005/8/layout/process3"/>
    <dgm:cxn modelId="{60FBCA48-7720-4C65-89A4-40082E6D6833}" srcId="{14CA8A34-54FA-4721-BA4B-0B6630250038}" destId="{30243477-551D-454D-AD70-7A683F720242}" srcOrd="1" destOrd="0" parTransId="{7B249158-8E8B-4F55-8A45-A3072EFFFA93}" sibTransId="{4AFA9111-7EFE-45EE-A682-61536EAEAC31}"/>
    <dgm:cxn modelId="{BE83F91A-0449-4FBC-B8F4-A4A716CB7901}" type="presOf" srcId="{0AC3478E-6530-4D78-AD68-B88C4A868472}" destId="{C8E2705E-D072-4BC0-AAB9-1D8BD40BF4D9}" srcOrd="1" destOrd="0" presId="urn:microsoft.com/office/officeart/2005/8/layout/process3"/>
    <dgm:cxn modelId="{2123E248-D2B2-42FF-9003-92CF477DEBA1}" type="presParOf" srcId="{EC91AAF2-C7F9-4DB5-85F5-D904C97A4908}" destId="{57181CFF-35BB-4EE5-9DE0-209683863972}" srcOrd="0" destOrd="0" presId="urn:microsoft.com/office/officeart/2005/8/layout/process3"/>
    <dgm:cxn modelId="{D2F32A78-C782-4E11-BC66-E06AED5CCC33}" type="presParOf" srcId="{57181CFF-35BB-4EE5-9DE0-209683863972}" destId="{F9DF0B55-8FBF-443A-8BB1-1A1EDC78C84A}" srcOrd="0" destOrd="0" presId="urn:microsoft.com/office/officeart/2005/8/layout/process3"/>
    <dgm:cxn modelId="{7452E2E6-C740-438A-88CD-5E65D8E9CC00}" type="presParOf" srcId="{57181CFF-35BB-4EE5-9DE0-209683863972}" destId="{6405C492-0F06-4A2E-B6F6-4830B2E27DA8}" srcOrd="1" destOrd="0" presId="urn:microsoft.com/office/officeart/2005/8/layout/process3"/>
    <dgm:cxn modelId="{9F25F812-4968-4297-AF58-30A2DC6A56BB}" type="presParOf" srcId="{57181CFF-35BB-4EE5-9DE0-209683863972}" destId="{61F5B42E-5948-4ABD-AFE0-C0CF52483F8D}" srcOrd="2" destOrd="0" presId="urn:microsoft.com/office/officeart/2005/8/layout/process3"/>
    <dgm:cxn modelId="{57902F1B-0D96-4165-A2D3-EEAEB6DE93CD}" type="presParOf" srcId="{EC91AAF2-C7F9-4DB5-85F5-D904C97A4908}" destId="{D678560E-7C56-429A-934D-DB0F34336AFF}" srcOrd="1" destOrd="0" presId="urn:microsoft.com/office/officeart/2005/8/layout/process3"/>
    <dgm:cxn modelId="{6DAB4987-FDF6-449F-9251-619499EF62B7}" type="presParOf" srcId="{D678560E-7C56-429A-934D-DB0F34336AFF}" destId="{C8E2705E-D072-4BC0-AAB9-1D8BD40BF4D9}" srcOrd="0" destOrd="0" presId="urn:microsoft.com/office/officeart/2005/8/layout/process3"/>
    <dgm:cxn modelId="{C148E33F-EEDA-463D-9D40-547F0AF9F1A1}" type="presParOf" srcId="{EC91AAF2-C7F9-4DB5-85F5-D904C97A4908}" destId="{59CF6919-2FB3-4596-BD79-6222136C27F7}" srcOrd="2" destOrd="0" presId="urn:microsoft.com/office/officeart/2005/8/layout/process3"/>
    <dgm:cxn modelId="{B066E4D3-B097-4E6B-BE5D-5D72D4BDBE25}" type="presParOf" srcId="{59CF6919-2FB3-4596-BD79-6222136C27F7}" destId="{1840707A-2ED7-4CF2-A6E2-C229AE60EB81}" srcOrd="0" destOrd="0" presId="urn:microsoft.com/office/officeart/2005/8/layout/process3"/>
    <dgm:cxn modelId="{4465C8EA-4634-485B-A9BF-EA82F625EA93}" type="presParOf" srcId="{59CF6919-2FB3-4596-BD79-6222136C27F7}" destId="{B615CE80-491F-40DA-BC6B-06584DD8A0E0}" srcOrd="1" destOrd="0" presId="urn:microsoft.com/office/officeart/2005/8/layout/process3"/>
    <dgm:cxn modelId="{D8BBE53D-F17F-48C4-8AFF-655A5AB19A7A}" type="presParOf" srcId="{59CF6919-2FB3-4596-BD79-6222136C27F7}" destId="{A6168AB2-52FC-4611-808B-AAEDC11BF480}" srcOrd="2" destOrd="0" presId="urn:microsoft.com/office/officeart/2005/8/layout/process3"/>
    <dgm:cxn modelId="{186AC093-B9F3-40FF-9D73-693F338D521F}" type="presParOf" srcId="{EC91AAF2-C7F9-4DB5-85F5-D904C97A4908}" destId="{EEE5765D-E889-499B-A691-29E5680AC916}" srcOrd="3" destOrd="0" presId="urn:microsoft.com/office/officeart/2005/8/layout/process3"/>
    <dgm:cxn modelId="{298BAE62-CD56-4957-86B0-5F7CF97E7734}" type="presParOf" srcId="{EEE5765D-E889-499B-A691-29E5680AC916}" destId="{1F7C943D-023D-4BA9-A4B2-FE882D1C9BAD}" srcOrd="0" destOrd="0" presId="urn:microsoft.com/office/officeart/2005/8/layout/process3"/>
    <dgm:cxn modelId="{26C1DECC-B631-452B-869F-84C2BD83AF73}" type="presParOf" srcId="{EC91AAF2-C7F9-4DB5-85F5-D904C97A4908}" destId="{1A43442F-41B1-40A1-882F-81F87D767848}" srcOrd="4" destOrd="0" presId="urn:microsoft.com/office/officeart/2005/8/layout/process3"/>
    <dgm:cxn modelId="{4E301D0B-774B-4C0D-BA4B-E600B49F4877}" type="presParOf" srcId="{1A43442F-41B1-40A1-882F-81F87D767848}" destId="{446D6431-F738-4D60-BA63-562021A8B671}" srcOrd="0" destOrd="0" presId="urn:microsoft.com/office/officeart/2005/8/layout/process3"/>
    <dgm:cxn modelId="{2748B158-663F-4EBB-83D7-8F06A5285D18}" type="presParOf" srcId="{1A43442F-41B1-40A1-882F-81F87D767848}" destId="{185E5A0D-AE8E-434E-AB42-7EF2D89E9B6A}" srcOrd="1" destOrd="0" presId="urn:microsoft.com/office/officeart/2005/8/layout/process3"/>
    <dgm:cxn modelId="{A6DBE28C-2EE5-4C46-A0CF-7C0EF672944F}" type="presParOf" srcId="{1A43442F-41B1-40A1-882F-81F87D767848}" destId="{BDE4FA1D-30CE-4A84-9FE8-8AFD0B8E03B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CA8A34-54FA-4721-BA4B-0B66302500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9D90B5-F3A3-4312-8FCC-FC1A261C9374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AddToEndSingle</a:t>
          </a:r>
          <a:endParaRPr lang="ru-RU" dirty="0"/>
        </a:p>
      </dgm:t>
    </dgm:pt>
    <dgm:pt modelId="{D6389061-2C8E-4491-B86D-A73C1D945220}" type="parTrans" cxnId="{505627FF-966E-4201-AC8A-0FACAEE76106}">
      <dgm:prSet/>
      <dgm:spPr/>
      <dgm:t>
        <a:bodyPr/>
        <a:lstStyle/>
        <a:p>
          <a:endParaRPr lang="ru-RU"/>
        </a:p>
      </dgm:t>
    </dgm:pt>
    <dgm:pt modelId="{C33D9987-1EC8-4F8A-BE92-F34007E40463}" type="sibTrans" cxnId="{505627FF-966E-4201-AC8A-0FACAEE76106}">
      <dgm:prSet/>
      <dgm:spPr/>
      <dgm:t>
        <a:bodyPr/>
        <a:lstStyle/>
        <a:p>
          <a:endParaRPr lang="ru-RU"/>
        </a:p>
      </dgm:t>
    </dgm:pt>
    <dgm:pt modelId="{A26B8E45-D3EB-4EEB-90AC-533A67D96E9C}">
      <dgm:prSet phldrT="[Text]"/>
      <dgm:spPr/>
      <dgm:t>
        <a:bodyPr/>
        <a:lstStyle/>
        <a:p>
          <a:r>
            <a:rPr lang="en-US" b="0" dirty="0" err="1" smtClean="0"/>
            <a:t>showProgress</a:t>
          </a:r>
          <a:r>
            <a:rPr lang="en-US" b="0" dirty="0" smtClean="0"/>
            <a:t>(true)</a:t>
          </a:r>
          <a:endParaRPr lang="ru-RU" b="0" dirty="0"/>
        </a:p>
      </dgm:t>
    </dgm:pt>
    <dgm:pt modelId="{22DAB249-ACED-4295-9D12-DED9C61F8FF9}" type="parTrans" cxnId="{273714BF-21EC-45C6-A915-2A2B66A58497}">
      <dgm:prSet/>
      <dgm:spPr/>
      <dgm:t>
        <a:bodyPr/>
        <a:lstStyle/>
        <a:p>
          <a:endParaRPr lang="ru-RU"/>
        </a:p>
      </dgm:t>
    </dgm:pt>
    <dgm:pt modelId="{AA3F2427-430B-4A53-90A2-319689BE69B0}" type="sibTrans" cxnId="{273714BF-21EC-45C6-A915-2A2B66A58497}">
      <dgm:prSet/>
      <dgm:spPr/>
      <dgm:t>
        <a:bodyPr/>
        <a:lstStyle/>
        <a:p>
          <a:endParaRPr lang="ru-RU"/>
        </a:p>
      </dgm:t>
    </dgm:pt>
    <dgm:pt modelId="{30243477-551D-454D-AD70-7A683F720242}">
      <dgm:prSet phldrT="[Text]"/>
      <dgm:spPr/>
      <dgm:t>
        <a:bodyPr/>
        <a:lstStyle/>
        <a:p>
          <a:r>
            <a:rPr lang="en-US" smtClean="0"/>
            <a:t>  </a:t>
          </a:r>
          <a:endParaRPr lang="ru-RU" dirty="0"/>
        </a:p>
      </dgm:t>
    </dgm:pt>
    <dgm:pt modelId="{4AFA9111-7EFE-45EE-A682-61536EAEAC31}" type="sibTrans" cxnId="{60FBCA48-7720-4C65-89A4-40082E6D6833}">
      <dgm:prSet/>
      <dgm:spPr/>
      <dgm:t>
        <a:bodyPr/>
        <a:lstStyle/>
        <a:p>
          <a:endParaRPr lang="ru-RU"/>
        </a:p>
      </dgm:t>
    </dgm:pt>
    <dgm:pt modelId="{7B249158-8E8B-4F55-8A45-A3072EFFFA93}" type="parTrans" cxnId="{60FBCA48-7720-4C65-89A4-40082E6D6833}">
      <dgm:prSet/>
      <dgm:spPr/>
      <dgm:t>
        <a:bodyPr/>
        <a:lstStyle/>
        <a:p>
          <a:endParaRPr lang="ru-RU"/>
        </a:p>
      </dgm:t>
    </dgm:pt>
    <dgm:pt modelId="{D2D45963-80D8-4696-AB2F-EED10B36E094}">
      <dgm:prSet phldrT="[Text]"/>
      <dgm:spPr/>
      <dgm:t>
        <a:bodyPr/>
        <a:lstStyle/>
        <a:p>
          <a:r>
            <a:rPr lang="en-US" dirty="0" smtClean="0"/>
            <a:t> </a:t>
          </a:r>
          <a:endParaRPr lang="ru-RU" dirty="0"/>
        </a:p>
      </dgm:t>
    </dgm:pt>
    <dgm:pt modelId="{8C4A74C7-552F-493A-8837-48466EDFC451}" type="sibTrans" cxnId="{47B028F8-75C6-4024-9052-DBD63F6644E1}">
      <dgm:prSet/>
      <dgm:spPr/>
      <dgm:t>
        <a:bodyPr/>
        <a:lstStyle/>
        <a:p>
          <a:endParaRPr lang="ru-RU"/>
        </a:p>
      </dgm:t>
    </dgm:pt>
    <dgm:pt modelId="{A30F807B-AC1D-4514-BB0E-DAC1E6D0A89F}" type="parTrans" cxnId="{47B028F8-75C6-4024-9052-DBD63F6644E1}">
      <dgm:prSet/>
      <dgm:spPr/>
      <dgm:t>
        <a:bodyPr/>
        <a:lstStyle/>
        <a:p>
          <a:endParaRPr lang="ru-RU"/>
        </a:p>
      </dgm:t>
    </dgm:pt>
    <dgm:pt modelId="{EC91AAF2-C7F9-4DB5-85F5-D904C97A4908}" type="pres">
      <dgm:prSet presAssocID="{14CA8A34-54FA-4721-BA4B-0B6630250038}" presName="linearFlow" presStyleCnt="0">
        <dgm:presLayoutVars>
          <dgm:dir/>
          <dgm:animLvl val="lvl"/>
          <dgm:resizeHandles val="exact"/>
        </dgm:presLayoutVars>
      </dgm:prSet>
      <dgm:spPr/>
    </dgm:pt>
    <dgm:pt modelId="{59CF6919-2FB3-4596-BD79-6222136C27F7}" type="pres">
      <dgm:prSet presAssocID="{30243477-551D-454D-AD70-7A683F720242}" presName="composite" presStyleCnt="0"/>
      <dgm:spPr/>
    </dgm:pt>
    <dgm:pt modelId="{1840707A-2ED7-4CF2-A6E2-C229AE60EB81}" type="pres">
      <dgm:prSet presAssocID="{30243477-551D-454D-AD70-7A683F7202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5CE80-491F-40DA-BC6B-06584DD8A0E0}" type="pres">
      <dgm:prSet presAssocID="{30243477-551D-454D-AD70-7A683F720242}" presName="parSh" presStyleLbl="node1" presStyleIdx="0" presStyleCnt="3"/>
      <dgm:spPr/>
      <dgm:t>
        <a:bodyPr/>
        <a:lstStyle/>
        <a:p>
          <a:endParaRPr lang="ru-RU"/>
        </a:p>
      </dgm:t>
    </dgm:pt>
    <dgm:pt modelId="{A6168AB2-52FC-4611-808B-AAEDC11BF480}" type="pres">
      <dgm:prSet presAssocID="{30243477-551D-454D-AD70-7A683F72024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E5765D-E889-499B-A691-29E5680AC916}" type="pres">
      <dgm:prSet presAssocID="{4AFA9111-7EFE-45EE-A682-61536EAEAC31}" presName="sibTrans" presStyleLbl="sibTrans2D1" presStyleIdx="0" presStyleCnt="2"/>
      <dgm:spPr/>
    </dgm:pt>
    <dgm:pt modelId="{1F7C943D-023D-4BA9-A4B2-FE882D1C9BAD}" type="pres">
      <dgm:prSet presAssocID="{4AFA9111-7EFE-45EE-A682-61536EAEAC31}" presName="connTx" presStyleLbl="sibTrans2D1" presStyleIdx="0" presStyleCnt="2"/>
      <dgm:spPr/>
    </dgm:pt>
    <dgm:pt modelId="{9C1AABC7-9205-4199-B294-51CB0A3A9A7C}" type="pres">
      <dgm:prSet presAssocID="{D2D45963-80D8-4696-AB2F-EED10B36E094}" presName="composite" presStyleCnt="0"/>
      <dgm:spPr/>
    </dgm:pt>
    <dgm:pt modelId="{9FBD1873-6C70-4BBF-A184-12E5C62DFEBA}" type="pres">
      <dgm:prSet presAssocID="{D2D45963-80D8-4696-AB2F-EED10B36E09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8CA111-9E06-4A82-B705-5E5FE66C57DB}" type="pres">
      <dgm:prSet presAssocID="{D2D45963-80D8-4696-AB2F-EED10B36E094}" presName="parSh" presStyleLbl="node1" presStyleIdx="1" presStyleCnt="3"/>
      <dgm:spPr/>
    </dgm:pt>
    <dgm:pt modelId="{B4875B83-B40E-479F-BB14-9E1D6FBCA6B1}" type="pres">
      <dgm:prSet presAssocID="{D2D45963-80D8-4696-AB2F-EED10B36E094}" presName="desTx" presStyleLbl="fgAcc1" presStyleIdx="1" presStyleCnt="3">
        <dgm:presLayoutVars>
          <dgm:bulletEnabled val="1"/>
        </dgm:presLayoutVars>
      </dgm:prSet>
      <dgm:spPr/>
    </dgm:pt>
    <dgm:pt modelId="{895D822D-9AF3-4DAE-8CE5-E8CDD396D1C8}" type="pres">
      <dgm:prSet presAssocID="{8C4A74C7-552F-493A-8837-48466EDFC451}" presName="sibTrans" presStyleLbl="sibTrans2D1" presStyleIdx="1" presStyleCnt="2"/>
      <dgm:spPr/>
    </dgm:pt>
    <dgm:pt modelId="{A7CCEB4C-CF80-406A-A4E5-C7E3E989A9DE}" type="pres">
      <dgm:prSet presAssocID="{8C4A74C7-552F-493A-8837-48466EDFC451}" presName="connTx" presStyleLbl="sibTrans2D1" presStyleIdx="1" presStyleCnt="2"/>
      <dgm:spPr/>
    </dgm:pt>
    <dgm:pt modelId="{55A50387-42E5-46E0-B31E-42CB896CB743}" type="pres">
      <dgm:prSet presAssocID="{1E9D90B5-F3A3-4312-8FCC-FC1A261C9374}" presName="composite" presStyleCnt="0"/>
      <dgm:spPr/>
    </dgm:pt>
    <dgm:pt modelId="{E59A6C67-19D7-413B-8B8E-FFF5228EB5B2}" type="pres">
      <dgm:prSet presAssocID="{1E9D90B5-F3A3-4312-8FCC-FC1A261C93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B8E867-FCC3-4767-A2F7-22BE0CE9CFE0}" type="pres">
      <dgm:prSet presAssocID="{1E9D90B5-F3A3-4312-8FCC-FC1A261C9374}" presName="parSh" presStyleLbl="node1" presStyleIdx="2" presStyleCnt="3"/>
      <dgm:spPr/>
      <dgm:t>
        <a:bodyPr/>
        <a:lstStyle/>
        <a:p>
          <a:endParaRPr lang="ru-RU"/>
        </a:p>
      </dgm:t>
    </dgm:pt>
    <dgm:pt modelId="{8CFA44DC-9F95-4E0A-B689-B6F243723E09}" type="pres">
      <dgm:prSet presAssocID="{1E9D90B5-F3A3-4312-8FCC-FC1A261C937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1276128-30BA-4271-8A4F-A4229BB448A8}" type="presOf" srcId="{30243477-551D-454D-AD70-7A683F720242}" destId="{1840707A-2ED7-4CF2-A6E2-C229AE60EB81}" srcOrd="0" destOrd="0" presId="urn:microsoft.com/office/officeart/2005/8/layout/process3"/>
    <dgm:cxn modelId="{860E65BB-FD60-490E-A2FF-165BBF20E273}" type="presOf" srcId="{4AFA9111-7EFE-45EE-A682-61536EAEAC31}" destId="{EEE5765D-E889-499B-A691-29E5680AC916}" srcOrd="0" destOrd="0" presId="urn:microsoft.com/office/officeart/2005/8/layout/process3"/>
    <dgm:cxn modelId="{47B028F8-75C6-4024-9052-DBD63F6644E1}" srcId="{14CA8A34-54FA-4721-BA4B-0B6630250038}" destId="{D2D45963-80D8-4696-AB2F-EED10B36E094}" srcOrd="1" destOrd="0" parTransId="{A30F807B-AC1D-4514-BB0E-DAC1E6D0A89F}" sibTransId="{8C4A74C7-552F-493A-8837-48466EDFC451}"/>
    <dgm:cxn modelId="{A0D757FF-5C4F-4B4E-900E-9D1ECE9E47E6}" type="presOf" srcId="{14CA8A34-54FA-4721-BA4B-0B6630250038}" destId="{EC91AAF2-C7F9-4DB5-85F5-D904C97A4908}" srcOrd="0" destOrd="0" presId="urn:microsoft.com/office/officeart/2005/8/layout/process3"/>
    <dgm:cxn modelId="{EB2DDEAD-9BB4-4C45-9829-10C54844D85A}" type="presOf" srcId="{A26B8E45-D3EB-4EEB-90AC-533A67D96E9C}" destId="{8CFA44DC-9F95-4E0A-B689-B6F243723E09}" srcOrd="0" destOrd="0" presId="urn:microsoft.com/office/officeart/2005/8/layout/process3"/>
    <dgm:cxn modelId="{505627FF-966E-4201-AC8A-0FACAEE76106}" srcId="{14CA8A34-54FA-4721-BA4B-0B6630250038}" destId="{1E9D90B5-F3A3-4312-8FCC-FC1A261C9374}" srcOrd="2" destOrd="0" parTransId="{D6389061-2C8E-4491-B86D-A73C1D945220}" sibTransId="{C33D9987-1EC8-4F8A-BE92-F34007E40463}"/>
    <dgm:cxn modelId="{8347C863-707F-4836-85A3-A73F1E4EE671}" type="presOf" srcId="{D2D45963-80D8-4696-AB2F-EED10B36E094}" destId="{3E8CA111-9E06-4A82-B705-5E5FE66C57DB}" srcOrd="1" destOrd="0" presId="urn:microsoft.com/office/officeart/2005/8/layout/process3"/>
    <dgm:cxn modelId="{964A1FCE-A272-4849-AD6A-EE2B89BBAC5A}" type="presOf" srcId="{30243477-551D-454D-AD70-7A683F720242}" destId="{B615CE80-491F-40DA-BC6B-06584DD8A0E0}" srcOrd="1" destOrd="0" presId="urn:microsoft.com/office/officeart/2005/8/layout/process3"/>
    <dgm:cxn modelId="{273714BF-21EC-45C6-A915-2A2B66A58497}" srcId="{1E9D90B5-F3A3-4312-8FCC-FC1A261C9374}" destId="{A26B8E45-D3EB-4EEB-90AC-533A67D96E9C}" srcOrd="0" destOrd="0" parTransId="{22DAB249-ACED-4295-9D12-DED9C61F8FF9}" sibTransId="{AA3F2427-430B-4A53-90A2-319689BE69B0}"/>
    <dgm:cxn modelId="{C462C1F9-2466-4CD3-9AE5-C4DFF701BFC3}" type="presOf" srcId="{1E9D90B5-F3A3-4312-8FCC-FC1A261C9374}" destId="{E59A6C67-19D7-413B-8B8E-FFF5228EB5B2}" srcOrd="0" destOrd="0" presId="urn:microsoft.com/office/officeart/2005/8/layout/process3"/>
    <dgm:cxn modelId="{D1F57807-9E80-4BCD-8D9C-71375E9BEB51}" type="presOf" srcId="{8C4A74C7-552F-493A-8837-48466EDFC451}" destId="{A7CCEB4C-CF80-406A-A4E5-C7E3E989A9DE}" srcOrd="1" destOrd="0" presId="urn:microsoft.com/office/officeart/2005/8/layout/process3"/>
    <dgm:cxn modelId="{21170981-26B5-4EA4-ACBF-569A148A2ECC}" type="presOf" srcId="{4AFA9111-7EFE-45EE-A682-61536EAEAC31}" destId="{1F7C943D-023D-4BA9-A4B2-FE882D1C9BAD}" srcOrd="1" destOrd="0" presId="urn:microsoft.com/office/officeart/2005/8/layout/process3"/>
    <dgm:cxn modelId="{38197536-55CC-4B25-A27C-4B37F607A2B0}" type="presOf" srcId="{1E9D90B5-F3A3-4312-8FCC-FC1A261C9374}" destId="{31B8E867-FCC3-4767-A2F7-22BE0CE9CFE0}" srcOrd="1" destOrd="0" presId="urn:microsoft.com/office/officeart/2005/8/layout/process3"/>
    <dgm:cxn modelId="{60FBCA48-7720-4C65-89A4-40082E6D6833}" srcId="{14CA8A34-54FA-4721-BA4B-0B6630250038}" destId="{30243477-551D-454D-AD70-7A683F720242}" srcOrd="0" destOrd="0" parTransId="{7B249158-8E8B-4F55-8A45-A3072EFFFA93}" sibTransId="{4AFA9111-7EFE-45EE-A682-61536EAEAC31}"/>
    <dgm:cxn modelId="{8DD16E4A-6F46-4E22-8792-D37CDC4C2987}" type="presOf" srcId="{8C4A74C7-552F-493A-8837-48466EDFC451}" destId="{895D822D-9AF3-4DAE-8CE5-E8CDD396D1C8}" srcOrd="0" destOrd="0" presId="urn:microsoft.com/office/officeart/2005/8/layout/process3"/>
    <dgm:cxn modelId="{F91BAAF2-1AD0-4E2F-A2E2-D83C89474812}" type="presOf" srcId="{D2D45963-80D8-4696-AB2F-EED10B36E094}" destId="{9FBD1873-6C70-4BBF-A184-12E5C62DFEBA}" srcOrd="0" destOrd="0" presId="urn:microsoft.com/office/officeart/2005/8/layout/process3"/>
    <dgm:cxn modelId="{5769AD1D-1129-4D64-B532-8A5E12CCA242}" type="presParOf" srcId="{EC91AAF2-C7F9-4DB5-85F5-D904C97A4908}" destId="{59CF6919-2FB3-4596-BD79-6222136C27F7}" srcOrd="0" destOrd="0" presId="urn:microsoft.com/office/officeart/2005/8/layout/process3"/>
    <dgm:cxn modelId="{D979322F-D39C-4FC8-BEE5-D440962DA03A}" type="presParOf" srcId="{59CF6919-2FB3-4596-BD79-6222136C27F7}" destId="{1840707A-2ED7-4CF2-A6E2-C229AE60EB81}" srcOrd="0" destOrd="0" presId="urn:microsoft.com/office/officeart/2005/8/layout/process3"/>
    <dgm:cxn modelId="{6D03664E-4FD8-41E4-8622-189891FB82C5}" type="presParOf" srcId="{59CF6919-2FB3-4596-BD79-6222136C27F7}" destId="{B615CE80-491F-40DA-BC6B-06584DD8A0E0}" srcOrd="1" destOrd="0" presId="urn:microsoft.com/office/officeart/2005/8/layout/process3"/>
    <dgm:cxn modelId="{CD2C111B-C58C-4617-AC88-ACE9883FF1F2}" type="presParOf" srcId="{59CF6919-2FB3-4596-BD79-6222136C27F7}" destId="{A6168AB2-52FC-4611-808B-AAEDC11BF480}" srcOrd="2" destOrd="0" presId="urn:microsoft.com/office/officeart/2005/8/layout/process3"/>
    <dgm:cxn modelId="{8EDEB9B1-8DB2-49DD-9361-26CDED34A070}" type="presParOf" srcId="{EC91AAF2-C7F9-4DB5-85F5-D904C97A4908}" destId="{EEE5765D-E889-499B-A691-29E5680AC916}" srcOrd="1" destOrd="0" presId="urn:microsoft.com/office/officeart/2005/8/layout/process3"/>
    <dgm:cxn modelId="{285B390B-8925-4D1A-9D75-04B92698A92D}" type="presParOf" srcId="{EEE5765D-E889-499B-A691-29E5680AC916}" destId="{1F7C943D-023D-4BA9-A4B2-FE882D1C9BAD}" srcOrd="0" destOrd="0" presId="urn:microsoft.com/office/officeart/2005/8/layout/process3"/>
    <dgm:cxn modelId="{BE79BEC7-FB3D-47D1-886C-2A6FA0DEA2A7}" type="presParOf" srcId="{EC91AAF2-C7F9-4DB5-85F5-D904C97A4908}" destId="{9C1AABC7-9205-4199-B294-51CB0A3A9A7C}" srcOrd="2" destOrd="0" presId="urn:microsoft.com/office/officeart/2005/8/layout/process3"/>
    <dgm:cxn modelId="{867D7604-2513-42B2-A14C-F77A6B4246FC}" type="presParOf" srcId="{9C1AABC7-9205-4199-B294-51CB0A3A9A7C}" destId="{9FBD1873-6C70-4BBF-A184-12E5C62DFEBA}" srcOrd="0" destOrd="0" presId="urn:microsoft.com/office/officeart/2005/8/layout/process3"/>
    <dgm:cxn modelId="{5468AAF1-A41D-4276-9C3D-0DAEB69C3274}" type="presParOf" srcId="{9C1AABC7-9205-4199-B294-51CB0A3A9A7C}" destId="{3E8CA111-9E06-4A82-B705-5E5FE66C57DB}" srcOrd="1" destOrd="0" presId="urn:microsoft.com/office/officeart/2005/8/layout/process3"/>
    <dgm:cxn modelId="{D4EB31EF-ADDF-4B4F-B49C-796F5C14DEC6}" type="presParOf" srcId="{9C1AABC7-9205-4199-B294-51CB0A3A9A7C}" destId="{B4875B83-B40E-479F-BB14-9E1D6FBCA6B1}" srcOrd="2" destOrd="0" presId="urn:microsoft.com/office/officeart/2005/8/layout/process3"/>
    <dgm:cxn modelId="{88694E61-72D7-43F1-9BA6-D1AF0C5C5801}" type="presParOf" srcId="{EC91AAF2-C7F9-4DB5-85F5-D904C97A4908}" destId="{895D822D-9AF3-4DAE-8CE5-E8CDD396D1C8}" srcOrd="3" destOrd="0" presId="urn:microsoft.com/office/officeart/2005/8/layout/process3"/>
    <dgm:cxn modelId="{309F00DC-65E1-4642-81F0-F921C100D1A5}" type="presParOf" srcId="{895D822D-9AF3-4DAE-8CE5-E8CDD396D1C8}" destId="{A7CCEB4C-CF80-406A-A4E5-C7E3E989A9DE}" srcOrd="0" destOrd="0" presId="urn:microsoft.com/office/officeart/2005/8/layout/process3"/>
    <dgm:cxn modelId="{7CA76EBB-8F47-4AA5-9D65-09C23C576241}" type="presParOf" srcId="{EC91AAF2-C7F9-4DB5-85F5-D904C97A4908}" destId="{55A50387-42E5-46E0-B31E-42CB896CB743}" srcOrd="4" destOrd="0" presId="urn:microsoft.com/office/officeart/2005/8/layout/process3"/>
    <dgm:cxn modelId="{0882FD72-CF0B-4651-8DDA-996A77BBCCE5}" type="presParOf" srcId="{55A50387-42E5-46E0-B31E-42CB896CB743}" destId="{E59A6C67-19D7-413B-8B8E-FFF5228EB5B2}" srcOrd="0" destOrd="0" presId="urn:microsoft.com/office/officeart/2005/8/layout/process3"/>
    <dgm:cxn modelId="{CB0B1058-E7DD-4299-8DC3-AFDEF7C25709}" type="presParOf" srcId="{55A50387-42E5-46E0-B31E-42CB896CB743}" destId="{31B8E867-FCC3-4767-A2F7-22BE0CE9CFE0}" srcOrd="1" destOrd="0" presId="urn:microsoft.com/office/officeart/2005/8/layout/process3"/>
    <dgm:cxn modelId="{6BD9E7F3-965A-4E00-8DA3-E3536A5F0BCA}" type="presParOf" srcId="{55A50387-42E5-46E0-B31E-42CB896CB743}" destId="{8CFA44DC-9F95-4E0A-B689-B6F243723E0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CA8A34-54FA-4721-BA4B-0B66302500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BABA13-9017-469A-8C4D-164CA34EED66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AddToEndSingle</a:t>
          </a:r>
          <a:endParaRPr lang="ru-RU" dirty="0"/>
        </a:p>
      </dgm:t>
    </dgm:pt>
    <dgm:pt modelId="{3B839A49-FB24-448B-9518-E48B41F029AD}" type="parTrans" cxnId="{D96B43E7-6D7C-44E5-A693-1A14662E8455}">
      <dgm:prSet/>
      <dgm:spPr/>
      <dgm:t>
        <a:bodyPr/>
        <a:lstStyle/>
        <a:p>
          <a:endParaRPr lang="ru-RU"/>
        </a:p>
      </dgm:t>
    </dgm:pt>
    <dgm:pt modelId="{166E58CD-0B39-4986-8C61-E9A7AD5627EF}" type="sibTrans" cxnId="{D96B43E7-6D7C-44E5-A693-1A14662E8455}">
      <dgm:prSet/>
      <dgm:spPr/>
      <dgm:t>
        <a:bodyPr/>
        <a:lstStyle/>
        <a:p>
          <a:endParaRPr lang="ru-RU"/>
        </a:p>
      </dgm:t>
    </dgm:pt>
    <dgm:pt modelId="{51CDED0C-32FD-4619-923D-1C5CEFD8E80D}">
      <dgm:prSet phldrT="[Text]"/>
      <dgm:spPr/>
      <dgm:t>
        <a:bodyPr/>
        <a:lstStyle/>
        <a:p>
          <a:r>
            <a:rPr lang="en-US" dirty="0" err="1" smtClean="0"/>
            <a:t>showUser</a:t>
          </a:r>
          <a:r>
            <a:rPr lang="en-US" dirty="0" smtClean="0"/>
            <a:t>(user)</a:t>
          </a:r>
          <a:endParaRPr lang="ru-RU" dirty="0"/>
        </a:p>
      </dgm:t>
    </dgm:pt>
    <dgm:pt modelId="{758D1948-CBF5-4A2B-87A5-D0C5DD60159A}" type="parTrans" cxnId="{B5503553-FAF1-423A-85C7-C256331AFE0B}">
      <dgm:prSet/>
      <dgm:spPr/>
      <dgm:t>
        <a:bodyPr/>
        <a:lstStyle/>
        <a:p>
          <a:endParaRPr lang="ru-RU"/>
        </a:p>
      </dgm:t>
    </dgm:pt>
    <dgm:pt modelId="{1EE9840A-9401-42BF-A1E6-317BAAF29198}" type="sibTrans" cxnId="{B5503553-FAF1-423A-85C7-C256331AFE0B}">
      <dgm:prSet/>
      <dgm:spPr/>
      <dgm:t>
        <a:bodyPr/>
        <a:lstStyle/>
        <a:p>
          <a:endParaRPr lang="ru-RU"/>
        </a:p>
      </dgm:t>
    </dgm:pt>
    <dgm:pt modelId="{415E5B4E-0754-4E25-A1B1-F8399AA041FD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AddToEndSingle</a:t>
          </a:r>
          <a:endParaRPr lang="ru-RU" dirty="0"/>
        </a:p>
      </dgm:t>
    </dgm:pt>
    <dgm:pt modelId="{A8667E81-C937-4E6C-A69B-DC5A1481968B}" type="parTrans" cxnId="{D05A8711-4796-4ADE-A052-8F6127A424C4}">
      <dgm:prSet/>
      <dgm:spPr/>
      <dgm:t>
        <a:bodyPr/>
        <a:lstStyle/>
        <a:p>
          <a:endParaRPr lang="ru-RU"/>
        </a:p>
      </dgm:t>
    </dgm:pt>
    <dgm:pt modelId="{6DD68482-57EF-43C3-A8EB-3BEC2D14C53D}" type="sibTrans" cxnId="{D05A8711-4796-4ADE-A052-8F6127A424C4}">
      <dgm:prSet/>
      <dgm:spPr/>
      <dgm:t>
        <a:bodyPr/>
        <a:lstStyle/>
        <a:p>
          <a:endParaRPr lang="ru-RU"/>
        </a:p>
      </dgm:t>
    </dgm:pt>
    <dgm:pt modelId="{99724CC6-E86D-4027-8FB7-E0831680D9A9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(false)</a:t>
          </a:r>
          <a:endParaRPr lang="ru-RU" dirty="0"/>
        </a:p>
      </dgm:t>
    </dgm:pt>
    <dgm:pt modelId="{FA941301-1FA5-44CC-BC9E-BC460FA17E6B}" type="parTrans" cxnId="{14C2F780-1AC8-440E-9963-409CEC8DC9DC}">
      <dgm:prSet/>
      <dgm:spPr/>
      <dgm:t>
        <a:bodyPr/>
        <a:lstStyle/>
        <a:p>
          <a:endParaRPr lang="ru-RU"/>
        </a:p>
      </dgm:t>
    </dgm:pt>
    <dgm:pt modelId="{7B50E7FD-3672-441C-AFC7-9078911E96FE}" type="sibTrans" cxnId="{14C2F780-1AC8-440E-9963-409CEC8DC9DC}">
      <dgm:prSet/>
      <dgm:spPr/>
      <dgm:t>
        <a:bodyPr/>
        <a:lstStyle/>
        <a:p>
          <a:endParaRPr lang="ru-RU"/>
        </a:p>
      </dgm:t>
    </dgm:pt>
    <dgm:pt modelId="{4F244ABB-7AA8-488D-8CAA-40FB38BCB800}">
      <dgm:prSet phldrT="[Text]"/>
      <dgm:spPr/>
      <dgm:t>
        <a:bodyPr/>
        <a:lstStyle/>
        <a:p>
          <a:endParaRPr lang="ru-RU" dirty="0"/>
        </a:p>
      </dgm:t>
    </dgm:pt>
    <dgm:pt modelId="{101E140E-B817-4A59-80B5-6D37D3D7E91D}" type="parTrans" cxnId="{DD2AB310-AF2A-41FD-893E-70B0FD01C5D0}">
      <dgm:prSet/>
      <dgm:spPr/>
      <dgm:t>
        <a:bodyPr/>
        <a:lstStyle/>
        <a:p>
          <a:endParaRPr lang="ru-RU"/>
        </a:p>
      </dgm:t>
    </dgm:pt>
    <dgm:pt modelId="{591193BA-BB1D-4636-8FA6-C4DFF8163AE3}" type="sibTrans" cxnId="{DD2AB310-AF2A-41FD-893E-70B0FD01C5D0}">
      <dgm:prSet/>
      <dgm:spPr/>
      <dgm:t>
        <a:bodyPr/>
        <a:lstStyle/>
        <a:p>
          <a:endParaRPr lang="ru-RU"/>
        </a:p>
      </dgm:t>
    </dgm:pt>
    <dgm:pt modelId="{EC91AAF2-C7F9-4DB5-85F5-D904C97A4908}" type="pres">
      <dgm:prSet presAssocID="{14CA8A34-54FA-4721-BA4B-0B6630250038}" presName="linearFlow" presStyleCnt="0">
        <dgm:presLayoutVars>
          <dgm:dir/>
          <dgm:animLvl val="lvl"/>
          <dgm:resizeHandles val="exact"/>
        </dgm:presLayoutVars>
      </dgm:prSet>
      <dgm:spPr/>
    </dgm:pt>
    <dgm:pt modelId="{16B16D4C-5B1E-47C5-A0D9-A2C69018104C}" type="pres">
      <dgm:prSet presAssocID="{4F244ABB-7AA8-488D-8CAA-40FB38BCB800}" presName="composite" presStyleCnt="0"/>
      <dgm:spPr/>
    </dgm:pt>
    <dgm:pt modelId="{240988D5-F192-4574-AD30-32CD7254F990}" type="pres">
      <dgm:prSet presAssocID="{4F244ABB-7AA8-488D-8CAA-40FB38BCB8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33F46F7-764E-4C84-978C-0567D68A0D7B}" type="pres">
      <dgm:prSet presAssocID="{4F244ABB-7AA8-488D-8CAA-40FB38BCB800}" presName="parSh" presStyleLbl="node1" presStyleIdx="0" presStyleCnt="3"/>
      <dgm:spPr/>
    </dgm:pt>
    <dgm:pt modelId="{8AB632C5-4098-4703-8900-E42A21E6C770}" type="pres">
      <dgm:prSet presAssocID="{4F244ABB-7AA8-488D-8CAA-40FB38BCB800}" presName="desTx" presStyleLbl="fgAcc1" presStyleIdx="0" presStyleCnt="3">
        <dgm:presLayoutVars>
          <dgm:bulletEnabled val="1"/>
        </dgm:presLayoutVars>
      </dgm:prSet>
      <dgm:spPr/>
    </dgm:pt>
    <dgm:pt modelId="{AAAF30AD-D4B0-4343-8303-75C961434815}" type="pres">
      <dgm:prSet presAssocID="{591193BA-BB1D-4636-8FA6-C4DFF8163AE3}" presName="sibTrans" presStyleLbl="sibTrans2D1" presStyleIdx="0" presStyleCnt="2"/>
      <dgm:spPr/>
    </dgm:pt>
    <dgm:pt modelId="{1211BF56-A59D-4F9C-B328-14681C487A4D}" type="pres">
      <dgm:prSet presAssocID="{591193BA-BB1D-4636-8FA6-C4DFF8163AE3}" presName="connTx" presStyleLbl="sibTrans2D1" presStyleIdx="0" presStyleCnt="2"/>
      <dgm:spPr/>
    </dgm:pt>
    <dgm:pt modelId="{A35C75BC-43B1-4955-8151-B5983180D264}" type="pres">
      <dgm:prSet presAssocID="{415E5B4E-0754-4E25-A1B1-F8399AA041FD}" presName="composite" presStyleCnt="0"/>
      <dgm:spPr/>
    </dgm:pt>
    <dgm:pt modelId="{24FA83F7-ACC6-478B-9E09-FCA88ADAF718}" type="pres">
      <dgm:prSet presAssocID="{415E5B4E-0754-4E25-A1B1-F8399AA041F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E9D8FB-F1A4-4243-900F-7BF57EEF6516}" type="pres">
      <dgm:prSet presAssocID="{415E5B4E-0754-4E25-A1B1-F8399AA041FD}" presName="parSh" presStyleLbl="node1" presStyleIdx="1" presStyleCnt="3"/>
      <dgm:spPr/>
      <dgm:t>
        <a:bodyPr/>
        <a:lstStyle/>
        <a:p>
          <a:endParaRPr lang="ru-RU"/>
        </a:p>
      </dgm:t>
    </dgm:pt>
    <dgm:pt modelId="{48749088-1A05-4145-AB83-9ABEBCA092E5}" type="pres">
      <dgm:prSet presAssocID="{415E5B4E-0754-4E25-A1B1-F8399AA041FD}" presName="desTx" presStyleLbl="fgAcc1" presStyleIdx="1" presStyleCnt="3">
        <dgm:presLayoutVars>
          <dgm:bulletEnabled val="1"/>
        </dgm:presLayoutVars>
      </dgm:prSet>
      <dgm:spPr/>
    </dgm:pt>
    <dgm:pt modelId="{4AFA0535-154A-4EBF-BD3D-421514F35017}" type="pres">
      <dgm:prSet presAssocID="{6DD68482-57EF-43C3-A8EB-3BEC2D14C53D}" presName="sibTrans" presStyleLbl="sibTrans2D1" presStyleIdx="1" presStyleCnt="2"/>
      <dgm:spPr/>
    </dgm:pt>
    <dgm:pt modelId="{95277389-B627-4D17-8685-C0FD70D17F65}" type="pres">
      <dgm:prSet presAssocID="{6DD68482-57EF-43C3-A8EB-3BEC2D14C53D}" presName="connTx" presStyleLbl="sibTrans2D1" presStyleIdx="1" presStyleCnt="2"/>
      <dgm:spPr/>
    </dgm:pt>
    <dgm:pt modelId="{C372ED93-5B2A-4E93-9610-9A53F8A100CA}" type="pres">
      <dgm:prSet presAssocID="{28BABA13-9017-469A-8C4D-164CA34EED66}" presName="composite" presStyleCnt="0"/>
      <dgm:spPr/>
    </dgm:pt>
    <dgm:pt modelId="{7D14B38D-1755-43FC-A8D3-E2B3BD54A293}" type="pres">
      <dgm:prSet presAssocID="{28BABA13-9017-469A-8C4D-164CA34EED6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356597-2FB0-44BF-9FC2-0B829CEF56FE}" type="pres">
      <dgm:prSet presAssocID="{28BABA13-9017-469A-8C4D-164CA34EED66}" presName="parSh" presStyleLbl="node1" presStyleIdx="2" presStyleCnt="3"/>
      <dgm:spPr/>
      <dgm:t>
        <a:bodyPr/>
        <a:lstStyle/>
        <a:p>
          <a:endParaRPr lang="ru-RU"/>
        </a:p>
      </dgm:t>
    </dgm:pt>
    <dgm:pt modelId="{A8B8D79E-F5BF-49B9-B7A2-351786D9F93A}" type="pres">
      <dgm:prSet presAssocID="{28BABA13-9017-469A-8C4D-164CA34EED6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FA2CB29-13C4-4C7F-9C24-06E5A76A34CE}" type="presOf" srcId="{4F244ABB-7AA8-488D-8CAA-40FB38BCB800}" destId="{633F46F7-764E-4C84-978C-0567D68A0D7B}" srcOrd="1" destOrd="0" presId="urn:microsoft.com/office/officeart/2005/8/layout/process3"/>
    <dgm:cxn modelId="{FFF95A48-C8A3-474D-BED3-192B682144E6}" type="presOf" srcId="{99724CC6-E86D-4027-8FB7-E0831680D9A9}" destId="{48749088-1A05-4145-AB83-9ABEBCA092E5}" srcOrd="0" destOrd="0" presId="urn:microsoft.com/office/officeart/2005/8/layout/process3"/>
    <dgm:cxn modelId="{B5503553-FAF1-423A-85C7-C256331AFE0B}" srcId="{28BABA13-9017-469A-8C4D-164CA34EED66}" destId="{51CDED0C-32FD-4619-923D-1C5CEFD8E80D}" srcOrd="0" destOrd="0" parTransId="{758D1948-CBF5-4A2B-87A5-D0C5DD60159A}" sibTransId="{1EE9840A-9401-42BF-A1E6-317BAAF29198}"/>
    <dgm:cxn modelId="{703117CB-17B4-4C12-A13D-CDC17336169A}" type="presOf" srcId="{6DD68482-57EF-43C3-A8EB-3BEC2D14C53D}" destId="{4AFA0535-154A-4EBF-BD3D-421514F35017}" srcOrd="0" destOrd="0" presId="urn:microsoft.com/office/officeart/2005/8/layout/process3"/>
    <dgm:cxn modelId="{A0E23E5B-64AC-419D-B3DC-7FC39C4C24BF}" type="presOf" srcId="{14CA8A34-54FA-4721-BA4B-0B6630250038}" destId="{EC91AAF2-C7F9-4DB5-85F5-D904C97A4908}" srcOrd="0" destOrd="0" presId="urn:microsoft.com/office/officeart/2005/8/layout/process3"/>
    <dgm:cxn modelId="{E768EFFF-4D5A-4B6C-B26A-BB14E32BEFB3}" type="presOf" srcId="{28BABA13-9017-469A-8C4D-164CA34EED66}" destId="{87356597-2FB0-44BF-9FC2-0B829CEF56FE}" srcOrd="1" destOrd="0" presId="urn:microsoft.com/office/officeart/2005/8/layout/process3"/>
    <dgm:cxn modelId="{99B6E5F7-1425-4710-97CD-E4DAE3AFBDAD}" type="presOf" srcId="{591193BA-BB1D-4636-8FA6-C4DFF8163AE3}" destId="{AAAF30AD-D4B0-4343-8303-75C961434815}" srcOrd="0" destOrd="0" presId="urn:microsoft.com/office/officeart/2005/8/layout/process3"/>
    <dgm:cxn modelId="{5B6C2F9D-15EE-4D0C-837F-1D975077036F}" type="presOf" srcId="{4F244ABB-7AA8-488D-8CAA-40FB38BCB800}" destId="{240988D5-F192-4574-AD30-32CD7254F990}" srcOrd="0" destOrd="0" presId="urn:microsoft.com/office/officeart/2005/8/layout/process3"/>
    <dgm:cxn modelId="{C8CEC2F4-FC6B-4E54-A74D-31D267EC4CFB}" type="presOf" srcId="{415E5B4E-0754-4E25-A1B1-F8399AA041FD}" destId="{24FA83F7-ACC6-478B-9E09-FCA88ADAF718}" srcOrd="0" destOrd="0" presId="urn:microsoft.com/office/officeart/2005/8/layout/process3"/>
    <dgm:cxn modelId="{3D0E2A1C-8F81-42EC-9BE6-680889069D69}" type="presOf" srcId="{28BABA13-9017-469A-8C4D-164CA34EED66}" destId="{7D14B38D-1755-43FC-A8D3-E2B3BD54A293}" srcOrd="0" destOrd="0" presId="urn:microsoft.com/office/officeart/2005/8/layout/process3"/>
    <dgm:cxn modelId="{D05A8711-4796-4ADE-A052-8F6127A424C4}" srcId="{14CA8A34-54FA-4721-BA4B-0B6630250038}" destId="{415E5B4E-0754-4E25-A1B1-F8399AA041FD}" srcOrd="1" destOrd="0" parTransId="{A8667E81-C937-4E6C-A69B-DC5A1481968B}" sibTransId="{6DD68482-57EF-43C3-A8EB-3BEC2D14C53D}"/>
    <dgm:cxn modelId="{7ECE0DF4-D313-45AE-AF9D-9832BF9F4BC3}" type="presOf" srcId="{591193BA-BB1D-4636-8FA6-C4DFF8163AE3}" destId="{1211BF56-A59D-4F9C-B328-14681C487A4D}" srcOrd="1" destOrd="0" presId="urn:microsoft.com/office/officeart/2005/8/layout/process3"/>
    <dgm:cxn modelId="{14C2F780-1AC8-440E-9963-409CEC8DC9DC}" srcId="{415E5B4E-0754-4E25-A1B1-F8399AA041FD}" destId="{99724CC6-E86D-4027-8FB7-E0831680D9A9}" srcOrd="0" destOrd="0" parTransId="{FA941301-1FA5-44CC-BC9E-BC460FA17E6B}" sibTransId="{7B50E7FD-3672-441C-AFC7-9078911E96FE}"/>
    <dgm:cxn modelId="{D96B43E7-6D7C-44E5-A693-1A14662E8455}" srcId="{14CA8A34-54FA-4721-BA4B-0B6630250038}" destId="{28BABA13-9017-469A-8C4D-164CA34EED66}" srcOrd="2" destOrd="0" parTransId="{3B839A49-FB24-448B-9518-E48B41F029AD}" sibTransId="{166E58CD-0B39-4986-8C61-E9A7AD5627EF}"/>
    <dgm:cxn modelId="{DD2AB310-AF2A-41FD-893E-70B0FD01C5D0}" srcId="{14CA8A34-54FA-4721-BA4B-0B6630250038}" destId="{4F244ABB-7AA8-488D-8CAA-40FB38BCB800}" srcOrd="0" destOrd="0" parTransId="{101E140E-B817-4A59-80B5-6D37D3D7E91D}" sibTransId="{591193BA-BB1D-4636-8FA6-C4DFF8163AE3}"/>
    <dgm:cxn modelId="{60C09AAD-BD38-4254-BB85-A6D76CB57033}" type="presOf" srcId="{51CDED0C-32FD-4619-923D-1C5CEFD8E80D}" destId="{A8B8D79E-F5BF-49B9-B7A2-351786D9F93A}" srcOrd="0" destOrd="0" presId="urn:microsoft.com/office/officeart/2005/8/layout/process3"/>
    <dgm:cxn modelId="{5AD76462-C841-4E3E-A002-9C3B87A4227D}" type="presOf" srcId="{6DD68482-57EF-43C3-A8EB-3BEC2D14C53D}" destId="{95277389-B627-4D17-8685-C0FD70D17F65}" srcOrd="1" destOrd="0" presId="urn:microsoft.com/office/officeart/2005/8/layout/process3"/>
    <dgm:cxn modelId="{B8B4BAAD-F397-43BA-A6EA-A176B4BE466F}" type="presOf" srcId="{415E5B4E-0754-4E25-A1B1-F8399AA041FD}" destId="{7FE9D8FB-F1A4-4243-900F-7BF57EEF6516}" srcOrd="1" destOrd="0" presId="urn:microsoft.com/office/officeart/2005/8/layout/process3"/>
    <dgm:cxn modelId="{4E23A2AA-EB2F-48E1-A31C-A3BDBE1B8A41}" type="presParOf" srcId="{EC91AAF2-C7F9-4DB5-85F5-D904C97A4908}" destId="{16B16D4C-5B1E-47C5-A0D9-A2C69018104C}" srcOrd="0" destOrd="0" presId="urn:microsoft.com/office/officeart/2005/8/layout/process3"/>
    <dgm:cxn modelId="{65FDF2D6-F7CE-4C74-BED4-667539726F0F}" type="presParOf" srcId="{16B16D4C-5B1E-47C5-A0D9-A2C69018104C}" destId="{240988D5-F192-4574-AD30-32CD7254F990}" srcOrd="0" destOrd="0" presId="urn:microsoft.com/office/officeart/2005/8/layout/process3"/>
    <dgm:cxn modelId="{3EC1D656-6BF4-4C31-BA03-C9839F426E47}" type="presParOf" srcId="{16B16D4C-5B1E-47C5-A0D9-A2C69018104C}" destId="{633F46F7-764E-4C84-978C-0567D68A0D7B}" srcOrd="1" destOrd="0" presId="urn:microsoft.com/office/officeart/2005/8/layout/process3"/>
    <dgm:cxn modelId="{A7F168DE-6B4F-433A-B524-E8EA6CB287D3}" type="presParOf" srcId="{16B16D4C-5B1E-47C5-A0D9-A2C69018104C}" destId="{8AB632C5-4098-4703-8900-E42A21E6C770}" srcOrd="2" destOrd="0" presId="urn:microsoft.com/office/officeart/2005/8/layout/process3"/>
    <dgm:cxn modelId="{BC7F441A-5BFF-4825-84EC-7EBB033DFF0B}" type="presParOf" srcId="{EC91AAF2-C7F9-4DB5-85F5-D904C97A4908}" destId="{AAAF30AD-D4B0-4343-8303-75C961434815}" srcOrd="1" destOrd="0" presId="urn:microsoft.com/office/officeart/2005/8/layout/process3"/>
    <dgm:cxn modelId="{A66B65AF-5879-4992-89DE-EAC3A53F2FE2}" type="presParOf" srcId="{AAAF30AD-D4B0-4343-8303-75C961434815}" destId="{1211BF56-A59D-4F9C-B328-14681C487A4D}" srcOrd="0" destOrd="0" presId="urn:microsoft.com/office/officeart/2005/8/layout/process3"/>
    <dgm:cxn modelId="{9DC6A0B1-B5D2-4F62-AE85-998D704B7F55}" type="presParOf" srcId="{EC91AAF2-C7F9-4DB5-85F5-D904C97A4908}" destId="{A35C75BC-43B1-4955-8151-B5983180D264}" srcOrd="2" destOrd="0" presId="urn:microsoft.com/office/officeart/2005/8/layout/process3"/>
    <dgm:cxn modelId="{90AAC4F0-6CBA-43E0-B3F5-59844DB59E9C}" type="presParOf" srcId="{A35C75BC-43B1-4955-8151-B5983180D264}" destId="{24FA83F7-ACC6-478B-9E09-FCA88ADAF718}" srcOrd="0" destOrd="0" presId="urn:microsoft.com/office/officeart/2005/8/layout/process3"/>
    <dgm:cxn modelId="{FDD0B942-CC19-4924-9978-625E3A6DC27D}" type="presParOf" srcId="{A35C75BC-43B1-4955-8151-B5983180D264}" destId="{7FE9D8FB-F1A4-4243-900F-7BF57EEF6516}" srcOrd="1" destOrd="0" presId="urn:microsoft.com/office/officeart/2005/8/layout/process3"/>
    <dgm:cxn modelId="{D441AA3A-72C7-4224-964C-C4FCF4EAF955}" type="presParOf" srcId="{A35C75BC-43B1-4955-8151-B5983180D264}" destId="{48749088-1A05-4145-AB83-9ABEBCA092E5}" srcOrd="2" destOrd="0" presId="urn:microsoft.com/office/officeart/2005/8/layout/process3"/>
    <dgm:cxn modelId="{0CE4D743-205B-4208-ACBC-B3DD69DB04C1}" type="presParOf" srcId="{EC91AAF2-C7F9-4DB5-85F5-D904C97A4908}" destId="{4AFA0535-154A-4EBF-BD3D-421514F35017}" srcOrd="3" destOrd="0" presId="urn:microsoft.com/office/officeart/2005/8/layout/process3"/>
    <dgm:cxn modelId="{A3C6DB38-E46B-4D36-A9F7-A3A136DA125D}" type="presParOf" srcId="{4AFA0535-154A-4EBF-BD3D-421514F35017}" destId="{95277389-B627-4D17-8685-C0FD70D17F65}" srcOrd="0" destOrd="0" presId="urn:microsoft.com/office/officeart/2005/8/layout/process3"/>
    <dgm:cxn modelId="{E0498983-2090-427A-A9D0-8D061609E5AC}" type="presParOf" srcId="{EC91AAF2-C7F9-4DB5-85F5-D904C97A4908}" destId="{C372ED93-5B2A-4E93-9610-9A53F8A100CA}" srcOrd="4" destOrd="0" presId="urn:microsoft.com/office/officeart/2005/8/layout/process3"/>
    <dgm:cxn modelId="{0213EC4B-6CE5-418F-B82B-14A1C554BEBC}" type="presParOf" srcId="{C372ED93-5B2A-4E93-9610-9A53F8A100CA}" destId="{7D14B38D-1755-43FC-A8D3-E2B3BD54A293}" srcOrd="0" destOrd="0" presId="urn:microsoft.com/office/officeart/2005/8/layout/process3"/>
    <dgm:cxn modelId="{A0D0B515-11BB-437F-B433-3A1613C148F3}" type="presParOf" srcId="{C372ED93-5B2A-4E93-9610-9A53F8A100CA}" destId="{87356597-2FB0-44BF-9FC2-0B829CEF56FE}" srcOrd="1" destOrd="0" presId="urn:microsoft.com/office/officeart/2005/8/layout/process3"/>
    <dgm:cxn modelId="{3C3A9E38-6C38-4B71-8A55-540EDEE84E17}" type="presParOf" srcId="{C372ED93-5B2A-4E93-9610-9A53F8A100CA}" destId="{A8B8D79E-F5BF-49B9-B7A2-351786D9F93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CA8A34-54FA-4721-BA4B-0B66302500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9D90B5-F3A3-4312-8FCC-FC1A261C9374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AddToEndSingle</a:t>
          </a:r>
          <a:endParaRPr lang="ru-RU" dirty="0"/>
        </a:p>
      </dgm:t>
    </dgm:pt>
    <dgm:pt modelId="{D6389061-2C8E-4491-B86D-A73C1D945220}" type="parTrans" cxnId="{505627FF-966E-4201-AC8A-0FACAEE76106}">
      <dgm:prSet/>
      <dgm:spPr/>
      <dgm:t>
        <a:bodyPr/>
        <a:lstStyle/>
        <a:p>
          <a:endParaRPr lang="ru-RU"/>
        </a:p>
      </dgm:t>
    </dgm:pt>
    <dgm:pt modelId="{C33D9987-1EC8-4F8A-BE92-F34007E40463}" type="sibTrans" cxnId="{505627FF-966E-4201-AC8A-0FACAEE76106}">
      <dgm:prSet/>
      <dgm:spPr/>
      <dgm:t>
        <a:bodyPr/>
        <a:lstStyle/>
        <a:p>
          <a:endParaRPr lang="ru-RU"/>
        </a:p>
      </dgm:t>
    </dgm:pt>
    <dgm:pt modelId="{A26B8E45-D3EB-4EEB-90AC-533A67D96E9C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(true)</a:t>
          </a:r>
          <a:endParaRPr lang="ru-RU" dirty="0"/>
        </a:p>
      </dgm:t>
    </dgm:pt>
    <dgm:pt modelId="{22DAB249-ACED-4295-9D12-DED9C61F8FF9}" type="parTrans" cxnId="{273714BF-21EC-45C6-A915-2A2B66A58497}">
      <dgm:prSet/>
      <dgm:spPr/>
      <dgm:t>
        <a:bodyPr/>
        <a:lstStyle/>
        <a:p>
          <a:endParaRPr lang="ru-RU"/>
        </a:p>
      </dgm:t>
    </dgm:pt>
    <dgm:pt modelId="{AA3F2427-430B-4A53-90A2-319689BE69B0}" type="sibTrans" cxnId="{273714BF-21EC-45C6-A915-2A2B66A58497}">
      <dgm:prSet/>
      <dgm:spPr/>
      <dgm:t>
        <a:bodyPr/>
        <a:lstStyle/>
        <a:p>
          <a:endParaRPr lang="ru-RU"/>
        </a:p>
      </dgm:t>
    </dgm:pt>
    <dgm:pt modelId="{30243477-551D-454D-AD70-7A683F720242}">
      <dgm:prSet phldrT="[Text]"/>
      <dgm:spPr/>
      <dgm:t>
        <a:bodyPr/>
        <a:lstStyle/>
        <a:p>
          <a:r>
            <a:rPr lang="en-US" dirty="0" smtClean="0"/>
            <a:t>  </a:t>
          </a:r>
          <a:endParaRPr lang="ru-RU" dirty="0"/>
        </a:p>
      </dgm:t>
    </dgm:pt>
    <dgm:pt modelId="{4AFA9111-7EFE-45EE-A682-61536EAEAC31}" type="sibTrans" cxnId="{60FBCA48-7720-4C65-89A4-40082E6D6833}">
      <dgm:prSet/>
      <dgm:spPr/>
      <dgm:t>
        <a:bodyPr/>
        <a:lstStyle/>
        <a:p>
          <a:endParaRPr lang="ru-RU"/>
        </a:p>
      </dgm:t>
    </dgm:pt>
    <dgm:pt modelId="{7B249158-8E8B-4F55-8A45-A3072EFFFA93}" type="parTrans" cxnId="{60FBCA48-7720-4C65-89A4-40082E6D6833}">
      <dgm:prSet/>
      <dgm:spPr/>
      <dgm:t>
        <a:bodyPr/>
        <a:lstStyle/>
        <a:p>
          <a:endParaRPr lang="ru-RU"/>
        </a:p>
      </dgm:t>
    </dgm:pt>
    <dgm:pt modelId="{064D0752-14C3-46DE-AA4A-4770F5F668AC}">
      <dgm:prSet phldrT="[Text]"/>
      <dgm:spPr/>
      <dgm:t>
        <a:bodyPr/>
        <a:lstStyle/>
        <a:p>
          <a:endParaRPr lang="ru-RU" dirty="0"/>
        </a:p>
      </dgm:t>
    </dgm:pt>
    <dgm:pt modelId="{6B443CA6-2EDB-4908-A237-B3A38ACD0BBB}" type="parTrans" cxnId="{5D150F32-1B34-4EAE-A79B-7EFEA37174B1}">
      <dgm:prSet/>
      <dgm:spPr/>
      <dgm:t>
        <a:bodyPr/>
        <a:lstStyle/>
        <a:p>
          <a:endParaRPr lang="ru-RU"/>
        </a:p>
      </dgm:t>
    </dgm:pt>
    <dgm:pt modelId="{D90B2E10-F2DF-4C54-B1DB-03BD4A7CB526}" type="sibTrans" cxnId="{5D150F32-1B34-4EAE-A79B-7EFEA37174B1}">
      <dgm:prSet/>
      <dgm:spPr/>
      <dgm:t>
        <a:bodyPr/>
        <a:lstStyle/>
        <a:p>
          <a:endParaRPr lang="ru-RU"/>
        </a:p>
      </dgm:t>
    </dgm:pt>
    <dgm:pt modelId="{EC91AAF2-C7F9-4DB5-85F5-D904C97A4908}" type="pres">
      <dgm:prSet presAssocID="{14CA8A34-54FA-4721-BA4B-0B6630250038}" presName="linearFlow" presStyleCnt="0">
        <dgm:presLayoutVars>
          <dgm:dir/>
          <dgm:animLvl val="lvl"/>
          <dgm:resizeHandles val="exact"/>
        </dgm:presLayoutVars>
      </dgm:prSet>
      <dgm:spPr/>
    </dgm:pt>
    <dgm:pt modelId="{59CF6919-2FB3-4596-BD79-6222136C27F7}" type="pres">
      <dgm:prSet presAssocID="{30243477-551D-454D-AD70-7A683F720242}" presName="composite" presStyleCnt="0"/>
      <dgm:spPr/>
    </dgm:pt>
    <dgm:pt modelId="{1840707A-2ED7-4CF2-A6E2-C229AE60EB81}" type="pres">
      <dgm:prSet presAssocID="{30243477-551D-454D-AD70-7A683F7202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5CE80-491F-40DA-BC6B-06584DD8A0E0}" type="pres">
      <dgm:prSet presAssocID="{30243477-551D-454D-AD70-7A683F720242}" presName="parSh" presStyleLbl="node1" presStyleIdx="0" presStyleCnt="3"/>
      <dgm:spPr/>
      <dgm:t>
        <a:bodyPr/>
        <a:lstStyle/>
        <a:p>
          <a:endParaRPr lang="ru-RU"/>
        </a:p>
      </dgm:t>
    </dgm:pt>
    <dgm:pt modelId="{A6168AB2-52FC-4611-808B-AAEDC11BF480}" type="pres">
      <dgm:prSet presAssocID="{30243477-551D-454D-AD70-7A683F72024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E5765D-E889-499B-A691-29E5680AC916}" type="pres">
      <dgm:prSet presAssocID="{4AFA9111-7EFE-45EE-A682-61536EAEAC31}" presName="sibTrans" presStyleLbl="sibTrans2D1" presStyleIdx="0" presStyleCnt="2"/>
      <dgm:spPr/>
    </dgm:pt>
    <dgm:pt modelId="{1F7C943D-023D-4BA9-A4B2-FE882D1C9BAD}" type="pres">
      <dgm:prSet presAssocID="{4AFA9111-7EFE-45EE-A682-61536EAEAC31}" presName="connTx" presStyleLbl="sibTrans2D1" presStyleIdx="0" presStyleCnt="2"/>
      <dgm:spPr/>
    </dgm:pt>
    <dgm:pt modelId="{9AD0ED88-D4F4-4683-A637-255492825729}" type="pres">
      <dgm:prSet presAssocID="{064D0752-14C3-46DE-AA4A-4770F5F668AC}" presName="composite" presStyleCnt="0"/>
      <dgm:spPr/>
    </dgm:pt>
    <dgm:pt modelId="{7DB6E4EC-678E-4956-9EB5-7638C1735A96}" type="pres">
      <dgm:prSet presAssocID="{064D0752-14C3-46DE-AA4A-4770F5F668A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3312AD-567F-42E7-9A77-DB775E6834D6}" type="pres">
      <dgm:prSet presAssocID="{064D0752-14C3-46DE-AA4A-4770F5F668AC}" presName="parSh" presStyleLbl="node1" presStyleIdx="1" presStyleCnt="3"/>
      <dgm:spPr/>
    </dgm:pt>
    <dgm:pt modelId="{FA610357-257C-4D71-BA6C-B3F192C8639F}" type="pres">
      <dgm:prSet presAssocID="{064D0752-14C3-46DE-AA4A-4770F5F668AC}" presName="desTx" presStyleLbl="fgAcc1" presStyleIdx="1" presStyleCnt="3">
        <dgm:presLayoutVars>
          <dgm:bulletEnabled val="1"/>
        </dgm:presLayoutVars>
      </dgm:prSet>
      <dgm:spPr/>
    </dgm:pt>
    <dgm:pt modelId="{08A1803F-6974-4043-979D-05E4D2BB7FB6}" type="pres">
      <dgm:prSet presAssocID="{D90B2E10-F2DF-4C54-B1DB-03BD4A7CB526}" presName="sibTrans" presStyleLbl="sibTrans2D1" presStyleIdx="1" presStyleCnt="2"/>
      <dgm:spPr/>
    </dgm:pt>
    <dgm:pt modelId="{BAE08D33-C236-4712-A9AE-3C0348B548CC}" type="pres">
      <dgm:prSet presAssocID="{D90B2E10-F2DF-4C54-B1DB-03BD4A7CB526}" presName="connTx" presStyleLbl="sibTrans2D1" presStyleIdx="1" presStyleCnt="2"/>
      <dgm:spPr/>
    </dgm:pt>
    <dgm:pt modelId="{55A50387-42E5-46E0-B31E-42CB896CB743}" type="pres">
      <dgm:prSet presAssocID="{1E9D90B5-F3A3-4312-8FCC-FC1A261C9374}" presName="composite" presStyleCnt="0"/>
      <dgm:spPr/>
    </dgm:pt>
    <dgm:pt modelId="{E59A6C67-19D7-413B-8B8E-FFF5228EB5B2}" type="pres">
      <dgm:prSet presAssocID="{1E9D90B5-F3A3-4312-8FCC-FC1A261C93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B8E867-FCC3-4767-A2F7-22BE0CE9CFE0}" type="pres">
      <dgm:prSet presAssocID="{1E9D90B5-F3A3-4312-8FCC-FC1A261C9374}" presName="parSh" presStyleLbl="node1" presStyleIdx="2" presStyleCnt="3"/>
      <dgm:spPr/>
      <dgm:t>
        <a:bodyPr/>
        <a:lstStyle/>
        <a:p>
          <a:endParaRPr lang="ru-RU"/>
        </a:p>
      </dgm:t>
    </dgm:pt>
    <dgm:pt modelId="{8CFA44DC-9F95-4E0A-B689-B6F243723E09}" type="pres">
      <dgm:prSet presAssocID="{1E9D90B5-F3A3-4312-8FCC-FC1A261C937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51D235C-E355-475C-8919-76D28619C344}" type="presOf" srcId="{D90B2E10-F2DF-4C54-B1DB-03BD4A7CB526}" destId="{08A1803F-6974-4043-979D-05E4D2BB7FB6}" srcOrd="0" destOrd="0" presId="urn:microsoft.com/office/officeart/2005/8/layout/process3"/>
    <dgm:cxn modelId="{24377EE5-1A21-46FA-80D9-5E9437ACD64D}" type="presOf" srcId="{30243477-551D-454D-AD70-7A683F720242}" destId="{B615CE80-491F-40DA-BC6B-06584DD8A0E0}" srcOrd="1" destOrd="0" presId="urn:microsoft.com/office/officeart/2005/8/layout/process3"/>
    <dgm:cxn modelId="{505627FF-966E-4201-AC8A-0FACAEE76106}" srcId="{14CA8A34-54FA-4721-BA4B-0B6630250038}" destId="{1E9D90B5-F3A3-4312-8FCC-FC1A261C9374}" srcOrd="2" destOrd="0" parTransId="{D6389061-2C8E-4491-B86D-A73C1D945220}" sibTransId="{C33D9987-1EC8-4F8A-BE92-F34007E40463}"/>
    <dgm:cxn modelId="{5D150F32-1B34-4EAE-A79B-7EFEA37174B1}" srcId="{14CA8A34-54FA-4721-BA4B-0B6630250038}" destId="{064D0752-14C3-46DE-AA4A-4770F5F668AC}" srcOrd="1" destOrd="0" parTransId="{6B443CA6-2EDB-4908-A237-B3A38ACD0BBB}" sibTransId="{D90B2E10-F2DF-4C54-B1DB-03BD4A7CB526}"/>
    <dgm:cxn modelId="{CA0840BB-5287-4364-9F60-53204650601A}" type="presOf" srcId="{064D0752-14C3-46DE-AA4A-4770F5F668AC}" destId="{7DB6E4EC-678E-4956-9EB5-7638C1735A96}" srcOrd="0" destOrd="0" presId="urn:microsoft.com/office/officeart/2005/8/layout/process3"/>
    <dgm:cxn modelId="{273714BF-21EC-45C6-A915-2A2B66A58497}" srcId="{1E9D90B5-F3A3-4312-8FCC-FC1A261C9374}" destId="{A26B8E45-D3EB-4EEB-90AC-533A67D96E9C}" srcOrd="0" destOrd="0" parTransId="{22DAB249-ACED-4295-9D12-DED9C61F8FF9}" sibTransId="{AA3F2427-430B-4A53-90A2-319689BE69B0}"/>
    <dgm:cxn modelId="{8448456A-4586-4B8D-8F9B-2B411D68F9CD}" type="presOf" srcId="{4AFA9111-7EFE-45EE-A682-61536EAEAC31}" destId="{1F7C943D-023D-4BA9-A4B2-FE882D1C9BAD}" srcOrd="1" destOrd="0" presId="urn:microsoft.com/office/officeart/2005/8/layout/process3"/>
    <dgm:cxn modelId="{1D77AC3D-072E-484D-B113-935076439BA1}" type="presOf" srcId="{D90B2E10-F2DF-4C54-B1DB-03BD4A7CB526}" destId="{BAE08D33-C236-4712-A9AE-3C0348B548CC}" srcOrd="1" destOrd="0" presId="urn:microsoft.com/office/officeart/2005/8/layout/process3"/>
    <dgm:cxn modelId="{34A7E75F-4B90-4E02-9261-24BEE85C8DF0}" type="presOf" srcId="{1E9D90B5-F3A3-4312-8FCC-FC1A261C9374}" destId="{31B8E867-FCC3-4767-A2F7-22BE0CE9CFE0}" srcOrd="1" destOrd="0" presId="urn:microsoft.com/office/officeart/2005/8/layout/process3"/>
    <dgm:cxn modelId="{CF89DAB6-65D9-44E7-A2AF-2183FA7FC404}" type="presOf" srcId="{4AFA9111-7EFE-45EE-A682-61536EAEAC31}" destId="{EEE5765D-E889-499B-A691-29E5680AC916}" srcOrd="0" destOrd="0" presId="urn:microsoft.com/office/officeart/2005/8/layout/process3"/>
    <dgm:cxn modelId="{60FBCA48-7720-4C65-89A4-40082E6D6833}" srcId="{14CA8A34-54FA-4721-BA4B-0B6630250038}" destId="{30243477-551D-454D-AD70-7A683F720242}" srcOrd="0" destOrd="0" parTransId="{7B249158-8E8B-4F55-8A45-A3072EFFFA93}" sibTransId="{4AFA9111-7EFE-45EE-A682-61536EAEAC31}"/>
    <dgm:cxn modelId="{1A31EC90-18D2-4721-94FE-102B6092A41E}" type="presOf" srcId="{1E9D90B5-F3A3-4312-8FCC-FC1A261C9374}" destId="{E59A6C67-19D7-413B-8B8E-FFF5228EB5B2}" srcOrd="0" destOrd="0" presId="urn:microsoft.com/office/officeart/2005/8/layout/process3"/>
    <dgm:cxn modelId="{0D094D78-35DB-4FEF-92F2-46D3C980FA78}" type="presOf" srcId="{064D0752-14C3-46DE-AA4A-4770F5F668AC}" destId="{C83312AD-567F-42E7-9A77-DB775E6834D6}" srcOrd="1" destOrd="0" presId="urn:microsoft.com/office/officeart/2005/8/layout/process3"/>
    <dgm:cxn modelId="{B25DC979-3C12-4EB7-9CA5-3FC8DEAE34A8}" type="presOf" srcId="{14CA8A34-54FA-4721-BA4B-0B6630250038}" destId="{EC91AAF2-C7F9-4DB5-85F5-D904C97A4908}" srcOrd="0" destOrd="0" presId="urn:microsoft.com/office/officeart/2005/8/layout/process3"/>
    <dgm:cxn modelId="{FCA176E7-4A17-4BAE-8D04-894AA1E6EE78}" type="presOf" srcId="{A26B8E45-D3EB-4EEB-90AC-533A67D96E9C}" destId="{8CFA44DC-9F95-4E0A-B689-B6F243723E09}" srcOrd="0" destOrd="0" presId="urn:microsoft.com/office/officeart/2005/8/layout/process3"/>
    <dgm:cxn modelId="{7E8A0BE7-278A-43E5-8A93-D48970D7FAD8}" type="presOf" srcId="{30243477-551D-454D-AD70-7A683F720242}" destId="{1840707A-2ED7-4CF2-A6E2-C229AE60EB81}" srcOrd="0" destOrd="0" presId="urn:microsoft.com/office/officeart/2005/8/layout/process3"/>
    <dgm:cxn modelId="{745C9CC5-80D9-47AA-BD93-A5F9B739B62D}" type="presParOf" srcId="{EC91AAF2-C7F9-4DB5-85F5-D904C97A4908}" destId="{59CF6919-2FB3-4596-BD79-6222136C27F7}" srcOrd="0" destOrd="0" presId="urn:microsoft.com/office/officeart/2005/8/layout/process3"/>
    <dgm:cxn modelId="{6D478D91-2CFD-4DE4-9F32-A1C3491487B5}" type="presParOf" srcId="{59CF6919-2FB3-4596-BD79-6222136C27F7}" destId="{1840707A-2ED7-4CF2-A6E2-C229AE60EB81}" srcOrd="0" destOrd="0" presId="urn:microsoft.com/office/officeart/2005/8/layout/process3"/>
    <dgm:cxn modelId="{626F96EF-6CF6-4458-A09C-DD6EE1339DE3}" type="presParOf" srcId="{59CF6919-2FB3-4596-BD79-6222136C27F7}" destId="{B615CE80-491F-40DA-BC6B-06584DD8A0E0}" srcOrd="1" destOrd="0" presId="urn:microsoft.com/office/officeart/2005/8/layout/process3"/>
    <dgm:cxn modelId="{EA0A907C-1074-4D26-A14B-3B87673B1ADE}" type="presParOf" srcId="{59CF6919-2FB3-4596-BD79-6222136C27F7}" destId="{A6168AB2-52FC-4611-808B-AAEDC11BF480}" srcOrd="2" destOrd="0" presId="urn:microsoft.com/office/officeart/2005/8/layout/process3"/>
    <dgm:cxn modelId="{410C9661-4D6C-4E77-8442-EAD5CA093013}" type="presParOf" srcId="{EC91AAF2-C7F9-4DB5-85F5-D904C97A4908}" destId="{EEE5765D-E889-499B-A691-29E5680AC916}" srcOrd="1" destOrd="0" presId="urn:microsoft.com/office/officeart/2005/8/layout/process3"/>
    <dgm:cxn modelId="{859AD111-6B8E-42B5-951C-BA7A1B534B11}" type="presParOf" srcId="{EEE5765D-E889-499B-A691-29E5680AC916}" destId="{1F7C943D-023D-4BA9-A4B2-FE882D1C9BAD}" srcOrd="0" destOrd="0" presId="urn:microsoft.com/office/officeart/2005/8/layout/process3"/>
    <dgm:cxn modelId="{A12205EA-C947-46B6-B6C0-20AAB209F022}" type="presParOf" srcId="{EC91AAF2-C7F9-4DB5-85F5-D904C97A4908}" destId="{9AD0ED88-D4F4-4683-A637-255492825729}" srcOrd="2" destOrd="0" presId="urn:microsoft.com/office/officeart/2005/8/layout/process3"/>
    <dgm:cxn modelId="{F5B8A05C-D969-4244-B1E5-9AC38FB27E69}" type="presParOf" srcId="{9AD0ED88-D4F4-4683-A637-255492825729}" destId="{7DB6E4EC-678E-4956-9EB5-7638C1735A96}" srcOrd="0" destOrd="0" presId="urn:microsoft.com/office/officeart/2005/8/layout/process3"/>
    <dgm:cxn modelId="{71BAD90F-C960-4B27-9889-AA6A9BCB4107}" type="presParOf" srcId="{9AD0ED88-D4F4-4683-A637-255492825729}" destId="{C83312AD-567F-42E7-9A77-DB775E6834D6}" srcOrd="1" destOrd="0" presId="urn:microsoft.com/office/officeart/2005/8/layout/process3"/>
    <dgm:cxn modelId="{40CD256D-12F6-431F-ABC6-A0F2D7A509E1}" type="presParOf" srcId="{9AD0ED88-D4F4-4683-A637-255492825729}" destId="{FA610357-257C-4D71-BA6C-B3F192C8639F}" srcOrd="2" destOrd="0" presId="urn:microsoft.com/office/officeart/2005/8/layout/process3"/>
    <dgm:cxn modelId="{E0684840-50BB-4AF1-B52E-FD96E259774C}" type="presParOf" srcId="{EC91AAF2-C7F9-4DB5-85F5-D904C97A4908}" destId="{08A1803F-6974-4043-979D-05E4D2BB7FB6}" srcOrd="3" destOrd="0" presId="urn:microsoft.com/office/officeart/2005/8/layout/process3"/>
    <dgm:cxn modelId="{8781D3B3-E5EE-42E7-BF18-7CDD0EB5212F}" type="presParOf" srcId="{08A1803F-6974-4043-979D-05E4D2BB7FB6}" destId="{BAE08D33-C236-4712-A9AE-3C0348B548CC}" srcOrd="0" destOrd="0" presId="urn:microsoft.com/office/officeart/2005/8/layout/process3"/>
    <dgm:cxn modelId="{10F0D815-B1A3-41DA-B665-B0AF11C98A18}" type="presParOf" srcId="{EC91AAF2-C7F9-4DB5-85F5-D904C97A4908}" destId="{55A50387-42E5-46E0-B31E-42CB896CB743}" srcOrd="4" destOrd="0" presId="urn:microsoft.com/office/officeart/2005/8/layout/process3"/>
    <dgm:cxn modelId="{4E20750B-A79A-4BFE-88E5-6D42339F6C47}" type="presParOf" srcId="{55A50387-42E5-46E0-B31E-42CB896CB743}" destId="{E59A6C67-19D7-413B-8B8E-FFF5228EB5B2}" srcOrd="0" destOrd="0" presId="urn:microsoft.com/office/officeart/2005/8/layout/process3"/>
    <dgm:cxn modelId="{1AFE4660-785F-4FBE-BE67-85453A76D92D}" type="presParOf" srcId="{55A50387-42E5-46E0-B31E-42CB896CB743}" destId="{31B8E867-FCC3-4767-A2F7-22BE0CE9CFE0}" srcOrd="1" destOrd="0" presId="urn:microsoft.com/office/officeart/2005/8/layout/process3"/>
    <dgm:cxn modelId="{95F1CA87-2451-4EED-8759-0CADB28E1CC4}" type="presParOf" srcId="{55A50387-42E5-46E0-B31E-42CB896CB743}" destId="{8CFA44DC-9F95-4E0A-B689-B6F243723E0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CA8A34-54FA-4721-BA4B-0B66302500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243477-551D-454D-AD70-7A683F720242}">
      <dgm:prSet phldrT="[Text]"/>
      <dgm:spPr/>
      <dgm:t>
        <a:bodyPr/>
        <a:lstStyle/>
        <a:p>
          <a:r>
            <a:rPr lang="en-US" dirty="0" smtClean="0"/>
            <a:t>  </a:t>
          </a:r>
          <a:endParaRPr lang="ru-RU" dirty="0"/>
        </a:p>
      </dgm:t>
    </dgm:pt>
    <dgm:pt modelId="{4AFA9111-7EFE-45EE-A682-61536EAEAC31}" type="sibTrans" cxnId="{60FBCA48-7720-4C65-89A4-40082E6D6833}">
      <dgm:prSet/>
      <dgm:spPr/>
      <dgm:t>
        <a:bodyPr/>
        <a:lstStyle/>
        <a:p>
          <a:endParaRPr lang="ru-RU"/>
        </a:p>
      </dgm:t>
    </dgm:pt>
    <dgm:pt modelId="{7B249158-8E8B-4F55-8A45-A3072EFFFA93}" type="parTrans" cxnId="{60FBCA48-7720-4C65-89A4-40082E6D6833}">
      <dgm:prSet/>
      <dgm:spPr/>
      <dgm:t>
        <a:bodyPr/>
        <a:lstStyle/>
        <a:p>
          <a:endParaRPr lang="ru-RU"/>
        </a:p>
      </dgm:t>
    </dgm:pt>
    <dgm:pt modelId="{58EF582E-D31F-49AE-9E34-FCC37BCED3B0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SingleState</a:t>
          </a:r>
          <a:endParaRPr lang="ru-RU" dirty="0"/>
        </a:p>
      </dgm:t>
    </dgm:pt>
    <dgm:pt modelId="{FB0E6D1B-FB03-4FAB-B315-C4350450B71D}" type="parTrans" cxnId="{121AA6A2-C8E3-488C-A710-A3C0FC1E4EE5}">
      <dgm:prSet/>
      <dgm:spPr/>
      <dgm:t>
        <a:bodyPr/>
        <a:lstStyle/>
        <a:p>
          <a:endParaRPr lang="ru-RU"/>
        </a:p>
      </dgm:t>
    </dgm:pt>
    <dgm:pt modelId="{442450C4-EA3A-4459-95AD-C8463A81C4EB}" type="sibTrans" cxnId="{121AA6A2-C8E3-488C-A710-A3C0FC1E4EE5}">
      <dgm:prSet/>
      <dgm:spPr/>
      <dgm:t>
        <a:bodyPr/>
        <a:lstStyle/>
        <a:p>
          <a:endParaRPr lang="ru-RU"/>
        </a:p>
      </dgm:t>
    </dgm:pt>
    <dgm:pt modelId="{F9642274-7782-4E2D-A30E-C9F77FDA9D5E}">
      <dgm:prSet phldrT="[Text]"/>
      <dgm:spPr/>
      <dgm:t>
        <a:bodyPr/>
        <a:lstStyle/>
        <a:p>
          <a:r>
            <a:rPr lang="en-US" dirty="0" err="1" smtClean="0"/>
            <a:t>clearUser</a:t>
          </a:r>
          <a:r>
            <a:rPr lang="en-US" dirty="0" smtClean="0"/>
            <a:t>()</a:t>
          </a:r>
          <a:endParaRPr lang="ru-RU" dirty="0"/>
        </a:p>
      </dgm:t>
    </dgm:pt>
    <dgm:pt modelId="{222D2E4D-DFE9-40E6-B45E-1AF7EC91274D}" type="parTrans" cxnId="{BB3EE526-DD20-4278-BE79-583DABFA8C28}">
      <dgm:prSet/>
      <dgm:spPr/>
      <dgm:t>
        <a:bodyPr/>
        <a:lstStyle/>
        <a:p>
          <a:endParaRPr lang="ru-RU"/>
        </a:p>
      </dgm:t>
    </dgm:pt>
    <dgm:pt modelId="{CD409B99-F601-489E-9E9A-AC66BA57F9C3}" type="sibTrans" cxnId="{BB3EE526-DD20-4278-BE79-583DABFA8C28}">
      <dgm:prSet/>
      <dgm:spPr/>
      <dgm:t>
        <a:bodyPr/>
        <a:lstStyle/>
        <a:p>
          <a:endParaRPr lang="ru-RU"/>
        </a:p>
      </dgm:t>
    </dgm:pt>
    <dgm:pt modelId="{10219B7D-7C9D-4C25-A6D5-C8A86B18327F}">
      <dgm:prSet phldrT="[Text]"/>
      <dgm:spPr/>
      <dgm:t>
        <a:bodyPr/>
        <a:lstStyle/>
        <a:p>
          <a:endParaRPr lang="ru-RU" dirty="0"/>
        </a:p>
      </dgm:t>
    </dgm:pt>
    <dgm:pt modelId="{2404FC6B-2096-438B-89CD-C1E2A199D4B9}" type="parTrans" cxnId="{C9EE68A8-A117-420B-9331-A35152B9C9B1}">
      <dgm:prSet/>
      <dgm:spPr/>
      <dgm:t>
        <a:bodyPr/>
        <a:lstStyle/>
        <a:p>
          <a:endParaRPr lang="ru-RU"/>
        </a:p>
      </dgm:t>
    </dgm:pt>
    <dgm:pt modelId="{59B4FA16-DD31-47C7-9CC3-E89C2C5E553B}" type="sibTrans" cxnId="{C9EE68A8-A117-420B-9331-A35152B9C9B1}">
      <dgm:prSet/>
      <dgm:spPr/>
      <dgm:t>
        <a:bodyPr/>
        <a:lstStyle/>
        <a:p>
          <a:endParaRPr lang="ru-RU"/>
        </a:p>
      </dgm:t>
    </dgm:pt>
    <dgm:pt modelId="{EC91AAF2-C7F9-4DB5-85F5-D904C97A4908}" type="pres">
      <dgm:prSet presAssocID="{14CA8A34-54FA-4721-BA4B-0B6630250038}" presName="linearFlow" presStyleCnt="0">
        <dgm:presLayoutVars>
          <dgm:dir/>
          <dgm:animLvl val="lvl"/>
          <dgm:resizeHandles val="exact"/>
        </dgm:presLayoutVars>
      </dgm:prSet>
      <dgm:spPr/>
    </dgm:pt>
    <dgm:pt modelId="{59CF6919-2FB3-4596-BD79-6222136C27F7}" type="pres">
      <dgm:prSet presAssocID="{30243477-551D-454D-AD70-7A683F720242}" presName="composite" presStyleCnt="0"/>
      <dgm:spPr/>
    </dgm:pt>
    <dgm:pt modelId="{1840707A-2ED7-4CF2-A6E2-C229AE60EB81}" type="pres">
      <dgm:prSet presAssocID="{30243477-551D-454D-AD70-7A683F7202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5CE80-491F-40DA-BC6B-06584DD8A0E0}" type="pres">
      <dgm:prSet presAssocID="{30243477-551D-454D-AD70-7A683F720242}" presName="parSh" presStyleLbl="node1" presStyleIdx="0" presStyleCnt="3"/>
      <dgm:spPr/>
      <dgm:t>
        <a:bodyPr/>
        <a:lstStyle/>
        <a:p>
          <a:endParaRPr lang="ru-RU"/>
        </a:p>
      </dgm:t>
    </dgm:pt>
    <dgm:pt modelId="{A6168AB2-52FC-4611-808B-AAEDC11BF480}" type="pres">
      <dgm:prSet presAssocID="{30243477-551D-454D-AD70-7A683F72024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E5765D-E889-499B-A691-29E5680AC916}" type="pres">
      <dgm:prSet presAssocID="{4AFA9111-7EFE-45EE-A682-61536EAEAC31}" presName="sibTrans" presStyleLbl="sibTrans2D1" presStyleIdx="0" presStyleCnt="2"/>
      <dgm:spPr/>
    </dgm:pt>
    <dgm:pt modelId="{1F7C943D-023D-4BA9-A4B2-FE882D1C9BAD}" type="pres">
      <dgm:prSet presAssocID="{4AFA9111-7EFE-45EE-A682-61536EAEAC31}" presName="connTx" presStyleLbl="sibTrans2D1" presStyleIdx="0" presStyleCnt="2"/>
      <dgm:spPr/>
    </dgm:pt>
    <dgm:pt modelId="{9B56F3EC-9E7B-48D0-A273-F012FF3774F3}" type="pres">
      <dgm:prSet presAssocID="{10219B7D-7C9D-4C25-A6D5-C8A86B18327F}" presName="composite" presStyleCnt="0"/>
      <dgm:spPr/>
    </dgm:pt>
    <dgm:pt modelId="{E071C986-9354-4D2F-A386-8F66E0DAB5E1}" type="pres">
      <dgm:prSet presAssocID="{10219B7D-7C9D-4C25-A6D5-C8A86B18327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0EED351-93E0-42FD-9C5F-D4B9F8AD1E71}" type="pres">
      <dgm:prSet presAssocID="{10219B7D-7C9D-4C25-A6D5-C8A86B18327F}" presName="parSh" presStyleLbl="node1" presStyleIdx="1" presStyleCnt="3"/>
      <dgm:spPr/>
    </dgm:pt>
    <dgm:pt modelId="{39F175D3-FAEF-47B4-BB44-E2E721C80524}" type="pres">
      <dgm:prSet presAssocID="{10219B7D-7C9D-4C25-A6D5-C8A86B18327F}" presName="desTx" presStyleLbl="fgAcc1" presStyleIdx="1" presStyleCnt="3">
        <dgm:presLayoutVars>
          <dgm:bulletEnabled val="1"/>
        </dgm:presLayoutVars>
      </dgm:prSet>
      <dgm:spPr/>
    </dgm:pt>
    <dgm:pt modelId="{55707927-76FF-4501-B6F1-BDF42F229A65}" type="pres">
      <dgm:prSet presAssocID="{59B4FA16-DD31-47C7-9CC3-E89C2C5E553B}" presName="sibTrans" presStyleLbl="sibTrans2D1" presStyleIdx="1" presStyleCnt="2"/>
      <dgm:spPr/>
    </dgm:pt>
    <dgm:pt modelId="{C1833494-9F6F-47E5-84D6-FE9040C94B08}" type="pres">
      <dgm:prSet presAssocID="{59B4FA16-DD31-47C7-9CC3-E89C2C5E553B}" presName="connTx" presStyleLbl="sibTrans2D1" presStyleIdx="1" presStyleCnt="2"/>
      <dgm:spPr/>
    </dgm:pt>
    <dgm:pt modelId="{F97F0FDB-1E37-42D7-BF80-864C1DBD822D}" type="pres">
      <dgm:prSet presAssocID="{58EF582E-D31F-49AE-9E34-FCC37BCED3B0}" presName="composite" presStyleCnt="0"/>
      <dgm:spPr/>
    </dgm:pt>
    <dgm:pt modelId="{28B806FC-6CCD-4EA0-A58E-9084B40CC9B9}" type="pres">
      <dgm:prSet presAssocID="{58EF582E-D31F-49AE-9E34-FCC37BCED3B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5240AB5-5EEE-4559-ADB8-98C7F4ED86A9}" type="pres">
      <dgm:prSet presAssocID="{58EF582E-D31F-49AE-9E34-FCC37BCED3B0}" presName="parSh" presStyleLbl="node1" presStyleIdx="2" presStyleCnt="3"/>
      <dgm:spPr/>
    </dgm:pt>
    <dgm:pt modelId="{3AE96C3A-6BA6-4B8B-A5A9-13ABB4330099}" type="pres">
      <dgm:prSet presAssocID="{58EF582E-D31F-49AE-9E34-FCC37BCED3B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21AA6A2-C8E3-488C-A710-A3C0FC1E4EE5}" srcId="{14CA8A34-54FA-4721-BA4B-0B6630250038}" destId="{58EF582E-D31F-49AE-9E34-FCC37BCED3B0}" srcOrd="2" destOrd="0" parTransId="{FB0E6D1B-FB03-4FAB-B315-C4350450B71D}" sibTransId="{442450C4-EA3A-4459-95AD-C8463A81C4EB}"/>
    <dgm:cxn modelId="{22D76635-372F-49FC-8084-B012A406D128}" type="presOf" srcId="{30243477-551D-454D-AD70-7A683F720242}" destId="{1840707A-2ED7-4CF2-A6E2-C229AE60EB81}" srcOrd="0" destOrd="0" presId="urn:microsoft.com/office/officeart/2005/8/layout/process3"/>
    <dgm:cxn modelId="{BB3EE526-DD20-4278-BE79-583DABFA8C28}" srcId="{58EF582E-D31F-49AE-9E34-FCC37BCED3B0}" destId="{F9642274-7782-4E2D-A30E-C9F77FDA9D5E}" srcOrd="0" destOrd="0" parTransId="{222D2E4D-DFE9-40E6-B45E-1AF7EC91274D}" sibTransId="{CD409B99-F601-489E-9E9A-AC66BA57F9C3}"/>
    <dgm:cxn modelId="{C8357F97-2AD8-443A-A800-4056B00BD8B8}" type="presOf" srcId="{F9642274-7782-4E2D-A30E-C9F77FDA9D5E}" destId="{3AE96C3A-6BA6-4B8B-A5A9-13ABB4330099}" srcOrd="0" destOrd="0" presId="urn:microsoft.com/office/officeart/2005/8/layout/process3"/>
    <dgm:cxn modelId="{B28E5AC0-F4A2-4B30-98B3-F09358B48C9D}" type="presOf" srcId="{30243477-551D-454D-AD70-7A683F720242}" destId="{B615CE80-491F-40DA-BC6B-06584DD8A0E0}" srcOrd="1" destOrd="0" presId="urn:microsoft.com/office/officeart/2005/8/layout/process3"/>
    <dgm:cxn modelId="{1ED05BFB-08A0-4DA1-81D7-3798397239F0}" type="presOf" srcId="{4AFA9111-7EFE-45EE-A682-61536EAEAC31}" destId="{1F7C943D-023D-4BA9-A4B2-FE882D1C9BAD}" srcOrd="1" destOrd="0" presId="urn:microsoft.com/office/officeart/2005/8/layout/process3"/>
    <dgm:cxn modelId="{8E4C4DBB-78B2-4EDC-9319-E2FD7448A591}" type="presOf" srcId="{59B4FA16-DD31-47C7-9CC3-E89C2C5E553B}" destId="{C1833494-9F6F-47E5-84D6-FE9040C94B08}" srcOrd="1" destOrd="0" presId="urn:microsoft.com/office/officeart/2005/8/layout/process3"/>
    <dgm:cxn modelId="{9AC5DB01-4140-4F39-8C62-889362EE2E67}" type="presOf" srcId="{59B4FA16-DD31-47C7-9CC3-E89C2C5E553B}" destId="{55707927-76FF-4501-B6F1-BDF42F229A65}" srcOrd="0" destOrd="0" presId="urn:microsoft.com/office/officeart/2005/8/layout/process3"/>
    <dgm:cxn modelId="{189EC9A0-3F23-4BEB-B725-550674BCD891}" type="presOf" srcId="{10219B7D-7C9D-4C25-A6D5-C8A86B18327F}" destId="{E071C986-9354-4D2F-A386-8F66E0DAB5E1}" srcOrd="0" destOrd="0" presId="urn:microsoft.com/office/officeart/2005/8/layout/process3"/>
    <dgm:cxn modelId="{8C756498-50EA-464E-93BC-1DA55E3F94CF}" type="presOf" srcId="{4AFA9111-7EFE-45EE-A682-61536EAEAC31}" destId="{EEE5765D-E889-499B-A691-29E5680AC916}" srcOrd="0" destOrd="0" presId="urn:microsoft.com/office/officeart/2005/8/layout/process3"/>
    <dgm:cxn modelId="{620F5164-C46C-4C57-9F3E-B8EDBC26C621}" type="presOf" srcId="{14CA8A34-54FA-4721-BA4B-0B6630250038}" destId="{EC91AAF2-C7F9-4DB5-85F5-D904C97A4908}" srcOrd="0" destOrd="0" presId="urn:microsoft.com/office/officeart/2005/8/layout/process3"/>
    <dgm:cxn modelId="{60FBCA48-7720-4C65-89A4-40082E6D6833}" srcId="{14CA8A34-54FA-4721-BA4B-0B6630250038}" destId="{30243477-551D-454D-AD70-7A683F720242}" srcOrd="0" destOrd="0" parTransId="{7B249158-8E8B-4F55-8A45-A3072EFFFA93}" sibTransId="{4AFA9111-7EFE-45EE-A682-61536EAEAC31}"/>
    <dgm:cxn modelId="{E2EB37ED-D9DC-4BA3-A9C2-77D5ED861DBE}" type="presOf" srcId="{10219B7D-7C9D-4C25-A6D5-C8A86B18327F}" destId="{20EED351-93E0-42FD-9C5F-D4B9F8AD1E71}" srcOrd="1" destOrd="0" presId="urn:microsoft.com/office/officeart/2005/8/layout/process3"/>
    <dgm:cxn modelId="{C9EE68A8-A117-420B-9331-A35152B9C9B1}" srcId="{14CA8A34-54FA-4721-BA4B-0B6630250038}" destId="{10219B7D-7C9D-4C25-A6D5-C8A86B18327F}" srcOrd="1" destOrd="0" parTransId="{2404FC6B-2096-438B-89CD-C1E2A199D4B9}" sibTransId="{59B4FA16-DD31-47C7-9CC3-E89C2C5E553B}"/>
    <dgm:cxn modelId="{3F248A46-7D66-47EA-B020-4411C789BA48}" type="presOf" srcId="{58EF582E-D31F-49AE-9E34-FCC37BCED3B0}" destId="{95240AB5-5EEE-4559-ADB8-98C7F4ED86A9}" srcOrd="1" destOrd="0" presId="urn:microsoft.com/office/officeart/2005/8/layout/process3"/>
    <dgm:cxn modelId="{1B49C1AF-1397-49EE-A153-4F133412C242}" type="presOf" srcId="{58EF582E-D31F-49AE-9E34-FCC37BCED3B0}" destId="{28B806FC-6CCD-4EA0-A58E-9084B40CC9B9}" srcOrd="0" destOrd="0" presId="urn:microsoft.com/office/officeart/2005/8/layout/process3"/>
    <dgm:cxn modelId="{7562F806-7FCB-4C27-B5FE-F526739D0F0B}" type="presParOf" srcId="{EC91AAF2-C7F9-4DB5-85F5-D904C97A4908}" destId="{59CF6919-2FB3-4596-BD79-6222136C27F7}" srcOrd="0" destOrd="0" presId="urn:microsoft.com/office/officeart/2005/8/layout/process3"/>
    <dgm:cxn modelId="{417961C4-A35D-4FF3-BF6B-69E6E9D3BB21}" type="presParOf" srcId="{59CF6919-2FB3-4596-BD79-6222136C27F7}" destId="{1840707A-2ED7-4CF2-A6E2-C229AE60EB81}" srcOrd="0" destOrd="0" presId="urn:microsoft.com/office/officeart/2005/8/layout/process3"/>
    <dgm:cxn modelId="{48241A77-9E79-4BCE-8D67-E08CA0773DF9}" type="presParOf" srcId="{59CF6919-2FB3-4596-BD79-6222136C27F7}" destId="{B615CE80-491F-40DA-BC6B-06584DD8A0E0}" srcOrd="1" destOrd="0" presId="urn:microsoft.com/office/officeart/2005/8/layout/process3"/>
    <dgm:cxn modelId="{77EFAB81-E4C6-42EA-B1F4-0D5CA59AE435}" type="presParOf" srcId="{59CF6919-2FB3-4596-BD79-6222136C27F7}" destId="{A6168AB2-52FC-4611-808B-AAEDC11BF480}" srcOrd="2" destOrd="0" presId="urn:microsoft.com/office/officeart/2005/8/layout/process3"/>
    <dgm:cxn modelId="{993B3DB0-FEB4-4BEB-BC1B-F313E2CE730D}" type="presParOf" srcId="{EC91AAF2-C7F9-4DB5-85F5-D904C97A4908}" destId="{EEE5765D-E889-499B-A691-29E5680AC916}" srcOrd="1" destOrd="0" presId="urn:microsoft.com/office/officeart/2005/8/layout/process3"/>
    <dgm:cxn modelId="{F9311C2A-16A5-4BE7-9F04-A9CC0A92BC9B}" type="presParOf" srcId="{EEE5765D-E889-499B-A691-29E5680AC916}" destId="{1F7C943D-023D-4BA9-A4B2-FE882D1C9BAD}" srcOrd="0" destOrd="0" presId="urn:microsoft.com/office/officeart/2005/8/layout/process3"/>
    <dgm:cxn modelId="{60581AC4-E63F-427D-AFD6-0379239584C8}" type="presParOf" srcId="{EC91AAF2-C7F9-4DB5-85F5-D904C97A4908}" destId="{9B56F3EC-9E7B-48D0-A273-F012FF3774F3}" srcOrd="2" destOrd="0" presId="urn:microsoft.com/office/officeart/2005/8/layout/process3"/>
    <dgm:cxn modelId="{6DF65B78-B940-415B-A103-16C94D900669}" type="presParOf" srcId="{9B56F3EC-9E7B-48D0-A273-F012FF3774F3}" destId="{E071C986-9354-4D2F-A386-8F66E0DAB5E1}" srcOrd="0" destOrd="0" presId="urn:microsoft.com/office/officeart/2005/8/layout/process3"/>
    <dgm:cxn modelId="{79D314B4-EB7E-4A7C-BC06-59F12E2FD04E}" type="presParOf" srcId="{9B56F3EC-9E7B-48D0-A273-F012FF3774F3}" destId="{20EED351-93E0-42FD-9C5F-D4B9F8AD1E71}" srcOrd="1" destOrd="0" presId="urn:microsoft.com/office/officeart/2005/8/layout/process3"/>
    <dgm:cxn modelId="{E073BDF6-1ECE-48AA-AB55-7D8BC3FA1BED}" type="presParOf" srcId="{9B56F3EC-9E7B-48D0-A273-F012FF3774F3}" destId="{39F175D3-FAEF-47B4-BB44-E2E721C80524}" srcOrd="2" destOrd="0" presId="urn:microsoft.com/office/officeart/2005/8/layout/process3"/>
    <dgm:cxn modelId="{A5B298BC-AEE6-4CEE-B8D6-D8291766B3A7}" type="presParOf" srcId="{EC91AAF2-C7F9-4DB5-85F5-D904C97A4908}" destId="{55707927-76FF-4501-B6F1-BDF42F229A65}" srcOrd="3" destOrd="0" presId="urn:microsoft.com/office/officeart/2005/8/layout/process3"/>
    <dgm:cxn modelId="{C1CF3722-2155-45C9-9C82-AACD1E7D64DD}" type="presParOf" srcId="{55707927-76FF-4501-B6F1-BDF42F229A65}" destId="{C1833494-9F6F-47E5-84D6-FE9040C94B08}" srcOrd="0" destOrd="0" presId="urn:microsoft.com/office/officeart/2005/8/layout/process3"/>
    <dgm:cxn modelId="{2C16CD09-16D5-4FD7-A8BD-08FB7899CC68}" type="presParOf" srcId="{EC91AAF2-C7F9-4DB5-85F5-D904C97A4908}" destId="{F97F0FDB-1E37-42D7-BF80-864C1DBD822D}" srcOrd="4" destOrd="0" presId="urn:microsoft.com/office/officeart/2005/8/layout/process3"/>
    <dgm:cxn modelId="{FD7E9C22-826B-4F34-964E-1E1C817AA5EF}" type="presParOf" srcId="{F97F0FDB-1E37-42D7-BF80-864C1DBD822D}" destId="{28B806FC-6CCD-4EA0-A58E-9084B40CC9B9}" srcOrd="0" destOrd="0" presId="urn:microsoft.com/office/officeart/2005/8/layout/process3"/>
    <dgm:cxn modelId="{1848AE01-B633-48A1-9BBA-83E7A7586477}" type="presParOf" srcId="{F97F0FDB-1E37-42D7-BF80-864C1DBD822D}" destId="{95240AB5-5EEE-4559-ADB8-98C7F4ED86A9}" srcOrd="1" destOrd="0" presId="urn:microsoft.com/office/officeart/2005/8/layout/process3"/>
    <dgm:cxn modelId="{CA3392B3-B48C-4C1A-8042-2742CB0E873F}" type="presParOf" srcId="{F97F0FDB-1E37-42D7-BF80-864C1DBD822D}" destId="{3AE96C3A-6BA6-4B8B-A5A9-13ABB433009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9D92DC9-8AF4-4522-AFA5-073BCB6E9C5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A47FAA-474C-4E49-A03E-F419F548DB25}">
      <dgm:prSet phldrT="[Text]"/>
      <dgm:spPr/>
      <dgm:t>
        <a:bodyPr/>
        <a:lstStyle/>
        <a:p>
          <a:r>
            <a:rPr lang="en-US" dirty="0" err="1" smtClean="0"/>
            <a:t>showNews</a:t>
          </a:r>
          <a:r>
            <a:rPr lang="en-US" dirty="0" smtClean="0"/>
            <a:t>(list)</a:t>
          </a:r>
          <a:endParaRPr lang="ru-RU" dirty="0"/>
        </a:p>
      </dgm:t>
    </dgm:pt>
    <dgm:pt modelId="{8832B8D2-A4CE-4FAF-8A98-1ACD86FAFA7E}" type="parTrans" cxnId="{B4394B5A-2E89-4EE0-A227-D0EE0F272C71}">
      <dgm:prSet/>
      <dgm:spPr/>
      <dgm:t>
        <a:bodyPr/>
        <a:lstStyle/>
        <a:p>
          <a:endParaRPr lang="ru-RU"/>
        </a:p>
      </dgm:t>
    </dgm:pt>
    <dgm:pt modelId="{0BF47E2A-FAE6-4BA6-824F-FA9BBD4CE037}" type="sibTrans" cxnId="{B4394B5A-2E89-4EE0-A227-D0EE0F272C71}">
      <dgm:prSet/>
      <dgm:spPr/>
      <dgm:t>
        <a:bodyPr/>
        <a:lstStyle/>
        <a:p>
          <a:endParaRPr lang="ru-RU"/>
        </a:p>
      </dgm:t>
    </dgm:pt>
    <dgm:pt modelId="{996EF511-FB36-46F8-A0FD-24D2EA12E2C8}">
      <dgm:prSet phldrT="[Text]"/>
      <dgm:spPr/>
      <dgm:t>
        <a:bodyPr/>
        <a:lstStyle/>
        <a:p>
          <a:r>
            <a:rPr lang="en-US" dirty="0" err="1" smtClean="0"/>
            <a:t>hideProgress</a:t>
          </a:r>
          <a:r>
            <a:rPr lang="en-US" dirty="0" smtClean="0"/>
            <a:t>()</a:t>
          </a:r>
          <a:endParaRPr lang="ru-RU" dirty="0"/>
        </a:p>
      </dgm:t>
    </dgm:pt>
    <dgm:pt modelId="{2B4943E2-0FC0-4FF3-AD7A-C8AB077BEAB0}" type="parTrans" cxnId="{785CEF6E-52F9-4730-9D61-FA8717EC94A9}">
      <dgm:prSet/>
      <dgm:spPr/>
      <dgm:t>
        <a:bodyPr/>
        <a:lstStyle/>
        <a:p>
          <a:endParaRPr lang="ru-RU"/>
        </a:p>
      </dgm:t>
    </dgm:pt>
    <dgm:pt modelId="{E36C7326-9CB3-449B-98F2-08818C2208EA}" type="sibTrans" cxnId="{785CEF6E-52F9-4730-9D61-FA8717EC94A9}">
      <dgm:prSet/>
      <dgm:spPr/>
      <dgm:t>
        <a:bodyPr/>
        <a:lstStyle/>
        <a:p>
          <a:endParaRPr lang="ru-RU"/>
        </a:p>
      </dgm:t>
    </dgm:pt>
    <dgm:pt modelId="{72B633A1-7868-46E1-95D8-7831F485D653}" type="pres">
      <dgm:prSet presAssocID="{B9D92DC9-8AF4-4522-AFA5-073BCB6E9C57}" presName="Name0" presStyleCnt="0">
        <dgm:presLayoutVars>
          <dgm:dir/>
          <dgm:animLvl val="lvl"/>
          <dgm:resizeHandles val="exact"/>
        </dgm:presLayoutVars>
      </dgm:prSet>
      <dgm:spPr/>
    </dgm:pt>
    <dgm:pt modelId="{D8C74D06-75FF-46FC-AB49-18B729D56A32}" type="pres">
      <dgm:prSet presAssocID="{06A47FAA-474C-4E49-A03E-F419F548DB2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152829-E603-4278-A54F-505724BA6B9D}" type="pres">
      <dgm:prSet presAssocID="{0BF47E2A-FAE6-4BA6-824F-FA9BBD4CE037}" presName="parTxOnlySpace" presStyleCnt="0"/>
      <dgm:spPr/>
    </dgm:pt>
    <dgm:pt modelId="{30740BD0-AE88-4C83-BDF7-C3C140E04C8E}" type="pres">
      <dgm:prSet presAssocID="{996EF511-FB36-46F8-A0FD-24D2EA12E2C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85CEF6E-52F9-4730-9D61-FA8717EC94A9}" srcId="{B9D92DC9-8AF4-4522-AFA5-073BCB6E9C57}" destId="{996EF511-FB36-46F8-A0FD-24D2EA12E2C8}" srcOrd="1" destOrd="0" parTransId="{2B4943E2-0FC0-4FF3-AD7A-C8AB077BEAB0}" sibTransId="{E36C7326-9CB3-449B-98F2-08818C2208EA}"/>
    <dgm:cxn modelId="{5003402A-9786-47AB-A92A-6F91AF9C9984}" type="presOf" srcId="{996EF511-FB36-46F8-A0FD-24D2EA12E2C8}" destId="{30740BD0-AE88-4C83-BDF7-C3C140E04C8E}" srcOrd="0" destOrd="0" presId="urn:microsoft.com/office/officeart/2005/8/layout/chevron1"/>
    <dgm:cxn modelId="{B4394B5A-2E89-4EE0-A227-D0EE0F272C71}" srcId="{B9D92DC9-8AF4-4522-AFA5-073BCB6E9C57}" destId="{06A47FAA-474C-4E49-A03E-F419F548DB25}" srcOrd="0" destOrd="0" parTransId="{8832B8D2-A4CE-4FAF-8A98-1ACD86FAFA7E}" sibTransId="{0BF47E2A-FAE6-4BA6-824F-FA9BBD4CE037}"/>
    <dgm:cxn modelId="{CADB87CA-C70E-477A-A711-EFDC2C4C31AE}" type="presOf" srcId="{06A47FAA-474C-4E49-A03E-F419F548DB25}" destId="{D8C74D06-75FF-46FC-AB49-18B729D56A32}" srcOrd="0" destOrd="0" presId="urn:microsoft.com/office/officeart/2005/8/layout/chevron1"/>
    <dgm:cxn modelId="{5A90C2C8-A24F-4919-A2E2-D2688CEDC723}" type="presOf" srcId="{B9D92DC9-8AF4-4522-AFA5-073BCB6E9C57}" destId="{72B633A1-7868-46E1-95D8-7831F485D653}" srcOrd="0" destOrd="0" presId="urn:microsoft.com/office/officeart/2005/8/layout/chevron1"/>
    <dgm:cxn modelId="{CC82C11D-949B-4394-A4DF-1C17E8200A72}" type="presParOf" srcId="{72B633A1-7868-46E1-95D8-7831F485D653}" destId="{D8C74D06-75FF-46FC-AB49-18B729D56A32}" srcOrd="0" destOrd="0" presId="urn:microsoft.com/office/officeart/2005/8/layout/chevron1"/>
    <dgm:cxn modelId="{74F37857-E679-44EE-A6DC-73EA5DBEC959}" type="presParOf" srcId="{72B633A1-7868-46E1-95D8-7831F485D653}" destId="{E2152829-E603-4278-A54F-505724BA6B9D}" srcOrd="1" destOrd="0" presId="urn:microsoft.com/office/officeart/2005/8/layout/chevron1"/>
    <dgm:cxn modelId="{7F95B3AF-6318-4F42-ABAC-E68B2D1C8A2C}" type="presParOf" srcId="{72B633A1-7868-46E1-95D8-7831F485D653}" destId="{30740BD0-AE88-4C83-BDF7-C3C140E04C8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9D92DC9-8AF4-4522-AFA5-073BCB6E9C5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A47FAA-474C-4E49-A03E-F419F548DB25}">
      <dgm:prSet phldrT="[Text]" custT="1"/>
      <dgm:spPr/>
      <dgm:t>
        <a:bodyPr/>
        <a:lstStyle/>
        <a:p>
          <a:r>
            <a:rPr lang="en-US" sz="600" dirty="0" err="1" smtClean="0"/>
            <a:t>showNews</a:t>
          </a:r>
          <a:r>
            <a:rPr lang="en-US" sz="600" dirty="0" smtClean="0"/>
            <a:t>(list)</a:t>
          </a:r>
          <a:endParaRPr lang="ru-RU" sz="600" dirty="0"/>
        </a:p>
      </dgm:t>
    </dgm:pt>
    <dgm:pt modelId="{8832B8D2-A4CE-4FAF-8A98-1ACD86FAFA7E}" type="parTrans" cxnId="{B4394B5A-2E89-4EE0-A227-D0EE0F272C71}">
      <dgm:prSet/>
      <dgm:spPr/>
      <dgm:t>
        <a:bodyPr/>
        <a:lstStyle/>
        <a:p>
          <a:endParaRPr lang="ru-RU"/>
        </a:p>
      </dgm:t>
    </dgm:pt>
    <dgm:pt modelId="{0BF47E2A-FAE6-4BA6-824F-FA9BBD4CE037}" type="sibTrans" cxnId="{B4394B5A-2E89-4EE0-A227-D0EE0F272C71}">
      <dgm:prSet/>
      <dgm:spPr/>
      <dgm:t>
        <a:bodyPr/>
        <a:lstStyle/>
        <a:p>
          <a:endParaRPr lang="ru-RU"/>
        </a:p>
      </dgm:t>
    </dgm:pt>
    <dgm:pt modelId="{996EF511-FB36-46F8-A0FD-24D2EA12E2C8}">
      <dgm:prSet phldrT="[Text]" custT="1"/>
      <dgm:spPr/>
      <dgm:t>
        <a:bodyPr/>
        <a:lstStyle/>
        <a:p>
          <a:r>
            <a:rPr lang="en-US" sz="600" dirty="0" err="1" smtClean="0"/>
            <a:t>hideProgress</a:t>
          </a:r>
          <a:r>
            <a:rPr lang="en-US" sz="600" dirty="0" smtClean="0"/>
            <a:t>()</a:t>
          </a:r>
          <a:endParaRPr lang="ru-RU" sz="600" dirty="0"/>
        </a:p>
      </dgm:t>
    </dgm:pt>
    <dgm:pt modelId="{2B4943E2-0FC0-4FF3-AD7A-C8AB077BEAB0}" type="parTrans" cxnId="{785CEF6E-52F9-4730-9D61-FA8717EC94A9}">
      <dgm:prSet/>
      <dgm:spPr/>
      <dgm:t>
        <a:bodyPr/>
        <a:lstStyle/>
        <a:p>
          <a:endParaRPr lang="ru-RU"/>
        </a:p>
      </dgm:t>
    </dgm:pt>
    <dgm:pt modelId="{E36C7326-9CB3-449B-98F2-08818C2208EA}" type="sibTrans" cxnId="{785CEF6E-52F9-4730-9D61-FA8717EC94A9}">
      <dgm:prSet/>
      <dgm:spPr/>
      <dgm:t>
        <a:bodyPr/>
        <a:lstStyle/>
        <a:p>
          <a:endParaRPr lang="ru-RU"/>
        </a:p>
      </dgm:t>
    </dgm:pt>
    <dgm:pt modelId="{802DBF04-909F-4F44-94D9-D470A6D7E48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err="1" smtClean="0"/>
            <a:t>navigateTo</a:t>
          </a:r>
          <a:r>
            <a:rPr lang="en-US" sz="1800" dirty="0" smtClean="0"/>
            <a:t>()</a:t>
          </a:r>
          <a:endParaRPr lang="ru-RU" sz="1800" dirty="0"/>
        </a:p>
      </dgm:t>
    </dgm:pt>
    <dgm:pt modelId="{6B61A966-6F50-4A8D-8CB4-1EBF8DDAD114}" type="parTrans" cxnId="{43373A7F-1B9C-45B3-8244-AF2CCF92DAAE}">
      <dgm:prSet/>
      <dgm:spPr/>
      <dgm:t>
        <a:bodyPr/>
        <a:lstStyle/>
        <a:p>
          <a:endParaRPr lang="ru-RU"/>
        </a:p>
      </dgm:t>
    </dgm:pt>
    <dgm:pt modelId="{D3F0C7E4-4231-4F90-BF5B-F2144A15C727}" type="sibTrans" cxnId="{43373A7F-1B9C-45B3-8244-AF2CCF92DAAE}">
      <dgm:prSet/>
      <dgm:spPr/>
      <dgm:t>
        <a:bodyPr/>
        <a:lstStyle/>
        <a:p>
          <a:endParaRPr lang="ru-RU"/>
        </a:p>
      </dgm:t>
    </dgm:pt>
    <dgm:pt modelId="{72B633A1-7868-46E1-95D8-7831F485D653}" type="pres">
      <dgm:prSet presAssocID="{B9D92DC9-8AF4-4522-AFA5-073BCB6E9C57}" presName="Name0" presStyleCnt="0">
        <dgm:presLayoutVars>
          <dgm:dir/>
          <dgm:animLvl val="lvl"/>
          <dgm:resizeHandles val="exact"/>
        </dgm:presLayoutVars>
      </dgm:prSet>
      <dgm:spPr/>
    </dgm:pt>
    <dgm:pt modelId="{CBB0A5FD-D733-4903-B23C-997DB7BF8372}" type="pres">
      <dgm:prSet presAssocID="{802DBF04-909F-4F44-94D9-D470A6D7E482}" presName="parTxOnly" presStyleLbl="node1" presStyleIdx="0" presStyleCnt="3" custScaleX="188622" custScaleY="1183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678F36-8BC2-4A0B-8839-863012E9F04F}" type="pres">
      <dgm:prSet presAssocID="{D3F0C7E4-4231-4F90-BF5B-F2144A15C727}" presName="parTxOnlySpace" presStyleCnt="0"/>
      <dgm:spPr/>
    </dgm:pt>
    <dgm:pt modelId="{D8C74D06-75FF-46FC-AB49-18B729D56A32}" type="pres">
      <dgm:prSet presAssocID="{06A47FAA-474C-4E49-A03E-F419F548DB25}" presName="parTxOnly" presStyleLbl="node1" presStyleIdx="1" presStyleCnt="3" custScaleX="41563" custScaleY="574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152829-E603-4278-A54F-505724BA6B9D}" type="pres">
      <dgm:prSet presAssocID="{0BF47E2A-FAE6-4BA6-824F-FA9BBD4CE037}" presName="parTxOnlySpace" presStyleCnt="0"/>
      <dgm:spPr/>
    </dgm:pt>
    <dgm:pt modelId="{30740BD0-AE88-4C83-BDF7-C3C140E04C8E}" type="pres">
      <dgm:prSet presAssocID="{996EF511-FB36-46F8-A0FD-24D2EA12E2C8}" presName="parTxOnly" presStyleLbl="node1" presStyleIdx="2" presStyleCnt="3" custScaleX="38324" custScaleY="531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373A7F-1B9C-45B3-8244-AF2CCF92DAAE}" srcId="{B9D92DC9-8AF4-4522-AFA5-073BCB6E9C57}" destId="{802DBF04-909F-4F44-94D9-D470A6D7E482}" srcOrd="0" destOrd="0" parTransId="{6B61A966-6F50-4A8D-8CB4-1EBF8DDAD114}" sibTransId="{D3F0C7E4-4231-4F90-BF5B-F2144A15C727}"/>
    <dgm:cxn modelId="{B56D2003-4DB6-4114-8170-54D080559B34}" type="presOf" srcId="{802DBF04-909F-4F44-94D9-D470A6D7E482}" destId="{CBB0A5FD-D733-4903-B23C-997DB7BF8372}" srcOrd="0" destOrd="0" presId="urn:microsoft.com/office/officeart/2005/8/layout/chevron1"/>
    <dgm:cxn modelId="{D8317254-CB9A-44A5-88CD-AF26727E24CE}" type="presOf" srcId="{06A47FAA-474C-4E49-A03E-F419F548DB25}" destId="{D8C74D06-75FF-46FC-AB49-18B729D56A32}" srcOrd="0" destOrd="0" presId="urn:microsoft.com/office/officeart/2005/8/layout/chevron1"/>
    <dgm:cxn modelId="{B4394B5A-2E89-4EE0-A227-D0EE0F272C71}" srcId="{B9D92DC9-8AF4-4522-AFA5-073BCB6E9C57}" destId="{06A47FAA-474C-4E49-A03E-F419F548DB25}" srcOrd="1" destOrd="0" parTransId="{8832B8D2-A4CE-4FAF-8A98-1ACD86FAFA7E}" sibTransId="{0BF47E2A-FAE6-4BA6-824F-FA9BBD4CE037}"/>
    <dgm:cxn modelId="{785CEF6E-52F9-4730-9D61-FA8717EC94A9}" srcId="{B9D92DC9-8AF4-4522-AFA5-073BCB6E9C57}" destId="{996EF511-FB36-46F8-A0FD-24D2EA12E2C8}" srcOrd="2" destOrd="0" parTransId="{2B4943E2-0FC0-4FF3-AD7A-C8AB077BEAB0}" sibTransId="{E36C7326-9CB3-449B-98F2-08818C2208EA}"/>
    <dgm:cxn modelId="{B9AF27EA-2509-405F-991E-E3B69D5CD928}" type="presOf" srcId="{B9D92DC9-8AF4-4522-AFA5-073BCB6E9C57}" destId="{72B633A1-7868-46E1-95D8-7831F485D653}" srcOrd="0" destOrd="0" presId="urn:microsoft.com/office/officeart/2005/8/layout/chevron1"/>
    <dgm:cxn modelId="{4326D11B-8C38-405C-999D-11F782A43FBE}" type="presOf" srcId="{996EF511-FB36-46F8-A0FD-24D2EA12E2C8}" destId="{30740BD0-AE88-4C83-BDF7-C3C140E04C8E}" srcOrd="0" destOrd="0" presId="urn:microsoft.com/office/officeart/2005/8/layout/chevron1"/>
    <dgm:cxn modelId="{AC394555-6E03-4457-A264-CE88AF91A0A9}" type="presParOf" srcId="{72B633A1-7868-46E1-95D8-7831F485D653}" destId="{CBB0A5FD-D733-4903-B23C-997DB7BF8372}" srcOrd="0" destOrd="0" presId="urn:microsoft.com/office/officeart/2005/8/layout/chevron1"/>
    <dgm:cxn modelId="{A01860F6-7DCB-4D3C-877F-DB89B48ADD2E}" type="presParOf" srcId="{72B633A1-7868-46E1-95D8-7831F485D653}" destId="{1A678F36-8BC2-4A0B-8839-863012E9F04F}" srcOrd="1" destOrd="0" presId="urn:microsoft.com/office/officeart/2005/8/layout/chevron1"/>
    <dgm:cxn modelId="{79E90F55-2593-4344-B242-350FD6BB07B3}" type="presParOf" srcId="{72B633A1-7868-46E1-95D8-7831F485D653}" destId="{D8C74D06-75FF-46FC-AB49-18B729D56A32}" srcOrd="2" destOrd="0" presId="urn:microsoft.com/office/officeart/2005/8/layout/chevron1"/>
    <dgm:cxn modelId="{CCF0CBB3-5C30-4726-88D1-0942ACC55C12}" type="presParOf" srcId="{72B633A1-7868-46E1-95D8-7831F485D653}" destId="{E2152829-E603-4278-A54F-505724BA6B9D}" srcOrd="3" destOrd="0" presId="urn:microsoft.com/office/officeart/2005/8/layout/chevron1"/>
    <dgm:cxn modelId="{9AF4ED97-B511-4430-971C-AA13D3993887}" type="presParOf" srcId="{72B633A1-7868-46E1-95D8-7831F485D653}" destId="{30740BD0-AE88-4C83-BDF7-C3C140E04C8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9D92DC9-8AF4-4522-AFA5-073BCB6E9C5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A47FAA-474C-4E49-A03E-F419F548DB25}">
      <dgm:prSet phldrT="[Text]"/>
      <dgm:spPr/>
      <dgm:t>
        <a:bodyPr/>
        <a:lstStyle/>
        <a:p>
          <a:r>
            <a:rPr lang="en-US" dirty="0" err="1" smtClean="0"/>
            <a:t>showText</a:t>
          </a:r>
          <a:r>
            <a:rPr lang="en-US" dirty="0" smtClean="0"/>
            <a:t>(text)</a:t>
          </a:r>
          <a:endParaRPr lang="ru-RU" dirty="0"/>
        </a:p>
      </dgm:t>
    </dgm:pt>
    <dgm:pt modelId="{8832B8D2-A4CE-4FAF-8A98-1ACD86FAFA7E}" type="parTrans" cxnId="{B4394B5A-2E89-4EE0-A227-D0EE0F272C71}">
      <dgm:prSet/>
      <dgm:spPr/>
      <dgm:t>
        <a:bodyPr/>
        <a:lstStyle/>
        <a:p>
          <a:endParaRPr lang="ru-RU"/>
        </a:p>
      </dgm:t>
    </dgm:pt>
    <dgm:pt modelId="{0BF47E2A-FAE6-4BA6-824F-FA9BBD4CE037}" type="sibTrans" cxnId="{B4394B5A-2E89-4EE0-A227-D0EE0F272C71}">
      <dgm:prSet/>
      <dgm:spPr/>
      <dgm:t>
        <a:bodyPr/>
        <a:lstStyle/>
        <a:p>
          <a:endParaRPr lang="ru-RU"/>
        </a:p>
      </dgm:t>
    </dgm:pt>
    <dgm:pt modelId="{996EF511-FB36-46F8-A0FD-24D2EA12E2C8}">
      <dgm:prSet phldrT="[Text]"/>
      <dgm:spPr/>
      <dgm:t>
        <a:bodyPr/>
        <a:lstStyle/>
        <a:p>
          <a:r>
            <a:rPr lang="en-US" dirty="0" err="1" smtClean="0"/>
            <a:t>showPhoto</a:t>
          </a:r>
          <a:r>
            <a:rPr lang="en-US" dirty="0" smtClean="0"/>
            <a:t>(</a:t>
          </a:r>
          <a:r>
            <a:rPr lang="en-US" dirty="0" err="1" smtClean="0"/>
            <a:t>url</a:t>
          </a:r>
          <a:r>
            <a:rPr lang="en-US" dirty="0" smtClean="0"/>
            <a:t>)</a:t>
          </a:r>
          <a:endParaRPr lang="ru-RU" dirty="0"/>
        </a:p>
      </dgm:t>
    </dgm:pt>
    <dgm:pt modelId="{2B4943E2-0FC0-4FF3-AD7A-C8AB077BEAB0}" type="parTrans" cxnId="{785CEF6E-52F9-4730-9D61-FA8717EC94A9}">
      <dgm:prSet/>
      <dgm:spPr/>
      <dgm:t>
        <a:bodyPr/>
        <a:lstStyle/>
        <a:p>
          <a:endParaRPr lang="ru-RU"/>
        </a:p>
      </dgm:t>
    </dgm:pt>
    <dgm:pt modelId="{E36C7326-9CB3-449B-98F2-08818C2208EA}" type="sibTrans" cxnId="{785CEF6E-52F9-4730-9D61-FA8717EC94A9}">
      <dgm:prSet/>
      <dgm:spPr/>
      <dgm:t>
        <a:bodyPr/>
        <a:lstStyle/>
        <a:p>
          <a:endParaRPr lang="ru-RU"/>
        </a:p>
      </dgm:t>
    </dgm:pt>
    <dgm:pt modelId="{0DDC12D5-3A83-4D4C-BFEB-B4BDC4630C73}">
      <dgm:prSet phldrT="[Text]"/>
      <dgm:spPr/>
      <dgm:t>
        <a:bodyPr/>
        <a:lstStyle/>
        <a:p>
          <a:r>
            <a:rPr lang="en-US" dirty="0" err="1" smtClean="0"/>
            <a:t>showTimeDiff</a:t>
          </a:r>
          <a:r>
            <a:rPr lang="en-US" dirty="0" smtClean="0"/>
            <a:t>(diff)</a:t>
          </a:r>
          <a:endParaRPr lang="ru-RU" dirty="0"/>
        </a:p>
      </dgm:t>
    </dgm:pt>
    <dgm:pt modelId="{EE6A5525-0199-4DD5-833E-4F1E9DFB2E96}" type="parTrans" cxnId="{A3D67330-E51F-4078-9779-984D2407F0C2}">
      <dgm:prSet/>
      <dgm:spPr/>
      <dgm:t>
        <a:bodyPr/>
        <a:lstStyle/>
        <a:p>
          <a:endParaRPr lang="ru-RU"/>
        </a:p>
      </dgm:t>
    </dgm:pt>
    <dgm:pt modelId="{BBB39A4A-B66E-4F56-BECE-EFBBC58E0F77}" type="sibTrans" cxnId="{A3D67330-E51F-4078-9779-984D2407F0C2}">
      <dgm:prSet/>
      <dgm:spPr/>
      <dgm:t>
        <a:bodyPr/>
        <a:lstStyle/>
        <a:p>
          <a:endParaRPr lang="ru-RU"/>
        </a:p>
      </dgm:t>
    </dgm:pt>
    <dgm:pt modelId="{72B633A1-7868-46E1-95D8-7831F485D653}" type="pres">
      <dgm:prSet presAssocID="{B9D92DC9-8AF4-4522-AFA5-073BCB6E9C57}" presName="Name0" presStyleCnt="0">
        <dgm:presLayoutVars>
          <dgm:dir/>
          <dgm:animLvl val="lvl"/>
          <dgm:resizeHandles val="exact"/>
        </dgm:presLayoutVars>
      </dgm:prSet>
      <dgm:spPr/>
    </dgm:pt>
    <dgm:pt modelId="{D8C74D06-75FF-46FC-AB49-18B729D56A32}" type="pres">
      <dgm:prSet presAssocID="{06A47FAA-474C-4E49-A03E-F419F548DB2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152829-E603-4278-A54F-505724BA6B9D}" type="pres">
      <dgm:prSet presAssocID="{0BF47E2A-FAE6-4BA6-824F-FA9BBD4CE037}" presName="parTxOnlySpace" presStyleCnt="0"/>
      <dgm:spPr/>
    </dgm:pt>
    <dgm:pt modelId="{30740BD0-AE88-4C83-BDF7-C3C140E04C8E}" type="pres">
      <dgm:prSet presAssocID="{996EF511-FB36-46F8-A0FD-24D2EA12E2C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F9C303-5203-40D3-80C6-A096678F1522}" type="pres">
      <dgm:prSet presAssocID="{E36C7326-9CB3-449B-98F2-08818C2208EA}" presName="parTxOnlySpace" presStyleCnt="0"/>
      <dgm:spPr/>
    </dgm:pt>
    <dgm:pt modelId="{9DBBC49F-FDB2-4F01-BF81-D1E23C824BFD}" type="pres">
      <dgm:prSet presAssocID="{0DDC12D5-3A83-4D4C-BFEB-B4BDC4630C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E2DC834-F2CE-46FA-B577-316A4A58F420}" type="presOf" srcId="{06A47FAA-474C-4E49-A03E-F419F548DB25}" destId="{D8C74D06-75FF-46FC-AB49-18B729D56A32}" srcOrd="0" destOrd="0" presId="urn:microsoft.com/office/officeart/2005/8/layout/chevron1"/>
    <dgm:cxn modelId="{785CEF6E-52F9-4730-9D61-FA8717EC94A9}" srcId="{B9D92DC9-8AF4-4522-AFA5-073BCB6E9C57}" destId="{996EF511-FB36-46F8-A0FD-24D2EA12E2C8}" srcOrd="1" destOrd="0" parTransId="{2B4943E2-0FC0-4FF3-AD7A-C8AB077BEAB0}" sibTransId="{E36C7326-9CB3-449B-98F2-08818C2208EA}"/>
    <dgm:cxn modelId="{B4394B5A-2E89-4EE0-A227-D0EE0F272C71}" srcId="{B9D92DC9-8AF4-4522-AFA5-073BCB6E9C57}" destId="{06A47FAA-474C-4E49-A03E-F419F548DB25}" srcOrd="0" destOrd="0" parTransId="{8832B8D2-A4CE-4FAF-8A98-1ACD86FAFA7E}" sibTransId="{0BF47E2A-FAE6-4BA6-824F-FA9BBD4CE037}"/>
    <dgm:cxn modelId="{D95B7D38-AE19-4DBF-BFBE-91920D9AD616}" type="presOf" srcId="{B9D92DC9-8AF4-4522-AFA5-073BCB6E9C57}" destId="{72B633A1-7868-46E1-95D8-7831F485D653}" srcOrd="0" destOrd="0" presId="urn:microsoft.com/office/officeart/2005/8/layout/chevron1"/>
    <dgm:cxn modelId="{3984DDEA-A907-485D-9CF1-EF21B93914C4}" type="presOf" srcId="{0DDC12D5-3A83-4D4C-BFEB-B4BDC4630C73}" destId="{9DBBC49F-FDB2-4F01-BF81-D1E23C824BFD}" srcOrd="0" destOrd="0" presId="urn:microsoft.com/office/officeart/2005/8/layout/chevron1"/>
    <dgm:cxn modelId="{3A9F6738-E89A-40DA-88C5-740DD3435DCB}" type="presOf" srcId="{996EF511-FB36-46F8-A0FD-24D2EA12E2C8}" destId="{30740BD0-AE88-4C83-BDF7-C3C140E04C8E}" srcOrd="0" destOrd="0" presId="urn:microsoft.com/office/officeart/2005/8/layout/chevron1"/>
    <dgm:cxn modelId="{A3D67330-E51F-4078-9779-984D2407F0C2}" srcId="{B9D92DC9-8AF4-4522-AFA5-073BCB6E9C57}" destId="{0DDC12D5-3A83-4D4C-BFEB-B4BDC4630C73}" srcOrd="2" destOrd="0" parTransId="{EE6A5525-0199-4DD5-833E-4F1E9DFB2E96}" sibTransId="{BBB39A4A-B66E-4F56-BECE-EFBBC58E0F77}"/>
    <dgm:cxn modelId="{602CD895-9D1F-4149-9C52-3040BAEA39B2}" type="presParOf" srcId="{72B633A1-7868-46E1-95D8-7831F485D653}" destId="{D8C74D06-75FF-46FC-AB49-18B729D56A32}" srcOrd="0" destOrd="0" presId="urn:microsoft.com/office/officeart/2005/8/layout/chevron1"/>
    <dgm:cxn modelId="{C8B8D11D-70DF-4D43-AB28-FDC566B59713}" type="presParOf" srcId="{72B633A1-7868-46E1-95D8-7831F485D653}" destId="{E2152829-E603-4278-A54F-505724BA6B9D}" srcOrd="1" destOrd="0" presId="urn:microsoft.com/office/officeart/2005/8/layout/chevron1"/>
    <dgm:cxn modelId="{3733641F-5485-4688-8DAA-7CBAB4C54638}" type="presParOf" srcId="{72B633A1-7868-46E1-95D8-7831F485D653}" destId="{30740BD0-AE88-4C83-BDF7-C3C140E04C8E}" srcOrd="2" destOrd="0" presId="urn:microsoft.com/office/officeart/2005/8/layout/chevron1"/>
    <dgm:cxn modelId="{561202AD-EBA6-4E15-853B-6C3211131609}" type="presParOf" srcId="{72B633A1-7868-46E1-95D8-7831F485D653}" destId="{16F9C303-5203-40D3-80C6-A096678F1522}" srcOrd="3" destOrd="0" presId="urn:microsoft.com/office/officeart/2005/8/layout/chevron1"/>
    <dgm:cxn modelId="{68C7E1E8-11AB-4075-A42E-BA56510B8133}" type="presParOf" srcId="{72B633A1-7868-46E1-95D8-7831F485D653}" destId="{9DBBC49F-FDB2-4F01-BF81-D1E23C824BF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EECA4D-3D45-47B9-ABFD-5F513A8F228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4EC82F-E786-41A3-BAC8-99F4A045135B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400" b="1" dirty="0" smtClean="0">
              <a:latin typeface="Roboto" panose="02000000000000000000" pitchFamily="2" charset="0"/>
              <a:ea typeface="Roboto" panose="02000000000000000000" pitchFamily="2" charset="0"/>
            </a:rPr>
            <a:t>Экран</a:t>
          </a:r>
          <a:endParaRPr lang="ru-RU" sz="14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6257276-E60B-49D8-B550-0EF7C0C4486D}" type="parTrans" cxnId="{A6886FD8-684C-452A-AE23-4659D970B2FD}">
      <dgm:prSet/>
      <dgm:spPr/>
      <dgm:t>
        <a:bodyPr/>
        <a:lstStyle/>
        <a:p>
          <a:endParaRPr lang="ru-RU"/>
        </a:p>
      </dgm:t>
    </dgm:pt>
    <dgm:pt modelId="{F34D2866-E02B-47C0-A203-0CC426A711B0}" type="sibTrans" cxnId="{A6886FD8-684C-452A-AE23-4659D970B2FD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5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Lifecycle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7DE8CA5-F3B1-4DC9-8013-42A3B9AB267A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Настроить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DI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5FA6FAC-5F3B-4CEE-8631-60588C00080B}" type="parTrans" cxnId="{5C519BB7-141A-4CEE-9E2F-C862D36490E5}">
      <dgm:prSet/>
      <dgm:spPr/>
      <dgm:t>
        <a:bodyPr/>
        <a:lstStyle/>
        <a:p>
          <a:endParaRPr lang="ru-RU"/>
        </a:p>
      </dgm:t>
    </dgm:pt>
    <dgm:pt modelId="{F32FD43A-A0C5-4E33-B6A3-8176D60F4254}" type="sibTrans" cxnId="{5C519BB7-141A-4CEE-9E2F-C862D36490E5}">
      <dgm:prSet/>
      <dgm:spPr/>
      <dgm:t>
        <a:bodyPr/>
        <a:lstStyle/>
        <a:p>
          <a:endParaRPr lang="ru-RU"/>
        </a:p>
      </dgm:t>
    </dgm:pt>
    <dgm:pt modelId="{DC87B8F7-84BC-4139-981E-C0C521519118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400" b="1" dirty="0" smtClean="0">
              <a:latin typeface="Roboto" panose="02000000000000000000" pitchFamily="2" charset="0"/>
              <a:ea typeface="Roboto" panose="02000000000000000000" pitchFamily="2" charset="0"/>
            </a:rPr>
            <a:t>Рассылки</a:t>
          </a:r>
          <a:endParaRPr lang="ru-RU" sz="14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9AEE831-9DF0-44EA-9A4E-CF82CA77E345}" type="parTrans" cxnId="{D33FC309-DAEA-4ECA-8897-8EBB8A6CDAD6}">
      <dgm:prSet/>
      <dgm:spPr/>
      <dgm:t>
        <a:bodyPr/>
        <a:lstStyle/>
        <a:p>
          <a:endParaRPr lang="ru-RU"/>
        </a:p>
      </dgm:t>
    </dgm:pt>
    <dgm:pt modelId="{BF6A4EAD-B334-4E09-BEE2-BA08344FAE6D}" type="sibTrans" cxnId="{D33FC309-DAEA-4ECA-8897-8EBB8A6CDAD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ПодписатьсяОтписаться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2AC3B62-D3A2-4406-B9CF-901F4E2CB92F}">
      <dgm:prSet phldrT="[Text]" custT="1"/>
      <dgm:spPr/>
      <dgm:t>
        <a:bodyPr/>
        <a:lstStyle/>
        <a:p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Rx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3F0B08C-1435-4272-96BE-9E3BCE36FC8E}" type="parTrans" cxnId="{9A213362-6245-409A-8C3E-DB77EF955C36}">
      <dgm:prSet/>
      <dgm:spPr/>
      <dgm:t>
        <a:bodyPr/>
        <a:lstStyle/>
        <a:p>
          <a:endParaRPr lang="ru-RU"/>
        </a:p>
      </dgm:t>
    </dgm:pt>
    <dgm:pt modelId="{ED681317-7F40-4AB4-92A8-507F7D0B6869}" type="sibTrans" cxnId="{9A213362-6245-409A-8C3E-DB77EF955C36}">
      <dgm:prSet/>
      <dgm:spPr/>
      <dgm:t>
        <a:bodyPr/>
        <a:lstStyle/>
        <a:p>
          <a:endParaRPr lang="ru-RU"/>
        </a:p>
      </dgm:t>
    </dgm:pt>
    <dgm:pt modelId="{95229B80-ECE6-495E-94CD-995AB5D668DB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300" b="1" dirty="0" smtClean="0">
              <a:latin typeface="Roboto" panose="02000000000000000000" pitchFamily="2" charset="0"/>
              <a:ea typeface="Roboto" panose="02000000000000000000" pitchFamily="2" charset="0"/>
            </a:rPr>
            <a:t>Запросы</a:t>
          </a:r>
          <a:endParaRPr lang="ru-RU" sz="13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400F54-FB42-46B7-B650-570878872486}" type="parTrans" cxnId="{9A89AE2F-E3CE-4DE3-840B-CDBBBFBF7697}">
      <dgm:prSet/>
      <dgm:spPr/>
      <dgm:t>
        <a:bodyPr/>
        <a:lstStyle/>
        <a:p>
          <a:endParaRPr lang="ru-RU"/>
        </a:p>
      </dgm:t>
    </dgm:pt>
    <dgm:pt modelId="{7B7207C1-07B0-4CD8-8743-B2A61A2A2C6C}" type="sibTrans" cxnId="{9A89AE2F-E3CE-4DE3-840B-CDBBBFBF769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Обработать различные ошибки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2C687F7-7CA2-47DA-92AC-7C8B680F91B1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Сохранять в Базу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BCD0EFD-A717-4945-9D98-B9AFA29797EB}" type="parTrans" cxnId="{0D8A1833-5105-4681-A3B0-63C1CC8986AE}">
      <dgm:prSet/>
      <dgm:spPr/>
      <dgm:t>
        <a:bodyPr/>
        <a:lstStyle/>
        <a:p>
          <a:endParaRPr lang="ru-RU"/>
        </a:p>
      </dgm:t>
    </dgm:pt>
    <dgm:pt modelId="{1D8EFB87-7FC4-4D27-A126-D11422E6587E}" type="sibTrans" cxnId="{0D8A1833-5105-4681-A3B0-63C1CC8986AE}">
      <dgm:prSet/>
      <dgm:spPr/>
      <dgm:t>
        <a:bodyPr/>
        <a:lstStyle/>
        <a:p>
          <a:endParaRPr lang="ru-RU"/>
        </a:p>
      </dgm:t>
    </dgm:pt>
    <dgm:pt modelId="{51C3F097-10A7-4409-8E14-7D53C5662BC7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Подключить Аналитику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6A72142-4DF1-4466-B6D5-4C7E89FE6B44}" type="parTrans" cxnId="{B4C85581-FFB2-43FB-88C1-983B8F5ABCB3}">
      <dgm:prSet/>
      <dgm:spPr/>
      <dgm:t>
        <a:bodyPr/>
        <a:lstStyle/>
        <a:p>
          <a:endParaRPr lang="ru-RU"/>
        </a:p>
      </dgm:t>
    </dgm:pt>
    <dgm:pt modelId="{46FE00DD-E1AF-4895-80A6-12D6F139F48F}" type="sibTrans" cxnId="{B4C85581-FFB2-43FB-88C1-983B8F5ABCB3}">
      <dgm:prSet/>
      <dgm:spPr/>
      <dgm:t>
        <a:bodyPr/>
        <a:lstStyle/>
        <a:p>
          <a:endParaRPr lang="ru-RU"/>
        </a:p>
      </dgm:t>
    </dgm:pt>
    <dgm:pt modelId="{9B5CF714-A56D-450D-8481-1223AC9A6A91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Передать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Layout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6D926F7-76D1-45C8-B871-D5AB798E3CAA}" type="parTrans" cxnId="{D988CD56-258D-4D63-9AEA-2CBDC001A685}">
      <dgm:prSet/>
      <dgm:spPr/>
      <dgm:t>
        <a:bodyPr/>
        <a:lstStyle/>
        <a:p>
          <a:endParaRPr lang="ru-RU"/>
        </a:p>
      </dgm:t>
    </dgm:pt>
    <dgm:pt modelId="{8BBE4BD2-5CFD-4BE8-ADAA-B2869916B80E}" type="sibTrans" cxnId="{D988CD56-258D-4D63-9AEA-2CBDC001A685}">
      <dgm:prSet/>
      <dgm:spPr/>
      <dgm:t>
        <a:bodyPr/>
        <a:lstStyle/>
        <a:p>
          <a:endParaRPr lang="ru-RU"/>
        </a:p>
      </dgm:t>
    </dgm:pt>
    <dgm:pt modelId="{764B68A7-3CDA-44CE-86AA-2CCFE900323A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Найти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View</a:t>
          </a:r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по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id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6F385DD-2468-4E43-B55D-F1ACFA7F3AC0}" type="parTrans" cxnId="{2C046395-3A16-4B37-B9CB-BEA648808F92}">
      <dgm:prSet/>
      <dgm:spPr/>
      <dgm:t>
        <a:bodyPr/>
        <a:lstStyle/>
        <a:p>
          <a:endParaRPr lang="ru-RU"/>
        </a:p>
      </dgm:t>
    </dgm:pt>
    <dgm:pt modelId="{71B62E4A-829D-444A-9562-F6BA5C81AAC4}" type="sibTrans" cxnId="{2C046395-3A16-4B37-B9CB-BEA648808F92}">
      <dgm:prSet/>
      <dgm:spPr/>
      <dgm:t>
        <a:bodyPr/>
        <a:lstStyle/>
        <a:p>
          <a:endParaRPr lang="ru-RU"/>
        </a:p>
      </dgm:t>
    </dgm:pt>
    <dgm:pt modelId="{7D9B5347-8233-4286-B1D8-57857941F72A}">
      <dgm:prSet phldrT="[Text]" custT="1"/>
      <dgm:spPr/>
      <dgm:t>
        <a:bodyPr/>
        <a:lstStyle/>
        <a:p>
          <a:r>
            <a:rPr lang="en-US" sz="800" b="0" i="1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EventBus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28B8E80-F620-47E4-AAB0-F26BDBE805BB}" type="parTrans" cxnId="{08FB784F-C16A-4D27-B1F2-A35BE05A7F27}">
      <dgm:prSet/>
      <dgm:spPr/>
      <dgm:t>
        <a:bodyPr/>
        <a:lstStyle/>
        <a:p>
          <a:endParaRPr lang="ru-RU"/>
        </a:p>
      </dgm:t>
    </dgm:pt>
    <dgm:pt modelId="{953E8C30-92FE-4D8C-A7EA-1460F08396BC}" type="sibTrans" cxnId="{08FB784F-C16A-4D27-B1F2-A35BE05A7F27}">
      <dgm:prSet/>
      <dgm:spPr/>
      <dgm:t>
        <a:bodyPr/>
        <a:lstStyle/>
        <a:p>
          <a:endParaRPr lang="ru-RU"/>
        </a:p>
      </dgm:t>
    </dgm:pt>
    <dgm:pt modelId="{CB94E393-8980-4148-BF67-A284E549FAEA}">
      <dgm:prSet phldrT="[Text]" custT="1"/>
      <dgm:spPr/>
      <dgm:t>
        <a:bodyPr/>
        <a:lstStyle/>
        <a:p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Click / Swipe / Touch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23433EC-0F34-4509-9EA5-2B838CD7DC02}" type="parTrans" cxnId="{C246542F-9F88-45FA-812B-A99A3E8D22F1}">
      <dgm:prSet/>
      <dgm:spPr/>
      <dgm:t>
        <a:bodyPr/>
        <a:lstStyle/>
        <a:p>
          <a:endParaRPr lang="ru-RU"/>
        </a:p>
      </dgm:t>
    </dgm:pt>
    <dgm:pt modelId="{008D35FF-74C5-47F9-B9A5-C909287F2D14}" type="sibTrans" cxnId="{C246542F-9F88-45FA-812B-A99A3E8D22F1}">
      <dgm:prSet/>
      <dgm:spPr/>
      <dgm:t>
        <a:bodyPr/>
        <a:lstStyle/>
        <a:p>
          <a:endParaRPr lang="ru-RU"/>
        </a:p>
      </dgm:t>
    </dgm:pt>
    <dgm:pt modelId="{CF39D00D-BBFC-4744-8E75-7DB8668AABEC}">
      <dgm:prSet phldrT="[Text]" custT="1"/>
      <dgm:spPr/>
      <dgm:t>
        <a:bodyPr/>
        <a:lstStyle/>
        <a:p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Response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B8E2A34-6CCF-4BA0-BDAE-A9347F3AE783}" type="parTrans" cxnId="{E98E2413-F6DF-4565-BD17-EAEF8A05D7FE}">
      <dgm:prSet/>
      <dgm:spPr/>
      <dgm:t>
        <a:bodyPr/>
        <a:lstStyle/>
        <a:p>
          <a:endParaRPr lang="ru-RU"/>
        </a:p>
      </dgm:t>
    </dgm:pt>
    <dgm:pt modelId="{B78BF794-5F9D-469E-8571-3D493A7BC704}" type="sibTrans" cxnId="{E98E2413-F6DF-4565-BD17-EAEF8A05D7FE}">
      <dgm:prSet/>
      <dgm:spPr/>
      <dgm:t>
        <a:bodyPr/>
        <a:lstStyle/>
        <a:p>
          <a:endParaRPr lang="ru-RU"/>
        </a:p>
      </dgm:t>
    </dgm:pt>
    <dgm:pt modelId="{E756C2A7-ED97-4ED1-AF43-9173DCB2A31E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400" b="1" dirty="0" smtClean="0">
              <a:latin typeface="Roboto" panose="02000000000000000000" pitchFamily="2" charset="0"/>
              <a:ea typeface="Roboto" panose="02000000000000000000" pitchFamily="2" charset="0"/>
            </a:rPr>
            <a:t>Реакции</a:t>
          </a:r>
          <a:endParaRPr lang="ru-RU" sz="14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F7FE39F-8896-4EA7-BFB5-2320F9D151D6}" type="parTrans" cxnId="{E408801D-C2DA-429F-8896-9E4D11094578}">
      <dgm:prSet/>
      <dgm:spPr/>
      <dgm:t>
        <a:bodyPr/>
        <a:lstStyle/>
        <a:p>
          <a:endParaRPr lang="ru-RU"/>
        </a:p>
      </dgm:t>
    </dgm:pt>
    <dgm:pt modelId="{F8181A67-4ED8-41F2-8B14-0DB443576CAD}" type="sibTrans" cxnId="{E408801D-C2DA-429F-8896-9E4D11094578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Асинхронно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6E87E0B-BDCF-4896-A889-4F0C716D9909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Отправлять на сервер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A90AC73-2754-47B9-8D2B-BD40AE789DEB}" type="parTrans" cxnId="{53DF90B3-33FC-432A-8112-7CFD58F47B82}">
      <dgm:prSet/>
      <dgm:spPr/>
      <dgm:t>
        <a:bodyPr/>
        <a:lstStyle/>
        <a:p>
          <a:endParaRPr lang="ru-RU"/>
        </a:p>
      </dgm:t>
    </dgm:pt>
    <dgm:pt modelId="{ABAA9BE7-66E9-478C-B0F2-77D5F5F9E844}" type="sibTrans" cxnId="{53DF90B3-33FC-432A-8112-7CFD58F47B82}">
      <dgm:prSet/>
      <dgm:spPr/>
      <dgm:t>
        <a:bodyPr/>
        <a:lstStyle/>
        <a:p>
          <a:endParaRPr lang="ru-RU"/>
        </a:p>
      </dgm:t>
    </dgm:pt>
    <dgm:pt modelId="{EDB5D1A3-6F56-428E-B066-ADC05593F55D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Читать файлы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24010CE-133A-4998-8FF9-C7CFD9D134D3}" type="parTrans" cxnId="{11F9B5DE-65E9-477F-BC39-962DDDF38F15}">
      <dgm:prSet/>
      <dgm:spPr/>
      <dgm:t>
        <a:bodyPr/>
        <a:lstStyle/>
        <a:p>
          <a:endParaRPr lang="ru-RU"/>
        </a:p>
      </dgm:t>
    </dgm:pt>
    <dgm:pt modelId="{68B1CC60-E3F9-491F-9D7F-28DC60E83245}" type="sibTrans" cxnId="{11F9B5DE-65E9-477F-BC39-962DDDF38F15}">
      <dgm:prSet/>
      <dgm:spPr/>
      <dgm:t>
        <a:bodyPr/>
        <a:lstStyle/>
        <a:p>
          <a:endParaRPr lang="ru-RU"/>
        </a:p>
      </dgm:t>
    </dgm:pt>
    <dgm:pt modelId="{6E1643E8-1E38-4C55-A1BC-25C04E69DA6D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Работать с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Bluetooth</a:t>
          </a:r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/ Wi-Fi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5E09638-C8C5-4197-ABB2-D0DE4204320F}" type="parTrans" cxnId="{A7EDEF80-08CD-4EB1-8782-4839181D92B8}">
      <dgm:prSet/>
      <dgm:spPr/>
      <dgm:t>
        <a:bodyPr/>
        <a:lstStyle/>
        <a:p>
          <a:endParaRPr lang="ru-RU"/>
        </a:p>
      </dgm:t>
    </dgm:pt>
    <dgm:pt modelId="{AF1E717D-F758-4900-B95B-B132673960E8}" type="sibTrans" cxnId="{A7EDEF80-08CD-4EB1-8782-4839181D92B8}">
      <dgm:prSet/>
      <dgm:spPr/>
      <dgm:t>
        <a:bodyPr/>
        <a:lstStyle/>
        <a:p>
          <a:endParaRPr lang="ru-RU"/>
        </a:p>
      </dgm:t>
    </dgm:pt>
    <dgm:pt modelId="{D96D94BD-CAE9-4B7A-A11F-304F60C41907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Менять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UI</a:t>
          </a:r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элементы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08A9B82-4874-4EB7-8E29-43998A29C28E}" type="parTrans" cxnId="{794C8607-BFD3-4928-9915-02E54D3ADFE2}">
      <dgm:prSet/>
      <dgm:spPr/>
      <dgm:t>
        <a:bodyPr/>
        <a:lstStyle/>
        <a:p>
          <a:endParaRPr lang="ru-RU"/>
        </a:p>
      </dgm:t>
    </dgm:pt>
    <dgm:pt modelId="{EF3D79CA-8096-4237-99C7-E7BEAE69E86B}" type="sibTrans" cxnId="{794C8607-BFD3-4928-9915-02E54D3ADFE2}">
      <dgm:prSet/>
      <dgm:spPr/>
      <dgm:t>
        <a:bodyPr/>
        <a:lstStyle/>
        <a:p>
          <a:endParaRPr lang="ru-RU"/>
        </a:p>
      </dgm:t>
    </dgm:pt>
    <dgm:pt modelId="{67B481ED-4265-4AE1-9320-9AA430AC7576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Отображать данные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24ABF6B-90B9-4266-97D6-4A5702D5AF9F}" type="parTrans" cxnId="{922CF944-704D-4E2A-8AF8-90D0F666FE15}">
      <dgm:prSet/>
      <dgm:spPr/>
      <dgm:t>
        <a:bodyPr/>
        <a:lstStyle/>
        <a:p>
          <a:endParaRPr lang="ru-RU"/>
        </a:p>
      </dgm:t>
    </dgm:pt>
    <dgm:pt modelId="{CDFFFD53-02FE-4790-BD89-BAB228C7A060}" type="sibTrans" cxnId="{922CF944-704D-4E2A-8AF8-90D0F666FE15}">
      <dgm:prSet/>
      <dgm:spPr/>
      <dgm:t>
        <a:bodyPr/>
        <a:lstStyle/>
        <a:p>
          <a:endParaRPr lang="ru-RU"/>
        </a:p>
      </dgm:t>
    </dgm:pt>
    <dgm:pt modelId="{1E55FD80-BCE2-4755-B8E8-69408DEAB842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Запускать анимации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732032B-00C0-494C-A2CC-668C91E7F5ED}" type="parTrans" cxnId="{F62DC778-9B5D-4177-AC24-4658C6BF43F0}">
      <dgm:prSet/>
      <dgm:spPr/>
      <dgm:t>
        <a:bodyPr/>
        <a:lstStyle/>
        <a:p>
          <a:endParaRPr lang="ru-RU"/>
        </a:p>
      </dgm:t>
    </dgm:pt>
    <dgm:pt modelId="{DE075F65-07D0-4CB2-85AA-6950B03C83BF}" type="sibTrans" cxnId="{F62DC778-9B5D-4177-AC24-4658C6BF43F0}">
      <dgm:prSet/>
      <dgm:spPr/>
      <dgm:t>
        <a:bodyPr/>
        <a:lstStyle/>
        <a:p>
          <a:endParaRPr lang="ru-RU"/>
        </a:p>
      </dgm:t>
    </dgm:pt>
    <dgm:pt modelId="{62536722-678B-4DC1-8FCD-D18ACBAC8F73}" type="pres">
      <dgm:prSet presAssocID="{57EECA4D-3D45-47B9-ABFD-5F513A8F228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924C982-6A03-4E76-AB7C-ECD7BC4F4129}" type="pres">
      <dgm:prSet presAssocID="{1F4EC82F-E786-41A3-BAC8-99F4A045135B}" presName="composite" presStyleCnt="0"/>
      <dgm:spPr/>
    </dgm:pt>
    <dgm:pt modelId="{8B0888FD-D61B-45EF-9125-90761465A9F2}" type="pres">
      <dgm:prSet presAssocID="{1F4EC82F-E786-41A3-BAC8-99F4A045135B}" presName="Parent1" presStyleLbl="node1" presStyleIdx="0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527BAD-2752-455D-AABD-7E6F45BB2115}" type="pres">
      <dgm:prSet presAssocID="{1F4EC82F-E786-41A3-BAC8-99F4A045135B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8D944E-6707-4F7F-AED6-A9E47AC916C8}" type="pres">
      <dgm:prSet presAssocID="{1F4EC82F-E786-41A3-BAC8-99F4A045135B}" presName="BalanceSpacing" presStyleCnt="0"/>
      <dgm:spPr/>
    </dgm:pt>
    <dgm:pt modelId="{BA95191E-DAB6-4EC0-92C5-2A2A029350D8}" type="pres">
      <dgm:prSet presAssocID="{1F4EC82F-E786-41A3-BAC8-99F4A045135B}" presName="BalanceSpacing1" presStyleCnt="0"/>
      <dgm:spPr/>
    </dgm:pt>
    <dgm:pt modelId="{A2682E11-309D-4955-849B-68F8EC15B9E9}" type="pres">
      <dgm:prSet presAssocID="{F34D2866-E02B-47C0-A203-0CC426A711B0}" presName="Accent1Text" presStyleLbl="node1" presStyleIdx="1" presStyleCnt="8"/>
      <dgm:spPr/>
      <dgm:t>
        <a:bodyPr/>
        <a:lstStyle/>
        <a:p>
          <a:endParaRPr lang="ru-RU"/>
        </a:p>
      </dgm:t>
    </dgm:pt>
    <dgm:pt modelId="{13F85100-0D3A-4D02-AE13-3E62416DC61E}" type="pres">
      <dgm:prSet presAssocID="{F34D2866-E02B-47C0-A203-0CC426A711B0}" presName="spaceBetweenRectangles" presStyleCnt="0"/>
      <dgm:spPr/>
    </dgm:pt>
    <dgm:pt modelId="{70B8154F-1942-42D3-990A-71E6E85DFB3D}" type="pres">
      <dgm:prSet presAssocID="{DC87B8F7-84BC-4139-981E-C0C521519118}" presName="composite" presStyleCnt="0"/>
      <dgm:spPr/>
    </dgm:pt>
    <dgm:pt modelId="{2C3B1B98-BBC5-44C2-9D2A-952264AFE969}" type="pres">
      <dgm:prSet presAssocID="{DC87B8F7-84BC-4139-981E-C0C521519118}" presName="Parent1" presStyleLbl="node1" presStyleIdx="2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419567-5B67-4EB3-AB91-9BF6CDF5F79B}" type="pres">
      <dgm:prSet presAssocID="{DC87B8F7-84BC-4139-981E-C0C521519118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6DD878-3F3F-434E-9E2D-5479E2704B07}" type="pres">
      <dgm:prSet presAssocID="{DC87B8F7-84BC-4139-981E-C0C521519118}" presName="BalanceSpacing" presStyleCnt="0"/>
      <dgm:spPr/>
    </dgm:pt>
    <dgm:pt modelId="{C4716C36-C75A-4769-A93A-1BBAA1C367A7}" type="pres">
      <dgm:prSet presAssocID="{DC87B8F7-84BC-4139-981E-C0C521519118}" presName="BalanceSpacing1" presStyleCnt="0"/>
      <dgm:spPr/>
    </dgm:pt>
    <dgm:pt modelId="{768A3FD1-EBF4-48F0-9739-DC1A73E2FE21}" type="pres">
      <dgm:prSet presAssocID="{BF6A4EAD-B334-4E09-BEE2-BA08344FAE6D}" presName="Accent1Text" presStyleLbl="node1" presStyleIdx="3" presStyleCnt="8"/>
      <dgm:spPr/>
      <dgm:t>
        <a:bodyPr/>
        <a:lstStyle/>
        <a:p>
          <a:endParaRPr lang="ru-RU"/>
        </a:p>
      </dgm:t>
    </dgm:pt>
    <dgm:pt modelId="{4F5AB327-9FCA-4F47-A5F8-32025E445D75}" type="pres">
      <dgm:prSet presAssocID="{BF6A4EAD-B334-4E09-BEE2-BA08344FAE6D}" presName="spaceBetweenRectangles" presStyleCnt="0"/>
      <dgm:spPr/>
    </dgm:pt>
    <dgm:pt modelId="{D132524A-7F33-4B35-9901-1246B7F63C64}" type="pres">
      <dgm:prSet presAssocID="{95229B80-ECE6-495E-94CD-995AB5D668DB}" presName="composite" presStyleCnt="0"/>
      <dgm:spPr/>
    </dgm:pt>
    <dgm:pt modelId="{7AEC68F2-F5E7-4227-B32D-31492BB241BA}" type="pres">
      <dgm:prSet presAssocID="{95229B80-ECE6-495E-94CD-995AB5D668DB}" presName="Parent1" presStyleLbl="node1" presStyleIdx="4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65FFBD-44B6-4067-BECD-97279B63B24D}" type="pres">
      <dgm:prSet presAssocID="{95229B80-ECE6-495E-94CD-995AB5D668D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31F535-7420-4BB8-92AB-2EE133B021FE}" type="pres">
      <dgm:prSet presAssocID="{95229B80-ECE6-495E-94CD-995AB5D668DB}" presName="BalanceSpacing" presStyleCnt="0"/>
      <dgm:spPr/>
    </dgm:pt>
    <dgm:pt modelId="{DAC4AEEA-3D51-415F-A445-AC02E97D5614}" type="pres">
      <dgm:prSet presAssocID="{95229B80-ECE6-495E-94CD-995AB5D668DB}" presName="BalanceSpacing1" presStyleCnt="0"/>
      <dgm:spPr/>
    </dgm:pt>
    <dgm:pt modelId="{214A52E2-5FCA-49CE-A34C-7277CAF8CC2B}" type="pres">
      <dgm:prSet presAssocID="{7B7207C1-07B0-4CD8-8743-B2A61A2A2C6C}" presName="Accent1Text" presStyleLbl="node1" presStyleIdx="5" presStyleCnt="8"/>
      <dgm:spPr/>
      <dgm:t>
        <a:bodyPr/>
        <a:lstStyle/>
        <a:p>
          <a:endParaRPr lang="ru-RU"/>
        </a:p>
      </dgm:t>
    </dgm:pt>
    <dgm:pt modelId="{E071EE17-40FF-4FE4-A7FD-2045069C76A8}" type="pres">
      <dgm:prSet presAssocID="{7B7207C1-07B0-4CD8-8743-B2A61A2A2C6C}" presName="spaceBetweenRectangles" presStyleCnt="0"/>
      <dgm:spPr/>
    </dgm:pt>
    <dgm:pt modelId="{0CD19901-975C-4316-8348-E7222F022B31}" type="pres">
      <dgm:prSet presAssocID="{E756C2A7-ED97-4ED1-AF43-9173DCB2A31E}" presName="composite" presStyleCnt="0"/>
      <dgm:spPr/>
    </dgm:pt>
    <dgm:pt modelId="{A887AE77-627F-436B-AFB1-E306E443B59A}" type="pres">
      <dgm:prSet presAssocID="{E756C2A7-ED97-4ED1-AF43-9173DCB2A31E}" presName="Parent1" presStyleLbl="node1" presStyleIdx="6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949270-9862-40ED-BF2A-3ACAFA20C015}" type="pres">
      <dgm:prSet presAssocID="{E756C2A7-ED97-4ED1-AF43-9173DCB2A31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95538D-F98D-41E2-80FB-78486769D73B}" type="pres">
      <dgm:prSet presAssocID="{E756C2A7-ED97-4ED1-AF43-9173DCB2A31E}" presName="BalanceSpacing" presStyleCnt="0"/>
      <dgm:spPr/>
    </dgm:pt>
    <dgm:pt modelId="{69CAC1BB-CEA3-4121-8CF8-6DED44BD138D}" type="pres">
      <dgm:prSet presAssocID="{E756C2A7-ED97-4ED1-AF43-9173DCB2A31E}" presName="BalanceSpacing1" presStyleCnt="0"/>
      <dgm:spPr/>
    </dgm:pt>
    <dgm:pt modelId="{DFD53E4A-2F8D-4241-BADE-2FF9D5AC855A}" type="pres">
      <dgm:prSet presAssocID="{F8181A67-4ED8-41F2-8B14-0DB443576CAD}" presName="Accent1Text" presStyleLbl="node1" presStyleIdx="7" presStyleCnt="8"/>
      <dgm:spPr/>
      <dgm:t>
        <a:bodyPr/>
        <a:lstStyle/>
        <a:p>
          <a:endParaRPr lang="ru-RU"/>
        </a:p>
      </dgm:t>
    </dgm:pt>
  </dgm:ptLst>
  <dgm:cxnLst>
    <dgm:cxn modelId="{0D15927A-5105-437B-9420-2E06E492291C}" type="presOf" srcId="{F8181A67-4ED8-41F2-8B14-0DB443576CAD}" destId="{DFD53E4A-2F8D-4241-BADE-2FF9D5AC855A}" srcOrd="0" destOrd="0" presId="urn:microsoft.com/office/officeart/2008/layout/AlternatingHexagons"/>
    <dgm:cxn modelId="{D33FC309-DAEA-4ECA-8897-8EBB8A6CDAD6}" srcId="{57EECA4D-3D45-47B9-ABFD-5F513A8F2283}" destId="{DC87B8F7-84BC-4139-981E-C0C521519118}" srcOrd="1" destOrd="0" parTransId="{79AEE831-9DF0-44EA-9A4E-CF82CA77E345}" sibTransId="{BF6A4EAD-B334-4E09-BEE2-BA08344FAE6D}"/>
    <dgm:cxn modelId="{92BB5916-F8C5-412E-BF2F-527D54960D29}" type="presOf" srcId="{764B68A7-3CDA-44CE-86AA-2CCFE900323A}" destId="{C3527BAD-2752-455D-AABD-7E6F45BB2115}" srcOrd="0" destOrd="3" presId="urn:microsoft.com/office/officeart/2008/layout/AlternatingHexagons"/>
    <dgm:cxn modelId="{B441D632-96FE-4DBB-A13D-623F54C084B8}" type="presOf" srcId="{67B481ED-4265-4AE1-9320-9AA430AC7576}" destId="{F3949270-9862-40ED-BF2A-3ACAFA20C015}" srcOrd="0" destOrd="1" presId="urn:microsoft.com/office/officeart/2008/layout/AlternatingHexagons"/>
    <dgm:cxn modelId="{05DF054A-D244-499A-A9EF-FE848510F782}" type="presOf" srcId="{7D9B5347-8233-4286-B1D8-57857941F72A}" destId="{E5419567-5B67-4EB3-AB91-9BF6CDF5F79B}" srcOrd="0" destOrd="1" presId="urn:microsoft.com/office/officeart/2008/layout/AlternatingHexagons"/>
    <dgm:cxn modelId="{08FB784F-C16A-4D27-B1F2-A35BE05A7F27}" srcId="{DC87B8F7-84BC-4139-981E-C0C521519118}" destId="{7D9B5347-8233-4286-B1D8-57857941F72A}" srcOrd="1" destOrd="0" parTransId="{028B8E80-F620-47E4-AAB0-F26BDBE805BB}" sibTransId="{953E8C30-92FE-4D8C-A7EA-1460F08396BC}"/>
    <dgm:cxn modelId="{11F9B5DE-65E9-477F-BC39-962DDDF38F15}" srcId="{95229B80-ECE6-495E-94CD-995AB5D668DB}" destId="{EDB5D1A3-6F56-428E-B066-ADC05593F55D}" srcOrd="2" destOrd="0" parTransId="{424010CE-133A-4998-8FF9-C7CFD9D134D3}" sibTransId="{68B1CC60-E3F9-491F-9D7F-28DC60E83245}"/>
    <dgm:cxn modelId="{E98E2413-F6DF-4565-BD17-EAEF8A05D7FE}" srcId="{DC87B8F7-84BC-4139-981E-C0C521519118}" destId="{CF39D00D-BBFC-4744-8E75-7DB8668AABEC}" srcOrd="3" destOrd="0" parTransId="{6B8E2A34-6CCF-4BA0-BDAE-A9347F3AE783}" sibTransId="{B78BF794-5F9D-469E-8571-3D493A7BC704}"/>
    <dgm:cxn modelId="{E408801D-C2DA-429F-8896-9E4D11094578}" srcId="{57EECA4D-3D45-47B9-ABFD-5F513A8F2283}" destId="{E756C2A7-ED97-4ED1-AF43-9173DCB2A31E}" srcOrd="3" destOrd="0" parTransId="{2F7FE39F-8896-4EA7-BFB5-2320F9D151D6}" sibTransId="{F8181A67-4ED8-41F2-8B14-0DB443576CAD}"/>
    <dgm:cxn modelId="{CF320E86-DCB8-4897-B139-754D5CD69B4D}" type="presOf" srcId="{CF39D00D-BBFC-4744-8E75-7DB8668AABEC}" destId="{E5419567-5B67-4EB3-AB91-9BF6CDF5F79B}" srcOrd="0" destOrd="3" presId="urn:microsoft.com/office/officeart/2008/layout/AlternatingHexagons"/>
    <dgm:cxn modelId="{BDD44165-9BFB-45B8-9DBE-7C3872558C18}" type="presOf" srcId="{DC87B8F7-84BC-4139-981E-C0C521519118}" destId="{2C3B1B98-BBC5-44C2-9D2A-952264AFE969}" srcOrd="0" destOrd="0" presId="urn:microsoft.com/office/officeart/2008/layout/AlternatingHexagons"/>
    <dgm:cxn modelId="{C246542F-9F88-45FA-812B-A99A3E8D22F1}" srcId="{DC87B8F7-84BC-4139-981E-C0C521519118}" destId="{CB94E393-8980-4148-BF67-A284E549FAEA}" srcOrd="2" destOrd="0" parTransId="{723433EC-0F34-4509-9EA5-2B838CD7DC02}" sibTransId="{008D35FF-74C5-47F9-B9A5-C909287F2D14}"/>
    <dgm:cxn modelId="{F62DC778-9B5D-4177-AC24-4658C6BF43F0}" srcId="{E756C2A7-ED97-4ED1-AF43-9173DCB2A31E}" destId="{1E55FD80-BCE2-4755-B8E8-69408DEAB842}" srcOrd="2" destOrd="0" parTransId="{E732032B-00C0-494C-A2CC-668C91E7F5ED}" sibTransId="{DE075F65-07D0-4CB2-85AA-6950B03C83BF}"/>
    <dgm:cxn modelId="{32AE3DEC-2100-498E-A9C7-9F81F358C362}" type="presOf" srcId="{1E55FD80-BCE2-4755-B8E8-69408DEAB842}" destId="{F3949270-9862-40ED-BF2A-3ACAFA20C015}" srcOrd="0" destOrd="2" presId="urn:microsoft.com/office/officeart/2008/layout/AlternatingHexagons"/>
    <dgm:cxn modelId="{2C046395-3A16-4B37-B9CB-BEA648808F92}" srcId="{1F4EC82F-E786-41A3-BAC8-99F4A045135B}" destId="{764B68A7-3CDA-44CE-86AA-2CCFE900323A}" srcOrd="3" destOrd="0" parTransId="{D6F385DD-2468-4E43-B55D-F1ACFA7F3AC0}" sibTransId="{71B62E4A-829D-444A-9562-F6BA5C81AAC4}"/>
    <dgm:cxn modelId="{9A213362-6245-409A-8C3E-DB77EF955C36}" srcId="{DC87B8F7-84BC-4139-981E-C0C521519118}" destId="{C2AC3B62-D3A2-4406-B9CF-901F4E2CB92F}" srcOrd="0" destOrd="0" parTransId="{63F0B08C-1435-4272-96BE-9E3BCE36FC8E}" sibTransId="{ED681317-7F40-4AB4-92A8-507F7D0B6869}"/>
    <dgm:cxn modelId="{0C1F95C3-DABF-4D23-8A03-7AA591FC5AED}" type="presOf" srcId="{57EECA4D-3D45-47B9-ABFD-5F513A8F2283}" destId="{62536722-678B-4DC1-8FCD-D18ACBAC8F73}" srcOrd="0" destOrd="0" presId="urn:microsoft.com/office/officeart/2008/layout/AlternatingHexagons"/>
    <dgm:cxn modelId="{0D8A1833-5105-4681-A3B0-63C1CC8986AE}" srcId="{95229B80-ECE6-495E-94CD-995AB5D668DB}" destId="{E2C687F7-7CA2-47DA-92AC-7C8B680F91B1}" srcOrd="0" destOrd="0" parTransId="{CBCD0EFD-A717-4945-9D98-B9AFA29797EB}" sibTransId="{1D8EFB87-7FC4-4D27-A126-D11422E6587E}"/>
    <dgm:cxn modelId="{75F6DBB6-7D27-455B-B31D-BD8CEC7CE64C}" type="presOf" srcId="{CB94E393-8980-4148-BF67-A284E549FAEA}" destId="{E5419567-5B67-4EB3-AB91-9BF6CDF5F79B}" srcOrd="0" destOrd="2" presId="urn:microsoft.com/office/officeart/2008/layout/AlternatingHexagons"/>
    <dgm:cxn modelId="{794C8607-BFD3-4928-9915-02E54D3ADFE2}" srcId="{E756C2A7-ED97-4ED1-AF43-9173DCB2A31E}" destId="{D96D94BD-CAE9-4B7A-A11F-304F60C41907}" srcOrd="0" destOrd="0" parTransId="{A08A9B82-4874-4EB7-8E29-43998A29C28E}" sibTransId="{EF3D79CA-8096-4237-99C7-E7BEAE69E86B}"/>
    <dgm:cxn modelId="{8D0F73DC-E540-461F-AF46-B1F9A9C89DF0}" type="presOf" srcId="{9B5CF714-A56D-450D-8481-1223AC9A6A91}" destId="{C3527BAD-2752-455D-AABD-7E6F45BB2115}" srcOrd="0" destOrd="2" presId="urn:microsoft.com/office/officeart/2008/layout/AlternatingHexagons"/>
    <dgm:cxn modelId="{1701A693-66CC-4C5E-ADDD-704445F60E32}" type="presOf" srcId="{D96D94BD-CAE9-4B7A-A11F-304F60C41907}" destId="{F3949270-9862-40ED-BF2A-3ACAFA20C015}" srcOrd="0" destOrd="0" presId="urn:microsoft.com/office/officeart/2008/layout/AlternatingHexagons"/>
    <dgm:cxn modelId="{B209EBB6-6137-45ED-8226-3E3F23F2897B}" type="presOf" srcId="{EDB5D1A3-6F56-428E-B066-ADC05593F55D}" destId="{C465FFBD-44B6-4067-BECD-97279B63B24D}" srcOrd="0" destOrd="2" presId="urn:microsoft.com/office/officeart/2008/layout/AlternatingHexagons"/>
    <dgm:cxn modelId="{1CA91259-481E-45C2-BA41-0B4BA580D5E0}" type="presOf" srcId="{F34D2866-E02B-47C0-A203-0CC426A711B0}" destId="{A2682E11-309D-4955-849B-68F8EC15B9E9}" srcOrd="0" destOrd="0" presId="urn:microsoft.com/office/officeart/2008/layout/AlternatingHexagons"/>
    <dgm:cxn modelId="{E44BC56F-667F-404B-93E9-369BF1F9CA12}" type="presOf" srcId="{7B7207C1-07B0-4CD8-8743-B2A61A2A2C6C}" destId="{214A52E2-5FCA-49CE-A34C-7277CAF8CC2B}" srcOrd="0" destOrd="0" presId="urn:microsoft.com/office/officeart/2008/layout/AlternatingHexagons"/>
    <dgm:cxn modelId="{D988CD56-258D-4D63-9AEA-2CBDC001A685}" srcId="{1F4EC82F-E786-41A3-BAC8-99F4A045135B}" destId="{9B5CF714-A56D-450D-8481-1223AC9A6A91}" srcOrd="2" destOrd="0" parTransId="{26D926F7-76D1-45C8-B871-D5AB798E3CAA}" sibTransId="{8BBE4BD2-5CFD-4BE8-ADAA-B2869916B80E}"/>
    <dgm:cxn modelId="{9A89AE2F-E3CE-4DE3-840B-CDBBBFBF7697}" srcId="{57EECA4D-3D45-47B9-ABFD-5F513A8F2283}" destId="{95229B80-ECE6-495E-94CD-995AB5D668DB}" srcOrd="2" destOrd="0" parTransId="{22400F54-FB42-46B7-B650-570878872486}" sibTransId="{7B7207C1-07B0-4CD8-8743-B2A61A2A2C6C}"/>
    <dgm:cxn modelId="{64B87369-1995-43D8-BCC9-DE5A18398411}" type="presOf" srcId="{6E1643E8-1E38-4C55-A1BC-25C04E69DA6D}" destId="{C465FFBD-44B6-4067-BECD-97279B63B24D}" srcOrd="0" destOrd="3" presId="urn:microsoft.com/office/officeart/2008/layout/AlternatingHexagons"/>
    <dgm:cxn modelId="{5B88A596-440F-43A8-BB60-F979D27F641D}" type="presOf" srcId="{67DE8CA5-F3B1-4DC9-8013-42A3B9AB267A}" destId="{C3527BAD-2752-455D-AABD-7E6F45BB2115}" srcOrd="0" destOrd="0" presId="urn:microsoft.com/office/officeart/2008/layout/AlternatingHexagons"/>
    <dgm:cxn modelId="{4BE1325F-D4DF-48A6-91D3-7F6AEFCFFB80}" type="presOf" srcId="{51C3F097-10A7-4409-8E14-7D53C5662BC7}" destId="{C3527BAD-2752-455D-AABD-7E6F45BB2115}" srcOrd="0" destOrd="1" presId="urn:microsoft.com/office/officeart/2008/layout/AlternatingHexagons"/>
    <dgm:cxn modelId="{53DF90B3-33FC-432A-8112-7CFD58F47B82}" srcId="{95229B80-ECE6-495E-94CD-995AB5D668DB}" destId="{16E87E0B-BDCF-4896-A889-4F0C716D9909}" srcOrd="1" destOrd="0" parTransId="{FA90AC73-2754-47B9-8D2B-BD40AE789DEB}" sibTransId="{ABAA9BE7-66E9-478C-B0F2-77D5F5F9E844}"/>
    <dgm:cxn modelId="{5C519BB7-141A-4CEE-9E2F-C862D36490E5}" srcId="{1F4EC82F-E786-41A3-BAC8-99F4A045135B}" destId="{67DE8CA5-F3B1-4DC9-8013-42A3B9AB267A}" srcOrd="0" destOrd="0" parTransId="{C5FA6FAC-5F3B-4CEE-8631-60588C00080B}" sibTransId="{F32FD43A-A0C5-4E33-B6A3-8176D60F4254}"/>
    <dgm:cxn modelId="{7EAF61C2-0F20-43CC-A263-32D3C05711E2}" type="presOf" srcId="{16E87E0B-BDCF-4896-A889-4F0C716D9909}" destId="{C465FFBD-44B6-4067-BECD-97279B63B24D}" srcOrd="0" destOrd="1" presId="urn:microsoft.com/office/officeart/2008/layout/AlternatingHexagons"/>
    <dgm:cxn modelId="{619ED2B0-F924-4FF6-A360-6AC5CC1B5AC8}" type="presOf" srcId="{C2AC3B62-D3A2-4406-B9CF-901F4E2CB92F}" destId="{E5419567-5B67-4EB3-AB91-9BF6CDF5F79B}" srcOrd="0" destOrd="0" presId="urn:microsoft.com/office/officeart/2008/layout/AlternatingHexagons"/>
    <dgm:cxn modelId="{B4C85581-FFB2-43FB-88C1-983B8F5ABCB3}" srcId="{1F4EC82F-E786-41A3-BAC8-99F4A045135B}" destId="{51C3F097-10A7-4409-8E14-7D53C5662BC7}" srcOrd="1" destOrd="0" parTransId="{D6A72142-4DF1-4466-B6D5-4C7E89FE6B44}" sibTransId="{46FE00DD-E1AF-4895-80A6-12D6F139F48F}"/>
    <dgm:cxn modelId="{922CF944-704D-4E2A-8AF8-90D0F666FE15}" srcId="{E756C2A7-ED97-4ED1-AF43-9173DCB2A31E}" destId="{67B481ED-4265-4AE1-9320-9AA430AC7576}" srcOrd="1" destOrd="0" parTransId="{724ABF6B-90B9-4266-97D6-4A5702D5AF9F}" sibTransId="{CDFFFD53-02FE-4790-BD89-BAB228C7A060}"/>
    <dgm:cxn modelId="{C3883691-A19C-432E-84FA-7045F4DDD278}" type="presOf" srcId="{95229B80-ECE6-495E-94CD-995AB5D668DB}" destId="{7AEC68F2-F5E7-4227-B32D-31492BB241BA}" srcOrd="0" destOrd="0" presId="urn:microsoft.com/office/officeart/2008/layout/AlternatingHexagons"/>
    <dgm:cxn modelId="{A7EDEF80-08CD-4EB1-8782-4839181D92B8}" srcId="{95229B80-ECE6-495E-94CD-995AB5D668DB}" destId="{6E1643E8-1E38-4C55-A1BC-25C04E69DA6D}" srcOrd="3" destOrd="0" parTransId="{45E09638-C8C5-4197-ABB2-D0DE4204320F}" sibTransId="{AF1E717D-F758-4900-B95B-B132673960E8}"/>
    <dgm:cxn modelId="{323A5FC8-72F5-4C07-A03D-F53CFDC5FFEF}" type="presOf" srcId="{E2C687F7-7CA2-47DA-92AC-7C8B680F91B1}" destId="{C465FFBD-44B6-4067-BECD-97279B63B24D}" srcOrd="0" destOrd="0" presId="urn:microsoft.com/office/officeart/2008/layout/AlternatingHexagons"/>
    <dgm:cxn modelId="{9D69AD98-FF74-4117-8B8F-8BA76D3E5B77}" type="presOf" srcId="{1F4EC82F-E786-41A3-BAC8-99F4A045135B}" destId="{8B0888FD-D61B-45EF-9125-90761465A9F2}" srcOrd="0" destOrd="0" presId="urn:microsoft.com/office/officeart/2008/layout/AlternatingHexagons"/>
    <dgm:cxn modelId="{A6886FD8-684C-452A-AE23-4659D970B2FD}" srcId="{57EECA4D-3D45-47B9-ABFD-5F513A8F2283}" destId="{1F4EC82F-E786-41A3-BAC8-99F4A045135B}" srcOrd="0" destOrd="0" parTransId="{26257276-E60B-49D8-B550-0EF7C0C4486D}" sibTransId="{F34D2866-E02B-47C0-A203-0CC426A711B0}"/>
    <dgm:cxn modelId="{0D3216B6-DF2F-4DC0-A106-F0977AFC3075}" type="presOf" srcId="{BF6A4EAD-B334-4E09-BEE2-BA08344FAE6D}" destId="{768A3FD1-EBF4-48F0-9739-DC1A73E2FE21}" srcOrd="0" destOrd="0" presId="urn:microsoft.com/office/officeart/2008/layout/AlternatingHexagons"/>
    <dgm:cxn modelId="{313F0BCC-666D-4EED-B68E-EFB3CEAD0085}" type="presOf" srcId="{E756C2A7-ED97-4ED1-AF43-9173DCB2A31E}" destId="{A887AE77-627F-436B-AFB1-E306E443B59A}" srcOrd="0" destOrd="0" presId="urn:microsoft.com/office/officeart/2008/layout/AlternatingHexagons"/>
    <dgm:cxn modelId="{CEA9C01E-AB6C-4A9C-ADF9-4CE1DFF0BA32}" type="presParOf" srcId="{62536722-678B-4DC1-8FCD-D18ACBAC8F73}" destId="{7924C982-6A03-4E76-AB7C-ECD7BC4F4129}" srcOrd="0" destOrd="0" presId="urn:microsoft.com/office/officeart/2008/layout/AlternatingHexagons"/>
    <dgm:cxn modelId="{AC73EDBF-B32C-4334-90C1-D2DBCC8386C1}" type="presParOf" srcId="{7924C982-6A03-4E76-AB7C-ECD7BC4F4129}" destId="{8B0888FD-D61B-45EF-9125-90761465A9F2}" srcOrd="0" destOrd="0" presId="urn:microsoft.com/office/officeart/2008/layout/AlternatingHexagons"/>
    <dgm:cxn modelId="{8836D439-769D-4ACC-BF43-F86576986791}" type="presParOf" srcId="{7924C982-6A03-4E76-AB7C-ECD7BC4F4129}" destId="{C3527BAD-2752-455D-AABD-7E6F45BB2115}" srcOrd="1" destOrd="0" presId="urn:microsoft.com/office/officeart/2008/layout/AlternatingHexagons"/>
    <dgm:cxn modelId="{863730C3-8317-4BB9-B7FC-668D9E22CAE3}" type="presParOf" srcId="{7924C982-6A03-4E76-AB7C-ECD7BC4F4129}" destId="{738D944E-6707-4F7F-AED6-A9E47AC916C8}" srcOrd="2" destOrd="0" presId="urn:microsoft.com/office/officeart/2008/layout/AlternatingHexagons"/>
    <dgm:cxn modelId="{9D4F61D9-9F6E-4994-9029-743EC1FB5DE0}" type="presParOf" srcId="{7924C982-6A03-4E76-AB7C-ECD7BC4F4129}" destId="{BA95191E-DAB6-4EC0-92C5-2A2A029350D8}" srcOrd="3" destOrd="0" presId="urn:microsoft.com/office/officeart/2008/layout/AlternatingHexagons"/>
    <dgm:cxn modelId="{8AFDB1FD-2A8C-4AD8-8DDF-9A7B2C500481}" type="presParOf" srcId="{7924C982-6A03-4E76-AB7C-ECD7BC4F4129}" destId="{A2682E11-309D-4955-849B-68F8EC15B9E9}" srcOrd="4" destOrd="0" presId="urn:microsoft.com/office/officeart/2008/layout/AlternatingHexagons"/>
    <dgm:cxn modelId="{E7D4F17E-1E98-4AF2-BE6B-43CF6F82D28F}" type="presParOf" srcId="{62536722-678B-4DC1-8FCD-D18ACBAC8F73}" destId="{13F85100-0D3A-4D02-AE13-3E62416DC61E}" srcOrd="1" destOrd="0" presId="urn:microsoft.com/office/officeart/2008/layout/AlternatingHexagons"/>
    <dgm:cxn modelId="{AD77279A-A60B-4E88-9503-F363A927D332}" type="presParOf" srcId="{62536722-678B-4DC1-8FCD-D18ACBAC8F73}" destId="{70B8154F-1942-42D3-990A-71E6E85DFB3D}" srcOrd="2" destOrd="0" presId="urn:microsoft.com/office/officeart/2008/layout/AlternatingHexagons"/>
    <dgm:cxn modelId="{81D78243-59BB-4E2E-A7EA-645ED65A90BD}" type="presParOf" srcId="{70B8154F-1942-42D3-990A-71E6E85DFB3D}" destId="{2C3B1B98-BBC5-44C2-9D2A-952264AFE969}" srcOrd="0" destOrd="0" presId="urn:microsoft.com/office/officeart/2008/layout/AlternatingHexagons"/>
    <dgm:cxn modelId="{71057798-6327-4D6D-A79F-B73B78626584}" type="presParOf" srcId="{70B8154F-1942-42D3-990A-71E6E85DFB3D}" destId="{E5419567-5B67-4EB3-AB91-9BF6CDF5F79B}" srcOrd="1" destOrd="0" presId="urn:microsoft.com/office/officeart/2008/layout/AlternatingHexagons"/>
    <dgm:cxn modelId="{FC0A6A5A-3608-40C5-BEBF-7C61CEAEDB97}" type="presParOf" srcId="{70B8154F-1942-42D3-990A-71E6E85DFB3D}" destId="{D16DD878-3F3F-434E-9E2D-5479E2704B07}" srcOrd="2" destOrd="0" presId="urn:microsoft.com/office/officeart/2008/layout/AlternatingHexagons"/>
    <dgm:cxn modelId="{69F70265-6166-4EFF-8286-9A3E5D871787}" type="presParOf" srcId="{70B8154F-1942-42D3-990A-71E6E85DFB3D}" destId="{C4716C36-C75A-4769-A93A-1BBAA1C367A7}" srcOrd="3" destOrd="0" presId="urn:microsoft.com/office/officeart/2008/layout/AlternatingHexagons"/>
    <dgm:cxn modelId="{828CDCC3-A578-499D-95F1-0548301F42EC}" type="presParOf" srcId="{70B8154F-1942-42D3-990A-71E6E85DFB3D}" destId="{768A3FD1-EBF4-48F0-9739-DC1A73E2FE21}" srcOrd="4" destOrd="0" presId="urn:microsoft.com/office/officeart/2008/layout/AlternatingHexagons"/>
    <dgm:cxn modelId="{A4C8EE92-0D29-422B-AA99-09F1CF907285}" type="presParOf" srcId="{62536722-678B-4DC1-8FCD-D18ACBAC8F73}" destId="{4F5AB327-9FCA-4F47-A5F8-32025E445D75}" srcOrd="3" destOrd="0" presId="urn:microsoft.com/office/officeart/2008/layout/AlternatingHexagons"/>
    <dgm:cxn modelId="{AA867F2E-8BCD-4525-83BF-B9C809E0E12B}" type="presParOf" srcId="{62536722-678B-4DC1-8FCD-D18ACBAC8F73}" destId="{D132524A-7F33-4B35-9901-1246B7F63C64}" srcOrd="4" destOrd="0" presId="urn:microsoft.com/office/officeart/2008/layout/AlternatingHexagons"/>
    <dgm:cxn modelId="{026A83C7-4A5F-4EA2-8AA2-B24358567080}" type="presParOf" srcId="{D132524A-7F33-4B35-9901-1246B7F63C64}" destId="{7AEC68F2-F5E7-4227-B32D-31492BB241BA}" srcOrd="0" destOrd="0" presId="urn:microsoft.com/office/officeart/2008/layout/AlternatingHexagons"/>
    <dgm:cxn modelId="{E20242F0-A463-4AD2-BC79-6671E313B6A4}" type="presParOf" srcId="{D132524A-7F33-4B35-9901-1246B7F63C64}" destId="{C465FFBD-44B6-4067-BECD-97279B63B24D}" srcOrd="1" destOrd="0" presId="urn:microsoft.com/office/officeart/2008/layout/AlternatingHexagons"/>
    <dgm:cxn modelId="{EAEC1E4A-D807-426C-AA3F-8B20F0087740}" type="presParOf" srcId="{D132524A-7F33-4B35-9901-1246B7F63C64}" destId="{FE31F535-7420-4BB8-92AB-2EE133B021FE}" srcOrd="2" destOrd="0" presId="urn:microsoft.com/office/officeart/2008/layout/AlternatingHexagons"/>
    <dgm:cxn modelId="{4291860E-2F18-4B34-B02F-A68C06E517C7}" type="presParOf" srcId="{D132524A-7F33-4B35-9901-1246B7F63C64}" destId="{DAC4AEEA-3D51-415F-A445-AC02E97D5614}" srcOrd="3" destOrd="0" presId="urn:microsoft.com/office/officeart/2008/layout/AlternatingHexagons"/>
    <dgm:cxn modelId="{FF9E670B-D2D9-41ED-B6F4-BFEF5275BAA8}" type="presParOf" srcId="{D132524A-7F33-4B35-9901-1246B7F63C64}" destId="{214A52E2-5FCA-49CE-A34C-7277CAF8CC2B}" srcOrd="4" destOrd="0" presId="urn:microsoft.com/office/officeart/2008/layout/AlternatingHexagons"/>
    <dgm:cxn modelId="{879B55CC-C3F0-4A34-B7A0-1566C0E75DAC}" type="presParOf" srcId="{62536722-678B-4DC1-8FCD-D18ACBAC8F73}" destId="{E071EE17-40FF-4FE4-A7FD-2045069C76A8}" srcOrd="5" destOrd="0" presId="urn:microsoft.com/office/officeart/2008/layout/AlternatingHexagons"/>
    <dgm:cxn modelId="{F178F188-A4AB-49EB-8723-A8F04F98714C}" type="presParOf" srcId="{62536722-678B-4DC1-8FCD-D18ACBAC8F73}" destId="{0CD19901-975C-4316-8348-E7222F022B31}" srcOrd="6" destOrd="0" presId="urn:microsoft.com/office/officeart/2008/layout/AlternatingHexagons"/>
    <dgm:cxn modelId="{6DCE3B35-735B-44F5-8304-4A8104F6CBE2}" type="presParOf" srcId="{0CD19901-975C-4316-8348-E7222F022B31}" destId="{A887AE77-627F-436B-AFB1-E306E443B59A}" srcOrd="0" destOrd="0" presId="urn:microsoft.com/office/officeart/2008/layout/AlternatingHexagons"/>
    <dgm:cxn modelId="{43523094-A457-4A60-902F-B8E061D43FCF}" type="presParOf" srcId="{0CD19901-975C-4316-8348-E7222F022B31}" destId="{F3949270-9862-40ED-BF2A-3ACAFA20C015}" srcOrd="1" destOrd="0" presId="urn:microsoft.com/office/officeart/2008/layout/AlternatingHexagons"/>
    <dgm:cxn modelId="{01134BEF-42CB-4567-A68B-57A695AB750A}" type="presParOf" srcId="{0CD19901-975C-4316-8348-E7222F022B31}" destId="{D695538D-F98D-41E2-80FB-78486769D73B}" srcOrd="2" destOrd="0" presId="urn:microsoft.com/office/officeart/2008/layout/AlternatingHexagons"/>
    <dgm:cxn modelId="{E3177665-335B-4D4E-BE2D-E7C91EE4B98A}" type="presParOf" srcId="{0CD19901-975C-4316-8348-E7222F022B31}" destId="{69CAC1BB-CEA3-4121-8CF8-6DED44BD138D}" srcOrd="3" destOrd="0" presId="urn:microsoft.com/office/officeart/2008/layout/AlternatingHexagons"/>
    <dgm:cxn modelId="{58CBA266-8336-47EA-BDC8-62B36E468D8E}" type="presParOf" srcId="{0CD19901-975C-4316-8348-E7222F022B31}" destId="{DFD53E4A-2F8D-4241-BADE-2FF9D5AC855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DB6ABA-232D-4651-969C-532C90DF3D3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CB3521-AF22-48E6-8A85-040B29A7EBDB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Activity</a:t>
          </a:r>
          <a:endParaRPr lang="ru-RU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1CE236B-F6C3-437A-859B-D8EDE86A061A}" type="parTrans" cxnId="{01592790-5D46-4079-8212-BC3D3336CDE0}">
      <dgm:prSet/>
      <dgm:spPr/>
      <dgm:t>
        <a:bodyPr/>
        <a:lstStyle/>
        <a:p>
          <a:endParaRPr lang="ru-RU"/>
        </a:p>
      </dgm:t>
    </dgm:pt>
    <dgm:pt modelId="{E62998E1-0EE8-4180-B892-91D559633603}" type="sibTrans" cxnId="{01592790-5D46-4079-8212-BC3D3336CDE0}">
      <dgm:prSet/>
      <dgm:spPr/>
      <dgm:t>
        <a:bodyPr/>
        <a:lstStyle/>
        <a:p>
          <a:endParaRPr lang="ru-RU"/>
        </a:p>
      </dgm:t>
    </dgm:pt>
    <dgm:pt modelId="{78AA34BA-617F-4B0D-B9E4-AEDBCA49B7C2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60BC8E1-7E3D-42F5-BA73-6C503C6A734E}" type="parTrans" cxnId="{3021F0F0-DACC-4FC0-B8A4-1F5473A500A9}">
      <dgm:prSet/>
      <dgm:spPr/>
      <dgm:t>
        <a:bodyPr/>
        <a:lstStyle/>
        <a:p>
          <a:endParaRPr lang="ru-RU"/>
        </a:p>
      </dgm:t>
    </dgm:pt>
    <dgm:pt modelId="{821ED981-FA69-43D6-B5B2-06BE8129412F}" type="sibTrans" cxnId="{3021F0F0-DACC-4FC0-B8A4-1F5473A500A9}">
      <dgm:prSet/>
      <dgm:spPr/>
      <dgm:t>
        <a:bodyPr/>
        <a:lstStyle/>
        <a:p>
          <a:endParaRPr lang="ru-RU"/>
        </a:p>
      </dgm:t>
    </dgm:pt>
    <dgm:pt modelId="{9BEA22D2-D58A-4C86-96CC-07D5F051184A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Fragment</a:t>
          </a:r>
          <a:endParaRPr lang="ru-RU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99F37D2-DBC0-4D52-93B2-DAD8A7E7DAED}" type="parTrans" cxnId="{4C096D2D-E9AA-48A4-A4A6-AB6C329D5C9D}">
      <dgm:prSet/>
      <dgm:spPr/>
      <dgm:t>
        <a:bodyPr/>
        <a:lstStyle/>
        <a:p>
          <a:endParaRPr lang="ru-RU"/>
        </a:p>
      </dgm:t>
    </dgm:pt>
    <dgm:pt modelId="{10A101BA-4546-4A9A-85F8-929A4472FA25}" type="sibTrans" cxnId="{4C096D2D-E9AA-48A4-A4A6-AB6C329D5C9D}">
      <dgm:prSet/>
      <dgm:spPr/>
      <dgm:t>
        <a:bodyPr/>
        <a:lstStyle/>
        <a:p>
          <a:endParaRPr lang="ru-RU"/>
        </a:p>
      </dgm:t>
    </dgm:pt>
    <dgm:pt modelId="{1AFAE4A4-5EA5-453A-8363-3A4F8A90E205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8935A89-704E-4A0E-803F-30313545654C}" type="parTrans" cxnId="{834B71C5-E8BD-4B39-9A19-1F298CD4C58D}">
      <dgm:prSet/>
      <dgm:spPr/>
      <dgm:t>
        <a:bodyPr/>
        <a:lstStyle/>
        <a:p>
          <a:endParaRPr lang="ru-RU"/>
        </a:p>
      </dgm:t>
    </dgm:pt>
    <dgm:pt modelId="{489E28F5-8ABB-4067-A857-F3FCD0881A6D}" type="sibTrans" cxnId="{834B71C5-E8BD-4B39-9A19-1F298CD4C58D}">
      <dgm:prSet/>
      <dgm:spPr/>
      <dgm:t>
        <a:bodyPr/>
        <a:lstStyle/>
        <a:p>
          <a:endParaRPr lang="ru-RU"/>
        </a:p>
      </dgm:t>
    </dgm:pt>
    <dgm:pt modelId="{0BEAEF76-947E-4E73-A101-2EDCA682F58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97B2A0E-4337-4D31-8397-BEA15068F80D}" type="parTrans" cxnId="{1454F1D8-E797-41EB-99F4-D52C7681277C}">
      <dgm:prSet/>
      <dgm:spPr/>
      <dgm:t>
        <a:bodyPr/>
        <a:lstStyle/>
        <a:p>
          <a:endParaRPr lang="ru-RU"/>
        </a:p>
      </dgm:t>
    </dgm:pt>
    <dgm:pt modelId="{C4BE10C1-3A1C-45C3-A845-7054F273F241}" type="sibTrans" cxnId="{1454F1D8-E797-41EB-99F4-D52C7681277C}">
      <dgm:prSet/>
      <dgm:spPr/>
      <dgm:t>
        <a:bodyPr/>
        <a:lstStyle/>
        <a:p>
          <a:endParaRPr lang="ru-RU"/>
        </a:p>
      </dgm:t>
    </dgm:pt>
    <dgm:pt modelId="{CF62B92F-22C9-45B5-A1F6-8BF78578561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A87C164-F538-4D12-8B27-D97D1848AE63}" type="parTrans" cxnId="{34CA89C5-BC4A-4E89-B41F-7023275AE2B8}">
      <dgm:prSet/>
      <dgm:spPr/>
      <dgm:t>
        <a:bodyPr/>
        <a:lstStyle/>
        <a:p>
          <a:endParaRPr lang="ru-RU"/>
        </a:p>
      </dgm:t>
    </dgm:pt>
    <dgm:pt modelId="{390685A5-F545-4D55-89D5-BD4DF906AD73}" type="sibTrans" cxnId="{34CA89C5-BC4A-4E89-B41F-7023275AE2B8}">
      <dgm:prSet/>
      <dgm:spPr/>
      <dgm:t>
        <a:bodyPr/>
        <a:lstStyle/>
        <a:p>
          <a:endParaRPr lang="ru-RU"/>
        </a:p>
      </dgm:t>
    </dgm:pt>
    <dgm:pt modelId="{FFED9336-C1AF-4B01-A11C-ED8B9934394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78B106A-5C5E-4D12-AB32-0524FAE188B3}" type="parTrans" cxnId="{59AA40CB-7508-4D31-9FC0-3982BE3C103A}">
      <dgm:prSet/>
      <dgm:spPr/>
      <dgm:t>
        <a:bodyPr/>
        <a:lstStyle/>
        <a:p>
          <a:endParaRPr lang="ru-RU"/>
        </a:p>
      </dgm:t>
    </dgm:pt>
    <dgm:pt modelId="{FA920D1F-E20E-4D46-AF69-26319DFCE6F0}" type="sibTrans" cxnId="{59AA40CB-7508-4D31-9FC0-3982BE3C103A}">
      <dgm:prSet/>
      <dgm:spPr/>
      <dgm:t>
        <a:bodyPr/>
        <a:lstStyle/>
        <a:p>
          <a:endParaRPr lang="ru-RU"/>
        </a:p>
      </dgm:t>
    </dgm:pt>
    <dgm:pt modelId="{1EE138F9-7054-4AE3-9611-892E59A2EECA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1CDB3E3-0DDB-4260-A785-3EB8D9200B5D}" type="parTrans" cxnId="{CE8C045B-12D9-4BC7-82AE-01DCB8810241}">
      <dgm:prSet/>
      <dgm:spPr/>
      <dgm:t>
        <a:bodyPr/>
        <a:lstStyle/>
        <a:p>
          <a:endParaRPr lang="ru-RU"/>
        </a:p>
      </dgm:t>
    </dgm:pt>
    <dgm:pt modelId="{F341C2D0-91DF-41A9-B58E-2200AB9C1FAC}" type="sibTrans" cxnId="{CE8C045B-12D9-4BC7-82AE-01DCB8810241}">
      <dgm:prSet/>
      <dgm:spPr/>
      <dgm:t>
        <a:bodyPr/>
        <a:lstStyle/>
        <a:p>
          <a:endParaRPr lang="ru-RU"/>
        </a:p>
      </dgm:t>
    </dgm:pt>
    <dgm:pt modelId="{45F008B3-2683-4FC3-BE64-BF2506441E2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318485B-6814-40E0-BE06-FBE1E797A66F}" type="parTrans" cxnId="{B7BF5EB7-F9AA-4C29-BBAA-0FF22E427F6F}">
      <dgm:prSet/>
      <dgm:spPr/>
      <dgm:t>
        <a:bodyPr/>
        <a:lstStyle/>
        <a:p>
          <a:endParaRPr lang="ru-RU"/>
        </a:p>
      </dgm:t>
    </dgm:pt>
    <dgm:pt modelId="{2A866893-0FE4-488C-BF31-481BD5B28D10}" type="sibTrans" cxnId="{B7BF5EB7-F9AA-4C29-BBAA-0FF22E427F6F}">
      <dgm:prSet/>
      <dgm:spPr/>
      <dgm:t>
        <a:bodyPr/>
        <a:lstStyle/>
        <a:p>
          <a:endParaRPr lang="ru-RU"/>
        </a:p>
      </dgm:t>
    </dgm:pt>
    <dgm:pt modelId="{5EE5E617-1DE7-4B65-9E08-B6FA862B5A7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89EB10A-7BB6-46D7-B7A0-000E79696B08}" type="parTrans" cxnId="{E84A2D4F-31AE-4AE3-BD08-BD02654281A6}">
      <dgm:prSet/>
      <dgm:spPr/>
      <dgm:t>
        <a:bodyPr/>
        <a:lstStyle/>
        <a:p>
          <a:endParaRPr lang="ru-RU"/>
        </a:p>
      </dgm:t>
    </dgm:pt>
    <dgm:pt modelId="{35BBF92E-CE23-4285-8F50-7FE4F454FC8F}" type="sibTrans" cxnId="{E84A2D4F-31AE-4AE3-BD08-BD02654281A6}">
      <dgm:prSet/>
      <dgm:spPr/>
      <dgm:t>
        <a:bodyPr/>
        <a:lstStyle/>
        <a:p>
          <a:endParaRPr lang="ru-RU"/>
        </a:p>
      </dgm:t>
    </dgm:pt>
    <dgm:pt modelId="{015939EB-87D6-4961-AA01-938DE4A797C4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Widget</a:t>
          </a:r>
          <a:endParaRPr lang="ru-RU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FD5ECE1-066A-41F8-B385-A5E496F4A5EB}" type="parTrans" cxnId="{F424BB34-9527-40FF-84F2-EF8D40020767}">
      <dgm:prSet/>
      <dgm:spPr/>
      <dgm:t>
        <a:bodyPr/>
        <a:lstStyle/>
        <a:p>
          <a:endParaRPr lang="ru-RU"/>
        </a:p>
      </dgm:t>
    </dgm:pt>
    <dgm:pt modelId="{3E04F5BC-4474-4636-8A0B-F5126AE4B5E1}" type="sibTrans" cxnId="{F424BB34-9527-40FF-84F2-EF8D40020767}">
      <dgm:prSet/>
      <dgm:spPr/>
      <dgm:t>
        <a:bodyPr/>
        <a:lstStyle/>
        <a:p>
          <a:endParaRPr lang="ru-RU"/>
        </a:p>
      </dgm:t>
    </dgm:pt>
    <dgm:pt modelId="{4F306799-6AC7-4EF3-864A-27D1D218AE01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CCF821E-9E55-4E2A-9055-3CBD79A2C145}" type="parTrans" cxnId="{EFA10272-6785-48AA-AF96-0617C6BED817}">
      <dgm:prSet/>
      <dgm:spPr/>
      <dgm:t>
        <a:bodyPr/>
        <a:lstStyle/>
        <a:p>
          <a:endParaRPr lang="ru-RU"/>
        </a:p>
      </dgm:t>
    </dgm:pt>
    <dgm:pt modelId="{10AEA658-610D-4D22-9172-0A8B6082E41C}" type="sibTrans" cxnId="{EFA10272-6785-48AA-AF96-0617C6BED817}">
      <dgm:prSet/>
      <dgm:spPr/>
      <dgm:t>
        <a:bodyPr/>
        <a:lstStyle/>
        <a:p>
          <a:endParaRPr lang="ru-RU"/>
        </a:p>
      </dgm:t>
    </dgm:pt>
    <dgm:pt modelId="{5C727A60-4997-40A0-88A4-AA56566AD59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DF6BC83-CEAF-4440-98AB-F384E4A9AB01}" type="parTrans" cxnId="{D69970AA-B56E-424D-92DE-FF6EF1E1201B}">
      <dgm:prSet/>
      <dgm:spPr/>
      <dgm:t>
        <a:bodyPr/>
        <a:lstStyle/>
        <a:p>
          <a:endParaRPr lang="ru-RU"/>
        </a:p>
      </dgm:t>
    </dgm:pt>
    <dgm:pt modelId="{F706285A-FF79-4436-90B1-74849DB53CAF}" type="sibTrans" cxnId="{D69970AA-B56E-424D-92DE-FF6EF1E1201B}">
      <dgm:prSet/>
      <dgm:spPr/>
      <dgm:t>
        <a:bodyPr/>
        <a:lstStyle/>
        <a:p>
          <a:endParaRPr lang="ru-RU"/>
        </a:p>
      </dgm:t>
    </dgm:pt>
    <dgm:pt modelId="{698E090A-0DFC-44EE-BB7C-4E61D4F06DC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65CC079-C6F0-4248-82A5-543D0BA6189A}" type="parTrans" cxnId="{A8992441-78EE-40B1-AADA-7BA1742E6220}">
      <dgm:prSet/>
      <dgm:spPr/>
      <dgm:t>
        <a:bodyPr/>
        <a:lstStyle/>
        <a:p>
          <a:endParaRPr lang="ru-RU"/>
        </a:p>
      </dgm:t>
    </dgm:pt>
    <dgm:pt modelId="{2B54DDD9-1A19-456F-B928-737F16E23472}" type="sibTrans" cxnId="{A8992441-78EE-40B1-AADA-7BA1742E6220}">
      <dgm:prSet/>
      <dgm:spPr/>
      <dgm:t>
        <a:bodyPr/>
        <a:lstStyle/>
        <a:p>
          <a:endParaRPr lang="ru-RU"/>
        </a:p>
      </dgm:t>
    </dgm:pt>
    <dgm:pt modelId="{6AF30067-1523-42BB-8C25-D19A8756B0B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00D70C4-EBA6-4859-A59A-686A849CB69A}" type="parTrans" cxnId="{12609B70-8363-4804-9A04-4E1C11AE51FB}">
      <dgm:prSet/>
      <dgm:spPr/>
      <dgm:t>
        <a:bodyPr/>
        <a:lstStyle/>
        <a:p>
          <a:endParaRPr lang="ru-RU"/>
        </a:p>
      </dgm:t>
    </dgm:pt>
    <dgm:pt modelId="{19619CCD-D99C-4122-A087-33134CA42F53}" type="sibTrans" cxnId="{12609B70-8363-4804-9A04-4E1C11AE51FB}">
      <dgm:prSet/>
      <dgm:spPr/>
      <dgm:t>
        <a:bodyPr/>
        <a:lstStyle/>
        <a:p>
          <a:endParaRPr lang="ru-RU"/>
        </a:p>
      </dgm:t>
    </dgm:pt>
    <dgm:pt modelId="{7469E3E3-AC2D-4AC0-B9F6-84F53BFE96F4}" type="pres">
      <dgm:prSet presAssocID="{06DB6ABA-232D-4651-969C-532C90DF3D3F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4172F00-20C5-4AB5-ADD0-443ABD1E4050}" type="pres">
      <dgm:prSet presAssocID="{A0CB3521-AF22-48E6-8A85-040B29A7EBDB}" presName="compNode" presStyleCnt="0"/>
      <dgm:spPr/>
    </dgm:pt>
    <dgm:pt modelId="{C219FD77-77B7-4C5A-8E12-8B80D056CF81}" type="pres">
      <dgm:prSet presAssocID="{A0CB3521-AF22-48E6-8A85-040B29A7EBDB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039278-EE00-416D-A641-1AB80A63ADE8}" type="pres">
      <dgm:prSet presAssocID="{A0CB3521-AF22-48E6-8A85-040B29A7EBD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D376C0-8C05-4EB8-A6FF-F1903FFBB9DB}" type="pres">
      <dgm:prSet presAssocID="{A0CB3521-AF22-48E6-8A85-040B29A7EBDB}" presName="parentRect" presStyleLbl="alignNode1" presStyleIdx="0" presStyleCnt="3"/>
      <dgm:spPr/>
      <dgm:t>
        <a:bodyPr/>
        <a:lstStyle/>
        <a:p>
          <a:endParaRPr lang="ru-RU"/>
        </a:p>
      </dgm:t>
    </dgm:pt>
    <dgm:pt modelId="{84740064-9E49-4D4D-96DD-344BD5D1028C}" type="pres">
      <dgm:prSet presAssocID="{A0CB3521-AF22-48E6-8A85-040B29A7EBDB}" presName="adorn" presStyleLbl="fgAccFollowNode1" presStyleIdx="0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 dpi="0" rotWithShape="1">
          <a:blip xmlns:r="http://schemas.openxmlformats.org/officeDocument/2006/relationships" r:embed="rId1"/>
          <a:srcRect/>
          <a:stretch>
            <a:fillRect l="20000" t="20000" r="20000" b="20000"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7AE08EC9-3540-457B-9E51-4F1739E94AD0}" type="pres">
      <dgm:prSet presAssocID="{E62998E1-0EE8-4180-B892-91D5596336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F23E4244-4200-41A0-AF5A-4342295BEFD8}" type="pres">
      <dgm:prSet presAssocID="{9BEA22D2-D58A-4C86-96CC-07D5F051184A}" presName="compNode" presStyleCnt="0"/>
      <dgm:spPr/>
    </dgm:pt>
    <dgm:pt modelId="{53C4922F-7194-4B45-9E89-F7FC574A1E36}" type="pres">
      <dgm:prSet presAssocID="{9BEA22D2-D58A-4C86-96CC-07D5F051184A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1E2E65-18A0-4B4D-8BCE-7B0DE1758794}" type="pres">
      <dgm:prSet presAssocID="{9BEA22D2-D58A-4C86-96CC-07D5F051184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8399C7-3D03-45E7-8C6D-F6160253F25D}" type="pres">
      <dgm:prSet presAssocID="{9BEA22D2-D58A-4C86-96CC-07D5F051184A}" presName="parentRect" presStyleLbl="alignNode1" presStyleIdx="1" presStyleCnt="3"/>
      <dgm:spPr/>
      <dgm:t>
        <a:bodyPr/>
        <a:lstStyle/>
        <a:p>
          <a:endParaRPr lang="ru-RU"/>
        </a:p>
      </dgm:t>
    </dgm:pt>
    <dgm:pt modelId="{131E72D3-4F4B-4AE2-A979-CED9C4419055}" type="pres">
      <dgm:prSet presAssocID="{9BEA22D2-D58A-4C86-96CC-07D5F051184A}" presName="adorn" presStyleLbl="fgAccFollowNode1" presStyleIdx="1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34C76CDC-C4C9-4EA0-8803-99F59B3BBD39}" type="pres">
      <dgm:prSet presAssocID="{10A101BA-4546-4A9A-85F8-929A4472FA25}" presName="sibTrans" presStyleLbl="sibTrans2D1" presStyleIdx="0" presStyleCnt="0"/>
      <dgm:spPr/>
      <dgm:t>
        <a:bodyPr/>
        <a:lstStyle/>
        <a:p>
          <a:endParaRPr lang="ru-RU"/>
        </a:p>
      </dgm:t>
    </dgm:pt>
    <dgm:pt modelId="{CD4A1D7B-9FA7-4163-9A2B-66F09480967F}" type="pres">
      <dgm:prSet presAssocID="{015939EB-87D6-4961-AA01-938DE4A797C4}" presName="compNode" presStyleCnt="0"/>
      <dgm:spPr/>
    </dgm:pt>
    <dgm:pt modelId="{F38C5EF1-3E3E-43C8-A27D-39FE30363E6C}" type="pres">
      <dgm:prSet presAssocID="{015939EB-87D6-4961-AA01-938DE4A797C4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50CA52-531D-4BEE-B586-AFDFCE386FB6}" type="pres">
      <dgm:prSet presAssocID="{015939EB-87D6-4961-AA01-938DE4A797C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172538-0F1D-4A92-8223-7FB53F4DD9A7}" type="pres">
      <dgm:prSet presAssocID="{015939EB-87D6-4961-AA01-938DE4A797C4}" presName="parentRect" presStyleLbl="alignNode1" presStyleIdx="2" presStyleCnt="3"/>
      <dgm:spPr/>
      <dgm:t>
        <a:bodyPr/>
        <a:lstStyle/>
        <a:p>
          <a:endParaRPr lang="ru-RU"/>
        </a:p>
      </dgm:t>
    </dgm:pt>
    <dgm:pt modelId="{93C76364-58AE-42E2-9D53-A10B969BECF9}" type="pres">
      <dgm:prSet presAssocID="{015939EB-87D6-4961-AA01-938DE4A797C4}" presName="adorn" presStyleLbl="fgAccFollowNode1" presStyleIdx="2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</dgm:ptLst>
  <dgm:cxnLst>
    <dgm:cxn modelId="{ABD8BF1A-1286-49EC-811B-76B9428D6AD6}" type="presOf" srcId="{0BEAEF76-947E-4E73-A101-2EDCA682F58B}" destId="{C219FD77-77B7-4C5A-8E12-8B80D056CF81}" srcOrd="0" destOrd="1" presId="urn:microsoft.com/office/officeart/2005/8/layout/bList2"/>
    <dgm:cxn modelId="{1454F1D8-E797-41EB-99F4-D52C7681277C}" srcId="{A0CB3521-AF22-48E6-8A85-040B29A7EBDB}" destId="{0BEAEF76-947E-4E73-A101-2EDCA682F58B}" srcOrd="1" destOrd="0" parTransId="{D97B2A0E-4337-4D31-8397-BEA15068F80D}" sibTransId="{C4BE10C1-3A1C-45C3-A845-7054F273F241}"/>
    <dgm:cxn modelId="{A6A35EEA-E5FB-4EC7-A79F-47C9E6DA3B36}" type="presOf" srcId="{FFED9336-C1AF-4B01-A11C-ED8B9934394F}" destId="{C219FD77-77B7-4C5A-8E12-8B80D056CF81}" srcOrd="0" destOrd="3" presId="urn:microsoft.com/office/officeart/2005/8/layout/bList2"/>
    <dgm:cxn modelId="{59AA40CB-7508-4D31-9FC0-3982BE3C103A}" srcId="{A0CB3521-AF22-48E6-8A85-040B29A7EBDB}" destId="{FFED9336-C1AF-4B01-A11C-ED8B9934394F}" srcOrd="3" destOrd="0" parTransId="{A78B106A-5C5E-4D12-AB32-0524FAE188B3}" sibTransId="{FA920D1F-E20E-4D46-AF69-26319DFCE6F0}"/>
    <dgm:cxn modelId="{3021F0F0-DACC-4FC0-B8A4-1F5473A500A9}" srcId="{A0CB3521-AF22-48E6-8A85-040B29A7EBDB}" destId="{78AA34BA-617F-4B0D-B9E4-AEDBCA49B7C2}" srcOrd="0" destOrd="0" parTransId="{360BC8E1-7E3D-42F5-BA73-6C503C6A734E}" sibTransId="{821ED981-FA69-43D6-B5B2-06BE8129412F}"/>
    <dgm:cxn modelId="{AA6DAA66-4166-4A59-9ABF-319878CE4BE4}" type="presOf" srcId="{A0CB3521-AF22-48E6-8A85-040B29A7EBDB}" destId="{F7D376C0-8C05-4EB8-A6FF-F1903FFBB9DB}" srcOrd="1" destOrd="0" presId="urn:microsoft.com/office/officeart/2005/8/layout/bList2"/>
    <dgm:cxn modelId="{834B71C5-E8BD-4B39-9A19-1F298CD4C58D}" srcId="{9BEA22D2-D58A-4C86-96CC-07D5F051184A}" destId="{1AFAE4A4-5EA5-453A-8363-3A4F8A90E205}" srcOrd="0" destOrd="0" parTransId="{68935A89-704E-4A0E-803F-30313545654C}" sibTransId="{489E28F5-8ABB-4067-A857-F3FCD0881A6D}"/>
    <dgm:cxn modelId="{12609B70-8363-4804-9A04-4E1C11AE51FB}" srcId="{015939EB-87D6-4961-AA01-938DE4A797C4}" destId="{6AF30067-1523-42BB-8C25-D19A8756B0B0}" srcOrd="3" destOrd="0" parTransId="{B00D70C4-EBA6-4859-A59A-686A849CB69A}" sibTransId="{19619CCD-D99C-4122-A087-33134CA42F53}"/>
    <dgm:cxn modelId="{629983E5-0D2B-4415-B9B6-C5DA563BCB8E}" type="presOf" srcId="{A0CB3521-AF22-48E6-8A85-040B29A7EBDB}" destId="{07039278-EE00-416D-A641-1AB80A63ADE8}" srcOrd="0" destOrd="0" presId="urn:microsoft.com/office/officeart/2005/8/layout/bList2"/>
    <dgm:cxn modelId="{EFA10272-6785-48AA-AF96-0617C6BED817}" srcId="{015939EB-87D6-4961-AA01-938DE4A797C4}" destId="{4F306799-6AC7-4EF3-864A-27D1D218AE01}" srcOrd="0" destOrd="0" parTransId="{FCCF821E-9E55-4E2A-9055-3CBD79A2C145}" sibTransId="{10AEA658-610D-4D22-9172-0A8B6082E41C}"/>
    <dgm:cxn modelId="{B7BF5EB7-F9AA-4C29-BBAA-0FF22E427F6F}" srcId="{9BEA22D2-D58A-4C86-96CC-07D5F051184A}" destId="{45F008B3-2683-4FC3-BE64-BF2506441E24}" srcOrd="2" destOrd="0" parTransId="{C318485B-6814-40E0-BE06-FBE1E797A66F}" sibTransId="{2A866893-0FE4-488C-BF31-481BD5B28D10}"/>
    <dgm:cxn modelId="{34CA89C5-BC4A-4E89-B41F-7023275AE2B8}" srcId="{A0CB3521-AF22-48E6-8A85-040B29A7EBDB}" destId="{CF62B92F-22C9-45B5-A1F6-8BF78578561E}" srcOrd="2" destOrd="0" parTransId="{6A87C164-F538-4D12-8B27-D97D1848AE63}" sibTransId="{390685A5-F545-4D55-89D5-BD4DF906AD73}"/>
    <dgm:cxn modelId="{64FEBF6E-6641-428D-8461-F716E9416E10}" type="presOf" srcId="{5C727A60-4997-40A0-88A4-AA56566AD59B}" destId="{F38C5EF1-3E3E-43C8-A27D-39FE30363E6C}" srcOrd="0" destOrd="1" presId="urn:microsoft.com/office/officeart/2005/8/layout/bList2"/>
    <dgm:cxn modelId="{502FBB89-9800-4699-90A0-AEDCF42D9EB2}" type="presOf" srcId="{78AA34BA-617F-4B0D-B9E4-AEDBCA49B7C2}" destId="{C219FD77-77B7-4C5A-8E12-8B80D056CF81}" srcOrd="0" destOrd="0" presId="urn:microsoft.com/office/officeart/2005/8/layout/bList2"/>
    <dgm:cxn modelId="{D69970AA-B56E-424D-92DE-FF6EF1E1201B}" srcId="{015939EB-87D6-4961-AA01-938DE4A797C4}" destId="{5C727A60-4997-40A0-88A4-AA56566AD59B}" srcOrd="1" destOrd="0" parTransId="{5DF6BC83-CEAF-4440-98AB-F384E4A9AB01}" sibTransId="{F706285A-FF79-4436-90B1-74849DB53CAF}"/>
    <dgm:cxn modelId="{CE8C045B-12D9-4BC7-82AE-01DCB8810241}" srcId="{9BEA22D2-D58A-4C86-96CC-07D5F051184A}" destId="{1EE138F9-7054-4AE3-9611-892E59A2EECA}" srcOrd="1" destOrd="0" parTransId="{91CDB3E3-0DDB-4260-A785-3EB8D9200B5D}" sibTransId="{F341C2D0-91DF-41A9-B58E-2200AB9C1FAC}"/>
    <dgm:cxn modelId="{4F516321-9E29-4774-8075-A227B75FBC78}" type="presOf" srcId="{E62998E1-0EE8-4180-B892-91D559633603}" destId="{7AE08EC9-3540-457B-9E51-4F1739E94AD0}" srcOrd="0" destOrd="0" presId="urn:microsoft.com/office/officeart/2005/8/layout/bList2"/>
    <dgm:cxn modelId="{C098CBED-5F11-4E18-B9AB-5EBFCAA2CB2A}" type="presOf" srcId="{698E090A-0DFC-44EE-BB7C-4E61D4F06DCE}" destId="{F38C5EF1-3E3E-43C8-A27D-39FE30363E6C}" srcOrd="0" destOrd="2" presId="urn:microsoft.com/office/officeart/2005/8/layout/bList2"/>
    <dgm:cxn modelId="{2FF3CE3F-0F2F-454A-8768-67EDA0F0E962}" type="presOf" srcId="{10A101BA-4546-4A9A-85F8-929A4472FA25}" destId="{34C76CDC-C4C9-4EA0-8803-99F59B3BBD39}" srcOrd="0" destOrd="0" presId="urn:microsoft.com/office/officeart/2005/8/layout/bList2"/>
    <dgm:cxn modelId="{4C096D2D-E9AA-48A4-A4A6-AB6C329D5C9D}" srcId="{06DB6ABA-232D-4651-969C-532C90DF3D3F}" destId="{9BEA22D2-D58A-4C86-96CC-07D5F051184A}" srcOrd="1" destOrd="0" parTransId="{E99F37D2-DBC0-4D52-93B2-DAD8A7E7DAED}" sibTransId="{10A101BA-4546-4A9A-85F8-929A4472FA25}"/>
    <dgm:cxn modelId="{7F750559-FC14-497D-BAA4-A42B0BABDA49}" type="presOf" srcId="{06DB6ABA-232D-4651-969C-532C90DF3D3F}" destId="{7469E3E3-AC2D-4AC0-B9F6-84F53BFE96F4}" srcOrd="0" destOrd="0" presId="urn:microsoft.com/office/officeart/2005/8/layout/bList2"/>
    <dgm:cxn modelId="{87B8E703-B7DF-4965-808D-716A9E60DA04}" type="presOf" srcId="{015939EB-87D6-4961-AA01-938DE4A797C4}" destId="{47172538-0F1D-4A92-8223-7FB53F4DD9A7}" srcOrd="1" destOrd="0" presId="urn:microsoft.com/office/officeart/2005/8/layout/bList2"/>
    <dgm:cxn modelId="{2DC384D0-22F8-4FAE-B092-1FA4EE8601BA}" type="presOf" srcId="{1EE138F9-7054-4AE3-9611-892E59A2EECA}" destId="{53C4922F-7194-4B45-9E89-F7FC574A1E36}" srcOrd="0" destOrd="1" presId="urn:microsoft.com/office/officeart/2005/8/layout/bList2"/>
    <dgm:cxn modelId="{02EA91D3-1485-4A12-B9FC-AEDBD1F3A969}" type="presOf" srcId="{1AFAE4A4-5EA5-453A-8363-3A4F8A90E205}" destId="{53C4922F-7194-4B45-9E89-F7FC574A1E36}" srcOrd="0" destOrd="0" presId="urn:microsoft.com/office/officeart/2005/8/layout/bList2"/>
    <dgm:cxn modelId="{401615B3-7973-491A-88F8-A510EFDC7DB9}" type="presOf" srcId="{9BEA22D2-D58A-4C86-96CC-07D5F051184A}" destId="{618399C7-3D03-45E7-8C6D-F6160253F25D}" srcOrd="1" destOrd="0" presId="urn:microsoft.com/office/officeart/2005/8/layout/bList2"/>
    <dgm:cxn modelId="{066C7A38-AE53-44BA-8531-11F3B59CDA7F}" type="presOf" srcId="{5EE5E617-1DE7-4B65-9E08-B6FA862B5A7F}" destId="{53C4922F-7194-4B45-9E89-F7FC574A1E36}" srcOrd="0" destOrd="3" presId="urn:microsoft.com/office/officeart/2005/8/layout/bList2"/>
    <dgm:cxn modelId="{7123EE1E-F836-4AF5-B4C8-96453EC58344}" type="presOf" srcId="{CF62B92F-22C9-45B5-A1F6-8BF78578561E}" destId="{C219FD77-77B7-4C5A-8E12-8B80D056CF81}" srcOrd="0" destOrd="2" presId="urn:microsoft.com/office/officeart/2005/8/layout/bList2"/>
    <dgm:cxn modelId="{7B83BB92-4F16-46F0-854B-E96686FE4413}" type="presOf" srcId="{015939EB-87D6-4961-AA01-938DE4A797C4}" destId="{2150CA52-531D-4BEE-B586-AFDFCE386FB6}" srcOrd="0" destOrd="0" presId="urn:microsoft.com/office/officeart/2005/8/layout/bList2"/>
    <dgm:cxn modelId="{35B06213-BF56-4DDF-BA06-9BE40BB2FF66}" type="presOf" srcId="{6AF30067-1523-42BB-8C25-D19A8756B0B0}" destId="{F38C5EF1-3E3E-43C8-A27D-39FE30363E6C}" srcOrd="0" destOrd="3" presId="urn:microsoft.com/office/officeart/2005/8/layout/bList2"/>
    <dgm:cxn modelId="{01592790-5D46-4079-8212-BC3D3336CDE0}" srcId="{06DB6ABA-232D-4651-969C-532C90DF3D3F}" destId="{A0CB3521-AF22-48E6-8A85-040B29A7EBDB}" srcOrd="0" destOrd="0" parTransId="{F1CE236B-F6C3-437A-859B-D8EDE86A061A}" sibTransId="{E62998E1-0EE8-4180-B892-91D559633603}"/>
    <dgm:cxn modelId="{52F38054-58DE-4D2E-AB84-7148A85CFD84}" type="presOf" srcId="{45F008B3-2683-4FC3-BE64-BF2506441E24}" destId="{53C4922F-7194-4B45-9E89-F7FC574A1E36}" srcOrd="0" destOrd="2" presId="urn:microsoft.com/office/officeart/2005/8/layout/bList2"/>
    <dgm:cxn modelId="{8914DEB4-CAC2-4FCD-B016-C4E323BFC9CA}" type="presOf" srcId="{9BEA22D2-D58A-4C86-96CC-07D5F051184A}" destId="{B01E2E65-18A0-4B4D-8BCE-7B0DE1758794}" srcOrd="0" destOrd="0" presId="urn:microsoft.com/office/officeart/2005/8/layout/bList2"/>
    <dgm:cxn modelId="{A8992441-78EE-40B1-AADA-7BA1742E6220}" srcId="{015939EB-87D6-4961-AA01-938DE4A797C4}" destId="{698E090A-0DFC-44EE-BB7C-4E61D4F06DCE}" srcOrd="2" destOrd="0" parTransId="{165CC079-C6F0-4248-82A5-543D0BA6189A}" sibTransId="{2B54DDD9-1A19-456F-B928-737F16E23472}"/>
    <dgm:cxn modelId="{E84A2D4F-31AE-4AE3-BD08-BD02654281A6}" srcId="{9BEA22D2-D58A-4C86-96CC-07D5F051184A}" destId="{5EE5E617-1DE7-4B65-9E08-B6FA862B5A7F}" srcOrd="3" destOrd="0" parTransId="{389EB10A-7BB6-46D7-B7A0-000E79696B08}" sibTransId="{35BBF92E-CE23-4285-8F50-7FE4F454FC8F}"/>
    <dgm:cxn modelId="{5DC3AA1F-8B94-49BB-AD48-2F4E6891C0BD}" type="presOf" srcId="{4F306799-6AC7-4EF3-864A-27D1D218AE01}" destId="{F38C5EF1-3E3E-43C8-A27D-39FE30363E6C}" srcOrd="0" destOrd="0" presId="urn:microsoft.com/office/officeart/2005/8/layout/bList2"/>
    <dgm:cxn modelId="{F424BB34-9527-40FF-84F2-EF8D40020767}" srcId="{06DB6ABA-232D-4651-969C-532C90DF3D3F}" destId="{015939EB-87D6-4961-AA01-938DE4A797C4}" srcOrd="2" destOrd="0" parTransId="{AFD5ECE1-066A-41F8-B385-A5E496F4A5EB}" sibTransId="{3E04F5BC-4474-4636-8A0B-F5126AE4B5E1}"/>
    <dgm:cxn modelId="{96CBA2C4-3A52-43C7-8109-46B0AA044FB6}" type="presParOf" srcId="{7469E3E3-AC2D-4AC0-B9F6-84F53BFE96F4}" destId="{64172F00-20C5-4AB5-ADD0-443ABD1E4050}" srcOrd="0" destOrd="0" presId="urn:microsoft.com/office/officeart/2005/8/layout/bList2"/>
    <dgm:cxn modelId="{1CB4854E-13C5-496C-9599-CA098AF431A0}" type="presParOf" srcId="{64172F00-20C5-4AB5-ADD0-443ABD1E4050}" destId="{C219FD77-77B7-4C5A-8E12-8B80D056CF81}" srcOrd="0" destOrd="0" presId="urn:microsoft.com/office/officeart/2005/8/layout/bList2"/>
    <dgm:cxn modelId="{4020CED9-8324-4857-B184-80B5A07CA12C}" type="presParOf" srcId="{64172F00-20C5-4AB5-ADD0-443ABD1E4050}" destId="{07039278-EE00-416D-A641-1AB80A63ADE8}" srcOrd="1" destOrd="0" presId="urn:microsoft.com/office/officeart/2005/8/layout/bList2"/>
    <dgm:cxn modelId="{4378A0C2-EF86-463A-938A-0A3C5EC52CAF}" type="presParOf" srcId="{64172F00-20C5-4AB5-ADD0-443ABD1E4050}" destId="{F7D376C0-8C05-4EB8-A6FF-F1903FFBB9DB}" srcOrd="2" destOrd="0" presId="urn:microsoft.com/office/officeart/2005/8/layout/bList2"/>
    <dgm:cxn modelId="{74B12E3C-715D-43DD-947C-28D53137C7AC}" type="presParOf" srcId="{64172F00-20C5-4AB5-ADD0-443ABD1E4050}" destId="{84740064-9E49-4D4D-96DD-344BD5D1028C}" srcOrd="3" destOrd="0" presId="urn:microsoft.com/office/officeart/2005/8/layout/bList2"/>
    <dgm:cxn modelId="{6140F694-8158-4FCC-89A4-7021CCDEC2F1}" type="presParOf" srcId="{7469E3E3-AC2D-4AC0-B9F6-84F53BFE96F4}" destId="{7AE08EC9-3540-457B-9E51-4F1739E94AD0}" srcOrd="1" destOrd="0" presId="urn:microsoft.com/office/officeart/2005/8/layout/bList2"/>
    <dgm:cxn modelId="{FF5280C8-4162-49D2-BBD1-4324B72D0359}" type="presParOf" srcId="{7469E3E3-AC2D-4AC0-B9F6-84F53BFE96F4}" destId="{F23E4244-4200-41A0-AF5A-4342295BEFD8}" srcOrd="2" destOrd="0" presId="urn:microsoft.com/office/officeart/2005/8/layout/bList2"/>
    <dgm:cxn modelId="{33B3EDC2-B7FB-4D68-82CB-813D6220CEE2}" type="presParOf" srcId="{F23E4244-4200-41A0-AF5A-4342295BEFD8}" destId="{53C4922F-7194-4B45-9E89-F7FC574A1E36}" srcOrd="0" destOrd="0" presId="urn:microsoft.com/office/officeart/2005/8/layout/bList2"/>
    <dgm:cxn modelId="{44D38B22-D1AE-49A4-8E27-0CE9960B2575}" type="presParOf" srcId="{F23E4244-4200-41A0-AF5A-4342295BEFD8}" destId="{B01E2E65-18A0-4B4D-8BCE-7B0DE1758794}" srcOrd="1" destOrd="0" presId="urn:microsoft.com/office/officeart/2005/8/layout/bList2"/>
    <dgm:cxn modelId="{AFCE9CFD-4D80-42D2-B425-42925A78CE5B}" type="presParOf" srcId="{F23E4244-4200-41A0-AF5A-4342295BEFD8}" destId="{618399C7-3D03-45E7-8C6D-F6160253F25D}" srcOrd="2" destOrd="0" presId="urn:microsoft.com/office/officeart/2005/8/layout/bList2"/>
    <dgm:cxn modelId="{6478965B-C98B-40EE-A5AE-2D42186CFE80}" type="presParOf" srcId="{F23E4244-4200-41A0-AF5A-4342295BEFD8}" destId="{131E72D3-4F4B-4AE2-A979-CED9C4419055}" srcOrd="3" destOrd="0" presId="urn:microsoft.com/office/officeart/2005/8/layout/bList2"/>
    <dgm:cxn modelId="{578D256D-A073-444D-AA71-BFA5C498BEBE}" type="presParOf" srcId="{7469E3E3-AC2D-4AC0-B9F6-84F53BFE96F4}" destId="{34C76CDC-C4C9-4EA0-8803-99F59B3BBD39}" srcOrd="3" destOrd="0" presId="urn:microsoft.com/office/officeart/2005/8/layout/bList2"/>
    <dgm:cxn modelId="{938E6C36-6ED5-42B7-8417-0DD0163C52B5}" type="presParOf" srcId="{7469E3E3-AC2D-4AC0-B9F6-84F53BFE96F4}" destId="{CD4A1D7B-9FA7-4163-9A2B-66F09480967F}" srcOrd="4" destOrd="0" presId="urn:microsoft.com/office/officeart/2005/8/layout/bList2"/>
    <dgm:cxn modelId="{1F011402-37AA-4114-A9C7-2078A25B0017}" type="presParOf" srcId="{CD4A1D7B-9FA7-4163-9A2B-66F09480967F}" destId="{F38C5EF1-3E3E-43C8-A27D-39FE30363E6C}" srcOrd="0" destOrd="0" presId="urn:microsoft.com/office/officeart/2005/8/layout/bList2"/>
    <dgm:cxn modelId="{1F2C919C-CE12-412A-8CEC-D65891A02892}" type="presParOf" srcId="{CD4A1D7B-9FA7-4163-9A2B-66F09480967F}" destId="{2150CA52-531D-4BEE-B586-AFDFCE386FB6}" srcOrd="1" destOrd="0" presId="urn:microsoft.com/office/officeart/2005/8/layout/bList2"/>
    <dgm:cxn modelId="{B3113015-98EF-4BB3-8144-A5B126D5F61D}" type="presParOf" srcId="{CD4A1D7B-9FA7-4163-9A2B-66F09480967F}" destId="{47172538-0F1D-4A92-8223-7FB53F4DD9A7}" srcOrd="2" destOrd="0" presId="urn:microsoft.com/office/officeart/2005/8/layout/bList2"/>
    <dgm:cxn modelId="{1293646C-6BA0-4657-B2F6-862707531F39}" type="presParOf" srcId="{CD4A1D7B-9FA7-4163-9A2B-66F09480967F}" destId="{93C76364-58AE-42E2-9D53-A10B969BECF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610B9A-21C4-4093-AEAA-771442C7718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58BB97-7DDF-47FC-93D6-469F45F377D0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MVP</a:t>
          </a:r>
          <a:endParaRPr lang="ru-RU" dirty="0"/>
        </a:p>
      </dgm:t>
    </dgm:pt>
    <dgm:pt modelId="{60AF4816-F6A3-486A-9041-19502A539006}" type="parTrans" cxnId="{19E76FB3-0D60-4E47-B4B1-3B12BF86C7C9}">
      <dgm:prSet/>
      <dgm:spPr/>
      <dgm:t>
        <a:bodyPr/>
        <a:lstStyle/>
        <a:p>
          <a:endParaRPr lang="ru-RU"/>
        </a:p>
      </dgm:t>
    </dgm:pt>
    <dgm:pt modelId="{D19A4F73-AFD2-4FBB-B623-9E7B64F111EB}" type="sibTrans" cxnId="{19E76FB3-0D60-4E47-B4B1-3B12BF86C7C9}">
      <dgm:prSet/>
      <dgm:spPr/>
      <dgm:t>
        <a:bodyPr/>
        <a:lstStyle/>
        <a:p>
          <a:endParaRPr lang="ru-RU"/>
        </a:p>
      </dgm:t>
    </dgm:pt>
    <dgm:pt modelId="{536021F3-50E8-4D92-AB3A-691D41BE57B3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MVVM</a:t>
          </a:r>
          <a:endParaRPr lang="ru-RU" dirty="0"/>
        </a:p>
      </dgm:t>
    </dgm:pt>
    <dgm:pt modelId="{04B622BE-54EA-43D2-B7F9-5836D3AF1FF8}" type="parTrans" cxnId="{83964867-4DBC-467E-8D6C-9B0C61835E2F}">
      <dgm:prSet/>
      <dgm:spPr/>
      <dgm:t>
        <a:bodyPr/>
        <a:lstStyle/>
        <a:p>
          <a:endParaRPr lang="ru-RU"/>
        </a:p>
      </dgm:t>
    </dgm:pt>
    <dgm:pt modelId="{49CD53C8-E401-4539-B1AB-9C5E46D211A1}" type="sibTrans" cxnId="{83964867-4DBC-467E-8D6C-9B0C61835E2F}">
      <dgm:prSet/>
      <dgm:spPr/>
      <dgm:t>
        <a:bodyPr/>
        <a:lstStyle/>
        <a:p>
          <a:endParaRPr lang="ru-RU"/>
        </a:p>
      </dgm:t>
    </dgm:pt>
    <dgm:pt modelId="{B1B7E359-E3AC-4923-A966-602DFC86293C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MVC</a:t>
          </a:r>
          <a:endParaRPr lang="ru-RU" dirty="0"/>
        </a:p>
      </dgm:t>
    </dgm:pt>
    <dgm:pt modelId="{CB05D3E6-BB2D-4B1D-B990-9E1E0BEC80E1}" type="parTrans" cxnId="{570F2346-7FD4-442B-AC9D-4DAD284759F4}">
      <dgm:prSet/>
      <dgm:spPr/>
      <dgm:t>
        <a:bodyPr/>
        <a:lstStyle/>
        <a:p>
          <a:endParaRPr lang="ru-RU"/>
        </a:p>
      </dgm:t>
    </dgm:pt>
    <dgm:pt modelId="{24EB363B-0AA2-4662-A489-B73192C83551}" type="sibTrans" cxnId="{570F2346-7FD4-442B-AC9D-4DAD284759F4}">
      <dgm:prSet/>
      <dgm:spPr/>
      <dgm:t>
        <a:bodyPr/>
        <a:lstStyle/>
        <a:p>
          <a:endParaRPr lang="ru-RU"/>
        </a:p>
      </dgm:t>
    </dgm:pt>
    <dgm:pt modelId="{FB6E0802-F83D-4421-A857-286C9B6250A3}">
      <dgm:prSet phldrT="[Text]"/>
      <dgm:spPr/>
      <dgm:t>
        <a:bodyPr/>
        <a:lstStyle/>
        <a:p>
          <a:r>
            <a:rPr lang="en-US" b="1" cap="none" spc="0" dirty="0" smtClean="0">
              <a:ln w="1905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/>
            </a:rPr>
            <a:t>Application</a:t>
          </a:r>
          <a:endParaRPr lang="ru-RU" b="1" cap="none" spc="0" dirty="0">
            <a:ln w="19050">
              <a:solidFill>
                <a:srgbClr val="699F00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13825AFF-BD75-4A70-8A3A-B17C05DD3CF5}" type="parTrans" cxnId="{D1F14492-059A-4DE2-A11E-FCAB52235A2E}">
      <dgm:prSet/>
      <dgm:spPr/>
      <dgm:t>
        <a:bodyPr/>
        <a:lstStyle/>
        <a:p>
          <a:endParaRPr lang="ru-RU"/>
        </a:p>
      </dgm:t>
    </dgm:pt>
    <dgm:pt modelId="{AFBAAAA2-800D-411F-9345-04488A0A79FB}" type="sibTrans" cxnId="{D1F14492-059A-4DE2-A11E-FCAB52235A2E}">
      <dgm:prSet/>
      <dgm:spPr/>
      <dgm:t>
        <a:bodyPr/>
        <a:lstStyle/>
        <a:p>
          <a:endParaRPr lang="ru-RU"/>
        </a:p>
      </dgm:t>
    </dgm:pt>
    <dgm:pt modelId="{52EFB595-BE4A-4EAD-943F-0ADA11376726}" type="pres">
      <dgm:prSet presAssocID="{A4610B9A-21C4-4093-AEAA-771442C7718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9FFD492-4319-4879-83F5-571D704B2C24}" type="pres">
      <dgm:prSet presAssocID="{A4610B9A-21C4-4093-AEAA-771442C77186}" presName="ellipse" presStyleLbl="trBgShp" presStyleIdx="0" presStyleCnt="1"/>
      <dgm:spPr>
        <a:ln>
          <a:solidFill>
            <a:srgbClr val="699F00"/>
          </a:solidFill>
        </a:ln>
      </dgm:spPr>
    </dgm:pt>
    <dgm:pt modelId="{9F5FEAE0-A774-4A4B-B2D1-FE885C0EED66}" type="pres">
      <dgm:prSet presAssocID="{A4610B9A-21C4-4093-AEAA-771442C77186}" presName="arrow1" presStyleLbl="fgShp" presStyleIdx="0" presStyleCn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F5AC325D-DE17-4E40-953A-C4FB30BC392D}" type="pres">
      <dgm:prSet presAssocID="{A4610B9A-21C4-4093-AEAA-771442C7718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E19D82-14A5-4005-8258-46E6CF7E2922}" type="pres">
      <dgm:prSet presAssocID="{536021F3-50E8-4D92-AB3A-691D41BE57B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53B4D3-50BA-43A1-916D-5A98215DEC70}" type="pres">
      <dgm:prSet presAssocID="{B1B7E359-E3AC-4923-A966-602DFC86293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0E5570-116B-4DCA-9134-485EC821F13A}" type="pres">
      <dgm:prSet presAssocID="{FB6E0802-F83D-4421-A857-286C9B6250A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713017-E2B1-485B-978B-B307DD63483B}" type="pres">
      <dgm:prSet presAssocID="{A4610B9A-21C4-4093-AEAA-771442C77186}" presName="funnel" presStyleLbl="trAlignAcc1" presStyleIdx="0" presStyleCn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699F00">
            <a:alpha val="50000"/>
          </a:srgbClr>
        </a:solidFill>
        <a:ln>
          <a:solidFill>
            <a:srgbClr val="699F00"/>
          </a:solidFill>
        </a:ln>
      </dgm:spPr>
      <dgm:t>
        <a:bodyPr/>
        <a:lstStyle/>
        <a:p>
          <a:endParaRPr lang="ru-RU"/>
        </a:p>
      </dgm:t>
    </dgm:pt>
  </dgm:ptLst>
  <dgm:cxnLst>
    <dgm:cxn modelId="{BB3368D7-1AEC-46F4-A04D-7F5CE106ADB1}" type="presOf" srcId="{B1B7E359-E3AC-4923-A966-602DFC86293C}" destId="{0AE19D82-14A5-4005-8258-46E6CF7E2922}" srcOrd="0" destOrd="0" presId="urn:microsoft.com/office/officeart/2005/8/layout/funnel1"/>
    <dgm:cxn modelId="{570F2346-7FD4-442B-AC9D-4DAD284759F4}" srcId="{A4610B9A-21C4-4093-AEAA-771442C77186}" destId="{B1B7E359-E3AC-4923-A966-602DFC86293C}" srcOrd="2" destOrd="0" parTransId="{CB05D3E6-BB2D-4B1D-B990-9E1E0BEC80E1}" sibTransId="{24EB363B-0AA2-4662-A489-B73192C83551}"/>
    <dgm:cxn modelId="{B72B18E8-27FD-472C-96B0-2078222E4F9E}" type="presOf" srcId="{FB6E0802-F83D-4421-A857-286C9B6250A3}" destId="{F5AC325D-DE17-4E40-953A-C4FB30BC392D}" srcOrd="0" destOrd="0" presId="urn:microsoft.com/office/officeart/2005/8/layout/funnel1"/>
    <dgm:cxn modelId="{83964867-4DBC-467E-8D6C-9B0C61835E2F}" srcId="{A4610B9A-21C4-4093-AEAA-771442C77186}" destId="{536021F3-50E8-4D92-AB3A-691D41BE57B3}" srcOrd="1" destOrd="0" parTransId="{04B622BE-54EA-43D2-B7F9-5836D3AF1FF8}" sibTransId="{49CD53C8-E401-4539-B1AB-9C5E46D211A1}"/>
    <dgm:cxn modelId="{D1F14492-059A-4DE2-A11E-FCAB52235A2E}" srcId="{A4610B9A-21C4-4093-AEAA-771442C77186}" destId="{FB6E0802-F83D-4421-A857-286C9B6250A3}" srcOrd="3" destOrd="0" parTransId="{13825AFF-BD75-4A70-8A3A-B17C05DD3CF5}" sibTransId="{AFBAAAA2-800D-411F-9345-04488A0A79FB}"/>
    <dgm:cxn modelId="{2FDFA513-39D1-481A-808B-C75659D9A45E}" type="presOf" srcId="{4058BB97-7DDF-47FC-93D6-469F45F377D0}" destId="{DD0E5570-116B-4DCA-9134-485EC821F13A}" srcOrd="0" destOrd="0" presId="urn:microsoft.com/office/officeart/2005/8/layout/funnel1"/>
    <dgm:cxn modelId="{7EFB911C-42DB-4E50-9CFF-A48A052BAA39}" type="presOf" srcId="{A4610B9A-21C4-4093-AEAA-771442C77186}" destId="{52EFB595-BE4A-4EAD-943F-0ADA11376726}" srcOrd="0" destOrd="0" presId="urn:microsoft.com/office/officeart/2005/8/layout/funnel1"/>
    <dgm:cxn modelId="{19E76FB3-0D60-4E47-B4B1-3B12BF86C7C9}" srcId="{A4610B9A-21C4-4093-AEAA-771442C77186}" destId="{4058BB97-7DDF-47FC-93D6-469F45F377D0}" srcOrd="0" destOrd="0" parTransId="{60AF4816-F6A3-486A-9041-19502A539006}" sibTransId="{D19A4F73-AFD2-4FBB-B623-9E7B64F111EB}"/>
    <dgm:cxn modelId="{DAD07ED5-D710-4DEC-9FE7-1EB28C3CADF7}" type="presOf" srcId="{536021F3-50E8-4D92-AB3A-691D41BE57B3}" destId="{D553B4D3-50BA-43A1-916D-5A98215DEC70}" srcOrd="0" destOrd="0" presId="urn:microsoft.com/office/officeart/2005/8/layout/funnel1"/>
    <dgm:cxn modelId="{1E373DFD-31E5-4322-8062-1E8F3192B703}" type="presParOf" srcId="{52EFB595-BE4A-4EAD-943F-0ADA11376726}" destId="{F9FFD492-4319-4879-83F5-571D704B2C24}" srcOrd="0" destOrd="0" presId="urn:microsoft.com/office/officeart/2005/8/layout/funnel1"/>
    <dgm:cxn modelId="{159104BC-9E22-4E0C-859F-492AD37330F8}" type="presParOf" srcId="{52EFB595-BE4A-4EAD-943F-0ADA11376726}" destId="{9F5FEAE0-A774-4A4B-B2D1-FE885C0EED66}" srcOrd="1" destOrd="0" presId="urn:microsoft.com/office/officeart/2005/8/layout/funnel1"/>
    <dgm:cxn modelId="{147CCFC3-8A04-4E4B-927A-11AA54CB7206}" type="presParOf" srcId="{52EFB595-BE4A-4EAD-943F-0ADA11376726}" destId="{F5AC325D-DE17-4E40-953A-C4FB30BC392D}" srcOrd="2" destOrd="0" presId="urn:microsoft.com/office/officeart/2005/8/layout/funnel1"/>
    <dgm:cxn modelId="{4CAD55E6-8F54-49BE-A096-2D17A6FF7840}" type="presParOf" srcId="{52EFB595-BE4A-4EAD-943F-0ADA11376726}" destId="{0AE19D82-14A5-4005-8258-46E6CF7E2922}" srcOrd="3" destOrd="0" presId="urn:microsoft.com/office/officeart/2005/8/layout/funnel1"/>
    <dgm:cxn modelId="{5E1180C1-1148-4B91-A47F-76F6E140B78E}" type="presParOf" srcId="{52EFB595-BE4A-4EAD-943F-0ADA11376726}" destId="{D553B4D3-50BA-43A1-916D-5A98215DEC70}" srcOrd="4" destOrd="0" presId="urn:microsoft.com/office/officeart/2005/8/layout/funnel1"/>
    <dgm:cxn modelId="{EAAE5A90-D260-44E1-8BE5-434D83FAE45C}" type="presParOf" srcId="{52EFB595-BE4A-4EAD-943F-0ADA11376726}" destId="{DD0E5570-116B-4DCA-9134-485EC821F13A}" srcOrd="5" destOrd="0" presId="urn:microsoft.com/office/officeart/2005/8/layout/funnel1"/>
    <dgm:cxn modelId="{08CB4344-BDC0-45C7-A088-EA99C2350217}" type="presParOf" srcId="{52EFB595-BE4A-4EAD-943F-0ADA11376726}" destId="{24713017-E2B1-485B-978B-B307DD63483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B6A99B-116A-4961-AD9A-B06469B954F7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099AC0-941D-4DED-BF0E-C9FBE71153A6}">
      <dgm:prSet phldrT="[Text]"/>
      <dgm:spPr/>
      <dgm:t>
        <a:bodyPr/>
        <a:lstStyle/>
        <a:p>
          <a:r>
            <a:rPr lang="en-US" dirty="0" smtClean="0"/>
            <a:t>MV*</a:t>
          </a:r>
          <a:endParaRPr lang="ru-RU" dirty="0"/>
        </a:p>
      </dgm:t>
    </dgm:pt>
    <dgm:pt modelId="{0757DAAC-4FEA-46EC-83E0-B5E7A26CC99B}" type="parTrans" cxnId="{9AEBEFFF-9FFF-4C90-8E21-70E3ED1A3071}">
      <dgm:prSet/>
      <dgm:spPr/>
      <dgm:t>
        <a:bodyPr/>
        <a:lstStyle/>
        <a:p>
          <a:endParaRPr lang="ru-RU"/>
        </a:p>
      </dgm:t>
    </dgm:pt>
    <dgm:pt modelId="{4935E5E6-1B50-4C58-923B-FD1771DDB644}" type="sibTrans" cxnId="{9AEBEFFF-9FFF-4C90-8E21-70E3ED1A3071}">
      <dgm:prSet/>
      <dgm:spPr/>
      <dgm:t>
        <a:bodyPr/>
        <a:lstStyle/>
        <a:p>
          <a:endParaRPr lang="ru-RU"/>
        </a:p>
      </dgm:t>
    </dgm:pt>
    <dgm:pt modelId="{557203D4-8107-4F3E-A720-1ECC618BBDDC}">
      <dgm:prSet phldrT="[Text]"/>
      <dgm:spPr/>
      <dgm:t>
        <a:bodyPr/>
        <a:lstStyle/>
        <a:p>
          <a:r>
            <a:rPr lang="en-US" dirty="0" smtClean="0"/>
            <a:t>MVC</a:t>
          </a:r>
          <a:endParaRPr lang="ru-RU" dirty="0"/>
        </a:p>
      </dgm:t>
    </dgm:pt>
    <dgm:pt modelId="{7405D728-94AF-4743-A2AC-2285312C0ED9}" type="parTrans" cxnId="{F30F50D9-CE6D-424A-9204-A970F49C8950}">
      <dgm:prSet/>
      <dgm:spPr/>
      <dgm:t>
        <a:bodyPr/>
        <a:lstStyle/>
        <a:p>
          <a:endParaRPr lang="ru-RU"/>
        </a:p>
      </dgm:t>
    </dgm:pt>
    <dgm:pt modelId="{3D93DBA6-1AFC-4E9F-A910-D5772A0475A6}" type="sibTrans" cxnId="{F30F50D9-CE6D-424A-9204-A970F49C8950}">
      <dgm:prSet/>
      <dgm:spPr/>
      <dgm:t>
        <a:bodyPr/>
        <a:lstStyle/>
        <a:p>
          <a:endParaRPr lang="ru-RU"/>
        </a:p>
      </dgm:t>
    </dgm:pt>
    <dgm:pt modelId="{1E601871-62EC-4944-8101-C163A9655FAF}">
      <dgm:prSet phldrT="[Text]"/>
      <dgm:spPr/>
      <dgm:t>
        <a:bodyPr/>
        <a:lstStyle/>
        <a:p>
          <a:r>
            <a:rPr lang="en-US" dirty="0" smtClean="0"/>
            <a:t>MVP</a:t>
          </a:r>
          <a:endParaRPr lang="ru-RU" dirty="0"/>
        </a:p>
      </dgm:t>
    </dgm:pt>
    <dgm:pt modelId="{443917CF-A1CA-4E20-80BA-21BACF6EAF35}" type="parTrans" cxnId="{AD03ECE8-0493-4456-954C-993A768DA00C}">
      <dgm:prSet/>
      <dgm:spPr/>
      <dgm:t>
        <a:bodyPr/>
        <a:lstStyle/>
        <a:p>
          <a:endParaRPr lang="ru-RU"/>
        </a:p>
      </dgm:t>
    </dgm:pt>
    <dgm:pt modelId="{6A68F42A-7AA7-4187-B858-B9CDBBA39CFA}" type="sibTrans" cxnId="{AD03ECE8-0493-4456-954C-993A768DA00C}">
      <dgm:prSet/>
      <dgm:spPr/>
      <dgm:t>
        <a:bodyPr/>
        <a:lstStyle/>
        <a:p>
          <a:endParaRPr lang="ru-RU"/>
        </a:p>
      </dgm:t>
    </dgm:pt>
    <dgm:pt modelId="{FABC9C80-B4D5-4B7D-B24B-64334E125A5C}">
      <dgm:prSet phldrT="[Text]"/>
      <dgm:spPr/>
      <dgm:t>
        <a:bodyPr/>
        <a:lstStyle/>
        <a:p>
          <a:r>
            <a:rPr lang="en-US" dirty="0" smtClean="0"/>
            <a:t>MVVM</a:t>
          </a:r>
          <a:endParaRPr lang="ru-RU" dirty="0"/>
        </a:p>
      </dgm:t>
    </dgm:pt>
    <dgm:pt modelId="{31868B63-AEE1-462D-8BE9-FC148103E76C}" type="parTrans" cxnId="{A1EB57C2-EC84-48BC-991C-9ECFE3984894}">
      <dgm:prSet/>
      <dgm:spPr/>
      <dgm:t>
        <a:bodyPr/>
        <a:lstStyle/>
        <a:p>
          <a:endParaRPr lang="ru-RU"/>
        </a:p>
      </dgm:t>
    </dgm:pt>
    <dgm:pt modelId="{A91CF73C-3CC3-4D4D-90AB-DE0C55803048}" type="sibTrans" cxnId="{A1EB57C2-EC84-48BC-991C-9ECFE3984894}">
      <dgm:prSet/>
      <dgm:spPr/>
      <dgm:t>
        <a:bodyPr/>
        <a:lstStyle/>
        <a:p>
          <a:endParaRPr lang="ru-RU"/>
        </a:p>
      </dgm:t>
    </dgm:pt>
    <dgm:pt modelId="{7A147A88-5C23-4811-8929-7FEC4B32D766}">
      <dgm:prSet phldrT="[Text]"/>
      <dgm:spPr/>
      <dgm:t>
        <a:bodyPr/>
        <a:lstStyle/>
        <a:p>
          <a:r>
            <a:rPr lang="en-US" smtClean="0"/>
            <a:t>Tire</a:t>
          </a:r>
          <a:endParaRPr lang="ru-RU" dirty="0"/>
        </a:p>
      </dgm:t>
    </dgm:pt>
    <dgm:pt modelId="{6788290B-FD7F-4AE3-ABFA-F78C93734E9D}" type="parTrans" cxnId="{A7CBF392-58F3-444B-9521-F63F796F0A51}">
      <dgm:prSet/>
      <dgm:spPr/>
      <dgm:t>
        <a:bodyPr/>
        <a:lstStyle/>
        <a:p>
          <a:endParaRPr lang="ru-RU"/>
        </a:p>
      </dgm:t>
    </dgm:pt>
    <dgm:pt modelId="{8BB413B8-9CFB-4894-A471-526D06A0C704}" type="sibTrans" cxnId="{A7CBF392-58F3-444B-9521-F63F796F0A51}">
      <dgm:prSet/>
      <dgm:spPr/>
      <dgm:t>
        <a:bodyPr/>
        <a:lstStyle/>
        <a:p>
          <a:endParaRPr lang="ru-RU"/>
        </a:p>
      </dgm:t>
    </dgm:pt>
    <dgm:pt modelId="{0586DFAB-B294-4502-83EA-4B3D8338B9C5}">
      <dgm:prSet phldrT="[Text]"/>
      <dgm:spPr/>
      <dgm:t>
        <a:bodyPr/>
        <a:lstStyle/>
        <a:p>
          <a:r>
            <a:rPr lang="en-US" dirty="0" smtClean="0"/>
            <a:t>Clean</a:t>
          </a:r>
          <a:endParaRPr lang="ru-RU" dirty="0"/>
        </a:p>
      </dgm:t>
    </dgm:pt>
    <dgm:pt modelId="{791E1576-EABD-4A6C-B2A5-0257067AFEE7}" type="parTrans" cxnId="{C88D71E3-55F7-4DA3-AEA9-AC621A70D87E}">
      <dgm:prSet/>
      <dgm:spPr/>
      <dgm:t>
        <a:bodyPr/>
        <a:lstStyle/>
        <a:p>
          <a:endParaRPr lang="ru-RU"/>
        </a:p>
      </dgm:t>
    </dgm:pt>
    <dgm:pt modelId="{62BEBDA2-F676-4C09-B4BD-CE2217C37F26}" type="sibTrans" cxnId="{C88D71E3-55F7-4DA3-AEA9-AC621A70D87E}">
      <dgm:prSet/>
      <dgm:spPr/>
      <dgm:t>
        <a:bodyPr/>
        <a:lstStyle/>
        <a:p>
          <a:endParaRPr lang="ru-RU"/>
        </a:p>
      </dgm:t>
    </dgm:pt>
    <dgm:pt modelId="{B78D02AE-F65F-4715-86C7-1B65742514B4}">
      <dgm:prSet phldrT="[Text]"/>
      <dgm:spPr/>
      <dgm:t>
        <a:bodyPr/>
        <a:lstStyle/>
        <a:p>
          <a:r>
            <a:rPr lang="en-US" dirty="0" smtClean="0"/>
            <a:t>VIPER</a:t>
          </a:r>
          <a:endParaRPr lang="ru-RU" dirty="0"/>
        </a:p>
      </dgm:t>
    </dgm:pt>
    <dgm:pt modelId="{818E6342-3115-4481-A21E-EA6C34489441}" type="parTrans" cxnId="{CE08C948-4E04-4727-9FB5-2C5F4BA714ED}">
      <dgm:prSet/>
      <dgm:spPr/>
      <dgm:t>
        <a:bodyPr/>
        <a:lstStyle/>
        <a:p>
          <a:endParaRPr lang="ru-RU"/>
        </a:p>
      </dgm:t>
    </dgm:pt>
    <dgm:pt modelId="{0E8022DE-79FD-4E2B-82C1-C97ACBAEB855}" type="sibTrans" cxnId="{CE08C948-4E04-4727-9FB5-2C5F4BA714ED}">
      <dgm:prSet/>
      <dgm:spPr/>
      <dgm:t>
        <a:bodyPr/>
        <a:lstStyle/>
        <a:p>
          <a:endParaRPr lang="ru-RU"/>
        </a:p>
      </dgm:t>
    </dgm:pt>
    <dgm:pt modelId="{D59D0E7E-8B7D-4265-A2EA-A5AD36B40081}">
      <dgm:prSet phldrT="[Text]"/>
      <dgm:spPr/>
      <dgm:t>
        <a:bodyPr/>
        <a:lstStyle/>
        <a:p>
          <a:r>
            <a:rPr lang="en-US" dirty="0" smtClean="0"/>
            <a:t>Pattern</a:t>
          </a:r>
          <a:endParaRPr lang="ru-RU" dirty="0"/>
        </a:p>
      </dgm:t>
    </dgm:pt>
    <dgm:pt modelId="{DA015659-0EC3-4857-A761-3F6AAE71DB86}" type="parTrans" cxnId="{5CFF035B-E949-4F64-8EF8-35EBD6855BEE}">
      <dgm:prSet/>
      <dgm:spPr/>
      <dgm:t>
        <a:bodyPr/>
        <a:lstStyle/>
        <a:p>
          <a:endParaRPr lang="ru-RU"/>
        </a:p>
      </dgm:t>
    </dgm:pt>
    <dgm:pt modelId="{E07AF3AB-9A18-47D0-AE31-F0D35373A016}" type="sibTrans" cxnId="{5CFF035B-E949-4F64-8EF8-35EBD6855BEE}">
      <dgm:prSet/>
      <dgm:spPr/>
      <dgm:t>
        <a:bodyPr/>
        <a:lstStyle/>
        <a:p>
          <a:endParaRPr lang="ru-RU"/>
        </a:p>
      </dgm:t>
    </dgm:pt>
    <dgm:pt modelId="{57BFAE9F-9400-4D62-A5AB-E09DC57E9657}" type="pres">
      <dgm:prSet presAssocID="{7BB6A99B-116A-4961-AD9A-B06469B954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8CA5943-D02A-4E86-8175-424BA964CF11}" type="pres">
      <dgm:prSet presAssocID="{D59D0E7E-8B7D-4265-A2EA-A5AD36B40081}" presName="hierRoot1" presStyleCnt="0"/>
      <dgm:spPr/>
    </dgm:pt>
    <dgm:pt modelId="{0212950D-E996-4443-94AE-FDB652A39494}" type="pres">
      <dgm:prSet presAssocID="{D59D0E7E-8B7D-4265-A2EA-A5AD36B40081}" presName="composite" presStyleCnt="0"/>
      <dgm:spPr/>
    </dgm:pt>
    <dgm:pt modelId="{6252B738-8BB8-441E-8510-2C17DEBFF36F}" type="pres">
      <dgm:prSet presAssocID="{D59D0E7E-8B7D-4265-A2EA-A5AD36B40081}" presName="image" presStyleLbl="node0" presStyleIdx="0" presStyleCnt="1"/>
      <dgm:spPr/>
    </dgm:pt>
    <dgm:pt modelId="{42F220AA-1EDE-449C-99E4-27FA577DA079}" type="pres">
      <dgm:prSet presAssocID="{D59D0E7E-8B7D-4265-A2EA-A5AD36B40081}" presName="text" presStyleLbl="revTx" presStyleIdx="0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D17A78-271F-461C-A811-AD7589A2247B}" type="pres">
      <dgm:prSet presAssocID="{D59D0E7E-8B7D-4265-A2EA-A5AD36B40081}" presName="hierChild2" presStyleCnt="0"/>
      <dgm:spPr/>
    </dgm:pt>
    <dgm:pt modelId="{34A4C91C-43E4-49D4-81C7-FAE73216782A}" type="pres">
      <dgm:prSet presAssocID="{0757DAAC-4FEA-46EC-83E0-B5E7A26CC99B}" presName="Name10" presStyleLbl="parChTrans1D2" presStyleIdx="0" presStyleCnt="2"/>
      <dgm:spPr/>
      <dgm:t>
        <a:bodyPr/>
        <a:lstStyle/>
        <a:p>
          <a:endParaRPr lang="ru-RU"/>
        </a:p>
      </dgm:t>
    </dgm:pt>
    <dgm:pt modelId="{9ED0106D-DC3C-4E0D-B160-610F05ABF9BC}" type="pres">
      <dgm:prSet presAssocID="{99099AC0-941D-4DED-BF0E-C9FBE71153A6}" presName="hierRoot2" presStyleCnt="0"/>
      <dgm:spPr/>
    </dgm:pt>
    <dgm:pt modelId="{F8C323E4-9CA3-4111-A03D-8BD6AA82BA54}" type="pres">
      <dgm:prSet presAssocID="{99099AC0-941D-4DED-BF0E-C9FBE71153A6}" presName="composite2" presStyleCnt="0"/>
      <dgm:spPr/>
    </dgm:pt>
    <dgm:pt modelId="{6E8A2AFB-E2F0-4085-9EB9-9C986D48A477}" type="pres">
      <dgm:prSet presAssocID="{99099AC0-941D-4DED-BF0E-C9FBE71153A6}" presName="image2" presStyleLbl="node2" presStyleIdx="0" presStyleCnt="2"/>
      <dgm:spPr/>
    </dgm:pt>
    <dgm:pt modelId="{5D8EC8BE-4BD6-4D74-B592-D96D0662CE47}" type="pres">
      <dgm:prSet presAssocID="{99099AC0-941D-4DED-BF0E-C9FBE71153A6}" presName="text2" presStyleLbl="revTx" presStyleIdx="1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76C205-A2A8-49BA-B32D-AF75B71DDCA7}" type="pres">
      <dgm:prSet presAssocID="{99099AC0-941D-4DED-BF0E-C9FBE71153A6}" presName="hierChild3" presStyleCnt="0"/>
      <dgm:spPr/>
    </dgm:pt>
    <dgm:pt modelId="{253B39EA-3321-4CCE-8DB0-AC86181446D5}" type="pres">
      <dgm:prSet presAssocID="{7405D728-94AF-4743-A2AC-2285312C0ED9}" presName="Name17" presStyleLbl="parChTrans1D3" presStyleIdx="0" presStyleCnt="5"/>
      <dgm:spPr/>
      <dgm:t>
        <a:bodyPr/>
        <a:lstStyle/>
        <a:p>
          <a:endParaRPr lang="ru-RU"/>
        </a:p>
      </dgm:t>
    </dgm:pt>
    <dgm:pt modelId="{3AEDBDCC-BB24-470D-B78C-2820983599E1}" type="pres">
      <dgm:prSet presAssocID="{557203D4-8107-4F3E-A720-1ECC618BBDDC}" presName="hierRoot3" presStyleCnt="0"/>
      <dgm:spPr/>
    </dgm:pt>
    <dgm:pt modelId="{3F87B367-F395-4E19-AD9F-C02B15061166}" type="pres">
      <dgm:prSet presAssocID="{557203D4-8107-4F3E-A720-1ECC618BBDDC}" presName="composite3" presStyleCnt="0"/>
      <dgm:spPr/>
    </dgm:pt>
    <dgm:pt modelId="{F4E20D06-0426-4231-88B0-0CB412AA36C6}" type="pres">
      <dgm:prSet presAssocID="{557203D4-8107-4F3E-A720-1ECC618BBDDC}" presName="image3" presStyleLbl="node3" presStyleIdx="0" presStyleCnt="5"/>
      <dgm:spPr/>
    </dgm:pt>
    <dgm:pt modelId="{2FE44311-4DA5-45B9-B56A-5EA7475B4AF8}" type="pres">
      <dgm:prSet presAssocID="{557203D4-8107-4F3E-A720-1ECC618BBDDC}" presName="text3" presStyleLbl="revTx" presStyleIdx="2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2831EF-A859-42C1-A11E-CE197839D6E9}" type="pres">
      <dgm:prSet presAssocID="{557203D4-8107-4F3E-A720-1ECC618BBDDC}" presName="hierChild4" presStyleCnt="0"/>
      <dgm:spPr/>
    </dgm:pt>
    <dgm:pt modelId="{DF58856E-4577-4DFA-AFED-2F3E23C15619}" type="pres">
      <dgm:prSet presAssocID="{443917CF-A1CA-4E20-80BA-21BACF6EAF35}" presName="Name17" presStyleLbl="parChTrans1D3" presStyleIdx="1" presStyleCnt="5"/>
      <dgm:spPr/>
      <dgm:t>
        <a:bodyPr/>
        <a:lstStyle/>
        <a:p>
          <a:endParaRPr lang="ru-RU"/>
        </a:p>
      </dgm:t>
    </dgm:pt>
    <dgm:pt modelId="{D0796CA6-5D6F-4F0B-845B-C8ED92421454}" type="pres">
      <dgm:prSet presAssocID="{1E601871-62EC-4944-8101-C163A9655FAF}" presName="hierRoot3" presStyleCnt="0"/>
      <dgm:spPr/>
    </dgm:pt>
    <dgm:pt modelId="{DDCD1DE6-A3EE-4268-83AB-4035DB1EEF8D}" type="pres">
      <dgm:prSet presAssocID="{1E601871-62EC-4944-8101-C163A9655FAF}" presName="composite3" presStyleCnt="0"/>
      <dgm:spPr/>
    </dgm:pt>
    <dgm:pt modelId="{DDA2EEA0-7EDF-4DCD-9530-86F288053146}" type="pres">
      <dgm:prSet presAssocID="{1E601871-62EC-4944-8101-C163A9655FAF}" presName="image3" presStyleLbl="node3" presStyleIdx="1" presStyleCnt="5"/>
      <dgm:spPr/>
    </dgm:pt>
    <dgm:pt modelId="{9EE860DC-18A2-4A5E-9E41-31A47142C235}" type="pres">
      <dgm:prSet presAssocID="{1E601871-62EC-4944-8101-C163A9655FAF}" presName="text3" presStyleLbl="revTx" presStyleIdx="3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92079F-55BF-42BC-8D60-A5220CBA8B9A}" type="pres">
      <dgm:prSet presAssocID="{1E601871-62EC-4944-8101-C163A9655FAF}" presName="hierChild4" presStyleCnt="0"/>
      <dgm:spPr/>
    </dgm:pt>
    <dgm:pt modelId="{34BFF377-5AC0-4C84-B9E4-BBE8FD3435B1}" type="pres">
      <dgm:prSet presAssocID="{31868B63-AEE1-462D-8BE9-FC148103E76C}" presName="Name17" presStyleLbl="parChTrans1D3" presStyleIdx="2" presStyleCnt="5"/>
      <dgm:spPr/>
      <dgm:t>
        <a:bodyPr/>
        <a:lstStyle/>
        <a:p>
          <a:endParaRPr lang="ru-RU"/>
        </a:p>
      </dgm:t>
    </dgm:pt>
    <dgm:pt modelId="{611B44F1-C528-439E-B211-7CCAD64DC488}" type="pres">
      <dgm:prSet presAssocID="{FABC9C80-B4D5-4B7D-B24B-64334E125A5C}" presName="hierRoot3" presStyleCnt="0"/>
      <dgm:spPr/>
    </dgm:pt>
    <dgm:pt modelId="{2AAF2766-A392-4000-9E8D-8D32E5CB2769}" type="pres">
      <dgm:prSet presAssocID="{FABC9C80-B4D5-4B7D-B24B-64334E125A5C}" presName="composite3" presStyleCnt="0"/>
      <dgm:spPr/>
    </dgm:pt>
    <dgm:pt modelId="{1B832FB0-20F6-4CA7-BD5E-5C2905C2CBA6}" type="pres">
      <dgm:prSet presAssocID="{FABC9C80-B4D5-4B7D-B24B-64334E125A5C}" presName="image3" presStyleLbl="node3" presStyleIdx="2" presStyleCnt="5"/>
      <dgm:spPr/>
    </dgm:pt>
    <dgm:pt modelId="{BA53C32C-B378-4D8C-9188-DF917229F1F0}" type="pres">
      <dgm:prSet presAssocID="{FABC9C80-B4D5-4B7D-B24B-64334E125A5C}" presName="text3" presStyleLbl="revTx" presStyleIdx="4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950202-0AF5-4A79-B1D8-147D03DD8786}" type="pres">
      <dgm:prSet presAssocID="{FABC9C80-B4D5-4B7D-B24B-64334E125A5C}" presName="hierChild4" presStyleCnt="0"/>
      <dgm:spPr/>
    </dgm:pt>
    <dgm:pt modelId="{AC193E1C-AFDC-4821-B5D5-DDEF486DE4B9}" type="pres">
      <dgm:prSet presAssocID="{6788290B-FD7F-4AE3-ABFA-F78C93734E9D}" presName="Name10" presStyleLbl="parChTrans1D2" presStyleIdx="1" presStyleCnt="2"/>
      <dgm:spPr/>
      <dgm:t>
        <a:bodyPr/>
        <a:lstStyle/>
        <a:p>
          <a:endParaRPr lang="ru-RU"/>
        </a:p>
      </dgm:t>
    </dgm:pt>
    <dgm:pt modelId="{CE9A47EE-DE35-4841-BC21-C6BC3F78622A}" type="pres">
      <dgm:prSet presAssocID="{7A147A88-5C23-4811-8929-7FEC4B32D766}" presName="hierRoot2" presStyleCnt="0"/>
      <dgm:spPr/>
    </dgm:pt>
    <dgm:pt modelId="{1A64CBAA-DD11-4784-A916-59AC91461657}" type="pres">
      <dgm:prSet presAssocID="{7A147A88-5C23-4811-8929-7FEC4B32D766}" presName="composite2" presStyleCnt="0"/>
      <dgm:spPr/>
    </dgm:pt>
    <dgm:pt modelId="{B6A2665A-CA68-4AB0-810E-63B682562B6A}" type="pres">
      <dgm:prSet presAssocID="{7A147A88-5C23-4811-8929-7FEC4B32D766}" presName="image2" presStyleLbl="node2" presStyleIdx="1" presStyleCnt="2"/>
      <dgm:spPr/>
    </dgm:pt>
    <dgm:pt modelId="{69B9FF5D-35D6-42D3-831E-C0213C43E4CD}" type="pres">
      <dgm:prSet presAssocID="{7A147A88-5C23-4811-8929-7FEC4B32D766}" presName="text2" presStyleLbl="revTx" presStyleIdx="5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0BFCD8-2FC4-4E84-A8A3-6BBA486345F1}" type="pres">
      <dgm:prSet presAssocID="{7A147A88-5C23-4811-8929-7FEC4B32D766}" presName="hierChild3" presStyleCnt="0"/>
      <dgm:spPr/>
    </dgm:pt>
    <dgm:pt modelId="{BDE5F6FD-BDFD-434A-88C6-2779DA630AC4}" type="pres">
      <dgm:prSet presAssocID="{791E1576-EABD-4A6C-B2A5-0257067AFEE7}" presName="Name17" presStyleLbl="parChTrans1D3" presStyleIdx="3" presStyleCnt="5"/>
      <dgm:spPr/>
      <dgm:t>
        <a:bodyPr/>
        <a:lstStyle/>
        <a:p>
          <a:endParaRPr lang="ru-RU"/>
        </a:p>
      </dgm:t>
    </dgm:pt>
    <dgm:pt modelId="{F7B5F258-58D5-4AA9-B4E2-F83843B977EE}" type="pres">
      <dgm:prSet presAssocID="{0586DFAB-B294-4502-83EA-4B3D8338B9C5}" presName="hierRoot3" presStyleCnt="0"/>
      <dgm:spPr/>
    </dgm:pt>
    <dgm:pt modelId="{560968B9-25A9-4F18-A13E-3BE79603E5A6}" type="pres">
      <dgm:prSet presAssocID="{0586DFAB-B294-4502-83EA-4B3D8338B9C5}" presName="composite3" presStyleCnt="0"/>
      <dgm:spPr/>
    </dgm:pt>
    <dgm:pt modelId="{CEC3B04C-C8AC-41C1-85A2-FF7563DFF73F}" type="pres">
      <dgm:prSet presAssocID="{0586DFAB-B294-4502-83EA-4B3D8338B9C5}" presName="image3" presStyleLbl="node3" presStyleIdx="3" presStyleCnt="5"/>
      <dgm:spPr/>
    </dgm:pt>
    <dgm:pt modelId="{623DAF80-6B25-405E-8296-690EC99837EF}" type="pres">
      <dgm:prSet presAssocID="{0586DFAB-B294-4502-83EA-4B3D8338B9C5}" presName="text3" presStyleLbl="revTx" presStyleIdx="6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2620E8-4190-461E-8A5E-1B41E82BB66D}" type="pres">
      <dgm:prSet presAssocID="{0586DFAB-B294-4502-83EA-4B3D8338B9C5}" presName="hierChild4" presStyleCnt="0"/>
      <dgm:spPr/>
    </dgm:pt>
    <dgm:pt modelId="{4022DF3B-29E1-47FF-8694-D3343965C1A2}" type="pres">
      <dgm:prSet presAssocID="{818E6342-3115-4481-A21E-EA6C34489441}" presName="Name17" presStyleLbl="parChTrans1D3" presStyleIdx="4" presStyleCnt="5"/>
      <dgm:spPr/>
      <dgm:t>
        <a:bodyPr/>
        <a:lstStyle/>
        <a:p>
          <a:endParaRPr lang="ru-RU"/>
        </a:p>
      </dgm:t>
    </dgm:pt>
    <dgm:pt modelId="{5F22A554-69A7-4D0D-97E0-3775B6671112}" type="pres">
      <dgm:prSet presAssocID="{B78D02AE-F65F-4715-86C7-1B65742514B4}" presName="hierRoot3" presStyleCnt="0"/>
      <dgm:spPr/>
    </dgm:pt>
    <dgm:pt modelId="{F3DC5D8F-9C8C-46B4-B73D-01AF70BEF8D6}" type="pres">
      <dgm:prSet presAssocID="{B78D02AE-F65F-4715-86C7-1B65742514B4}" presName="composite3" presStyleCnt="0"/>
      <dgm:spPr/>
    </dgm:pt>
    <dgm:pt modelId="{DF7EA626-5A4E-42CC-B0D9-0D05FF852A35}" type="pres">
      <dgm:prSet presAssocID="{B78D02AE-F65F-4715-86C7-1B65742514B4}" presName="image3" presStyleLbl="node3" presStyleIdx="4" presStyleCnt="5"/>
      <dgm:spPr/>
    </dgm:pt>
    <dgm:pt modelId="{00D7F917-CC5E-4CF7-AE5F-2C79A3641159}" type="pres">
      <dgm:prSet presAssocID="{B78D02AE-F65F-4715-86C7-1B65742514B4}" presName="text3" presStyleLbl="revTx" presStyleIdx="7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D8078A-812A-4D7D-A6B6-152B01419A5F}" type="pres">
      <dgm:prSet presAssocID="{B78D02AE-F65F-4715-86C7-1B65742514B4}" presName="hierChild4" presStyleCnt="0"/>
      <dgm:spPr/>
    </dgm:pt>
  </dgm:ptLst>
  <dgm:cxnLst>
    <dgm:cxn modelId="{1CBDBA49-4B22-4B3E-9F9B-EEC1219A57A4}" type="presOf" srcId="{791E1576-EABD-4A6C-B2A5-0257067AFEE7}" destId="{BDE5F6FD-BDFD-434A-88C6-2779DA630AC4}" srcOrd="0" destOrd="0" presId="urn:microsoft.com/office/officeart/2009/layout/CirclePictureHierarchy"/>
    <dgm:cxn modelId="{A7CBF392-58F3-444B-9521-F63F796F0A51}" srcId="{D59D0E7E-8B7D-4265-A2EA-A5AD36B40081}" destId="{7A147A88-5C23-4811-8929-7FEC4B32D766}" srcOrd="1" destOrd="0" parTransId="{6788290B-FD7F-4AE3-ABFA-F78C93734E9D}" sibTransId="{8BB413B8-9CFB-4894-A471-526D06A0C704}"/>
    <dgm:cxn modelId="{03282E96-389B-4121-9A60-219778F5FEBD}" type="presOf" srcId="{6788290B-FD7F-4AE3-ABFA-F78C93734E9D}" destId="{AC193E1C-AFDC-4821-B5D5-DDEF486DE4B9}" srcOrd="0" destOrd="0" presId="urn:microsoft.com/office/officeart/2009/layout/CirclePictureHierarchy"/>
    <dgm:cxn modelId="{DE7FDFAD-BA67-4EAD-82DA-001C58E4A8F9}" type="presOf" srcId="{FABC9C80-B4D5-4B7D-B24B-64334E125A5C}" destId="{BA53C32C-B378-4D8C-9188-DF917229F1F0}" srcOrd="0" destOrd="0" presId="urn:microsoft.com/office/officeart/2009/layout/CirclePictureHierarchy"/>
    <dgm:cxn modelId="{F2EA9D21-3D77-4FDD-9519-BAE95F75D1F8}" type="presOf" srcId="{7BB6A99B-116A-4961-AD9A-B06469B954F7}" destId="{57BFAE9F-9400-4D62-A5AB-E09DC57E9657}" srcOrd="0" destOrd="0" presId="urn:microsoft.com/office/officeart/2009/layout/CirclePictureHierarchy"/>
    <dgm:cxn modelId="{CE08C948-4E04-4727-9FB5-2C5F4BA714ED}" srcId="{7A147A88-5C23-4811-8929-7FEC4B32D766}" destId="{B78D02AE-F65F-4715-86C7-1B65742514B4}" srcOrd="1" destOrd="0" parTransId="{818E6342-3115-4481-A21E-EA6C34489441}" sibTransId="{0E8022DE-79FD-4E2B-82C1-C97ACBAEB855}"/>
    <dgm:cxn modelId="{9DADF4C1-B9E0-4DF8-9A2C-0A4EB486E34E}" type="presOf" srcId="{7405D728-94AF-4743-A2AC-2285312C0ED9}" destId="{253B39EA-3321-4CCE-8DB0-AC86181446D5}" srcOrd="0" destOrd="0" presId="urn:microsoft.com/office/officeart/2009/layout/CirclePictureHierarchy"/>
    <dgm:cxn modelId="{8116B31A-0FD2-4D31-A9E2-71BAB2703EC6}" type="presOf" srcId="{0586DFAB-B294-4502-83EA-4B3D8338B9C5}" destId="{623DAF80-6B25-405E-8296-690EC99837EF}" srcOrd="0" destOrd="0" presId="urn:microsoft.com/office/officeart/2009/layout/CirclePictureHierarchy"/>
    <dgm:cxn modelId="{C88D71E3-55F7-4DA3-AEA9-AC621A70D87E}" srcId="{7A147A88-5C23-4811-8929-7FEC4B32D766}" destId="{0586DFAB-B294-4502-83EA-4B3D8338B9C5}" srcOrd="0" destOrd="0" parTransId="{791E1576-EABD-4A6C-B2A5-0257067AFEE7}" sibTransId="{62BEBDA2-F676-4C09-B4BD-CE2217C37F26}"/>
    <dgm:cxn modelId="{C7833A6E-9CCA-46A5-B36E-156CEB3C0259}" type="presOf" srcId="{D59D0E7E-8B7D-4265-A2EA-A5AD36B40081}" destId="{42F220AA-1EDE-449C-99E4-27FA577DA079}" srcOrd="0" destOrd="0" presId="urn:microsoft.com/office/officeart/2009/layout/CirclePictureHierarchy"/>
    <dgm:cxn modelId="{34425F3D-E1BA-497A-AD47-F76D79E5AC48}" type="presOf" srcId="{7A147A88-5C23-4811-8929-7FEC4B32D766}" destId="{69B9FF5D-35D6-42D3-831E-C0213C43E4CD}" srcOrd="0" destOrd="0" presId="urn:microsoft.com/office/officeart/2009/layout/CirclePictureHierarchy"/>
    <dgm:cxn modelId="{A1EB57C2-EC84-48BC-991C-9ECFE3984894}" srcId="{99099AC0-941D-4DED-BF0E-C9FBE71153A6}" destId="{FABC9C80-B4D5-4B7D-B24B-64334E125A5C}" srcOrd="2" destOrd="0" parTransId="{31868B63-AEE1-462D-8BE9-FC148103E76C}" sibTransId="{A91CF73C-3CC3-4D4D-90AB-DE0C55803048}"/>
    <dgm:cxn modelId="{AD03ECE8-0493-4456-954C-993A768DA00C}" srcId="{99099AC0-941D-4DED-BF0E-C9FBE71153A6}" destId="{1E601871-62EC-4944-8101-C163A9655FAF}" srcOrd="1" destOrd="0" parTransId="{443917CF-A1CA-4E20-80BA-21BACF6EAF35}" sibTransId="{6A68F42A-7AA7-4187-B858-B9CDBBA39CFA}"/>
    <dgm:cxn modelId="{8BD48EA0-E116-4A54-B0D4-92D200CE3FE5}" type="presOf" srcId="{0757DAAC-4FEA-46EC-83E0-B5E7A26CC99B}" destId="{34A4C91C-43E4-49D4-81C7-FAE73216782A}" srcOrd="0" destOrd="0" presId="urn:microsoft.com/office/officeart/2009/layout/CirclePictureHierarchy"/>
    <dgm:cxn modelId="{9E3CC280-34A5-4001-88EE-251BCA4A585D}" type="presOf" srcId="{443917CF-A1CA-4E20-80BA-21BACF6EAF35}" destId="{DF58856E-4577-4DFA-AFED-2F3E23C15619}" srcOrd="0" destOrd="0" presId="urn:microsoft.com/office/officeart/2009/layout/CirclePictureHierarchy"/>
    <dgm:cxn modelId="{266F510F-1A68-4701-AE8E-59FDD47D7EFA}" type="presOf" srcId="{1E601871-62EC-4944-8101-C163A9655FAF}" destId="{9EE860DC-18A2-4A5E-9E41-31A47142C235}" srcOrd="0" destOrd="0" presId="urn:microsoft.com/office/officeart/2009/layout/CirclePictureHierarchy"/>
    <dgm:cxn modelId="{A8662C48-1804-4BDB-A8CF-EDAF781BFE00}" type="presOf" srcId="{B78D02AE-F65F-4715-86C7-1B65742514B4}" destId="{00D7F917-CC5E-4CF7-AE5F-2C79A3641159}" srcOrd="0" destOrd="0" presId="urn:microsoft.com/office/officeart/2009/layout/CirclePictureHierarchy"/>
    <dgm:cxn modelId="{0458B223-793E-47BB-B5D3-E3AB3DD2090E}" type="presOf" srcId="{99099AC0-941D-4DED-BF0E-C9FBE71153A6}" destId="{5D8EC8BE-4BD6-4D74-B592-D96D0662CE47}" srcOrd="0" destOrd="0" presId="urn:microsoft.com/office/officeart/2009/layout/CirclePictureHierarchy"/>
    <dgm:cxn modelId="{5523529D-2937-47CE-9776-451B9B4EFD09}" type="presOf" srcId="{31868B63-AEE1-462D-8BE9-FC148103E76C}" destId="{34BFF377-5AC0-4C84-B9E4-BBE8FD3435B1}" srcOrd="0" destOrd="0" presId="urn:microsoft.com/office/officeart/2009/layout/CirclePictureHierarchy"/>
    <dgm:cxn modelId="{F30F50D9-CE6D-424A-9204-A970F49C8950}" srcId="{99099AC0-941D-4DED-BF0E-C9FBE71153A6}" destId="{557203D4-8107-4F3E-A720-1ECC618BBDDC}" srcOrd="0" destOrd="0" parTransId="{7405D728-94AF-4743-A2AC-2285312C0ED9}" sibTransId="{3D93DBA6-1AFC-4E9F-A910-D5772A0475A6}"/>
    <dgm:cxn modelId="{940CD5FD-90F6-4D38-AF6A-0AF25FD250F0}" type="presOf" srcId="{557203D4-8107-4F3E-A720-1ECC618BBDDC}" destId="{2FE44311-4DA5-45B9-B56A-5EA7475B4AF8}" srcOrd="0" destOrd="0" presId="urn:microsoft.com/office/officeart/2009/layout/CirclePictureHierarchy"/>
    <dgm:cxn modelId="{9AEBEFFF-9FFF-4C90-8E21-70E3ED1A3071}" srcId="{D59D0E7E-8B7D-4265-A2EA-A5AD36B40081}" destId="{99099AC0-941D-4DED-BF0E-C9FBE71153A6}" srcOrd="0" destOrd="0" parTransId="{0757DAAC-4FEA-46EC-83E0-B5E7A26CC99B}" sibTransId="{4935E5E6-1B50-4C58-923B-FD1771DDB644}"/>
    <dgm:cxn modelId="{5CFF035B-E949-4F64-8EF8-35EBD6855BEE}" srcId="{7BB6A99B-116A-4961-AD9A-B06469B954F7}" destId="{D59D0E7E-8B7D-4265-A2EA-A5AD36B40081}" srcOrd="0" destOrd="0" parTransId="{DA015659-0EC3-4857-A761-3F6AAE71DB86}" sibTransId="{E07AF3AB-9A18-47D0-AE31-F0D35373A016}"/>
    <dgm:cxn modelId="{8178BBDB-DBE6-4233-A156-70D0ACB4DAFC}" type="presOf" srcId="{818E6342-3115-4481-A21E-EA6C34489441}" destId="{4022DF3B-29E1-47FF-8694-D3343965C1A2}" srcOrd="0" destOrd="0" presId="urn:microsoft.com/office/officeart/2009/layout/CirclePictureHierarchy"/>
    <dgm:cxn modelId="{5DF0BDB7-2DF7-4066-A4D2-C081AD260006}" type="presParOf" srcId="{57BFAE9F-9400-4D62-A5AB-E09DC57E9657}" destId="{48CA5943-D02A-4E86-8175-424BA964CF11}" srcOrd="0" destOrd="0" presId="urn:microsoft.com/office/officeart/2009/layout/CirclePictureHierarchy"/>
    <dgm:cxn modelId="{36A07EBA-4F20-47F8-B81D-00A81A685408}" type="presParOf" srcId="{48CA5943-D02A-4E86-8175-424BA964CF11}" destId="{0212950D-E996-4443-94AE-FDB652A39494}" srcOrd="0" destOrd="0" presId="urn:microsoft.com/office/officeart/2009/layout/CirclePictureHierarchy"/>
    <dgm:cxn modelId="{88343365-2719-4DDA-B745-04F505A2B10A}" type="presParOf" srcId="{0212950D-E996-4443-94AE-FDB652A39494}" destId="{6252B738-8BB8-441E-8510-2C17DEBFF36F}" srcOrd="0" destOrd="0" presId="urn:microsoft.com/office/officeart/2009/layout/CirclePictureHierarchy"/>
    <dgm:cxn modelId="{7CD128EA-6B7D-43A9-BA65-B757235ED9DC}" type="presParOf" srcId="{0212950D-E996-4443-94AE-FDB652A39494}" destId="{42F220AA-1EDE-449C-99E4-27FA577DA079}" srcOrd="1" destOrd="0" presId="urn:microsoft.com/office/officeart/2009/layout/CirclePictureHierarchy"/>
    <dgm:cxn modelId="{B3DEB942-2E06-4DC7-8318-97FCEA351AA5}" type="presParOf" srcId="{48CA5943-D02A-4E86-8175-424BA964CF11}" destId="{5DD17A78-271F-461C-A811-AD7589A2247B}" srcOrd="1" destOrd="0" presId="urn:microsoft.com/office/officeart/2009/layout/CirclePictureHierarchy"/>
    <dgm:cxn modelId="{DCD8811C-E733-4628-93E5-DB3A9E202A52}" type="presParOf" srcId="{5DD17A78-271F-461C-A811-AD7589A2247B}" destId="{34A4C91C-43E4-49D4-81C7-FAE73216782A}" srcOrd="0" destOrd="0" presId="urn:microsoft.com/office/officeart/2009/layout/CirclePictureHierarchy"/>
    <dgm:cxn modelId="{DAABFC28-F7AA-4ECE-9DC8-E16930EE6891}" type="presParOf" srcId="{5DD17A78-271F-461C-A811-AD7589A2247B}" destId="{9ED0106D-DC3C-4E0D-B160-610F05ABF9BC}" srcOrd="1" destOrd="0" presId="urn:microsoft.com/office/officeart/2009/layout/CirclePictureHierarchy"/>
    <dgm:cxn modelId="{028AFBAF-B5CB-405E-90A7-BD62A67CAC62}" type="presParOf" srcId="{9ED0106D-DC3C-4E0D-B160-610F05ABF9BC}" destId="{F8C323E4-9CA3-4111-A03D-8BD6AA82BA54}" srcOrd="0" destOrd="0" presId="urn:microsoft.com/office/officeart/2009/layout/CirclePictureHierarchy"/>
    <dgm:cxn modelId="{BD7D073E-819B-4046-8545-817A6E96ADCC}" type="presParOf" srcId="{F8C323E4-9CA3-4111-A03D-8BD6AA82BA54}" destId="{6E8A2AFB-E2F0-4085-9EB9-9C986D48A477}" srcOrd="0" destOrd="0" presId="urn:microsoft.com/office/officeart/2009/layout/CirclePictureHierarchy"/>
    <dgm:cxn modelId="{250E6F0C-81F6-4C81-90D1-4C1CBAF71807}" type="presParOf" srcId="{F8C323E4-9CA3-4111-A03D-8BD6AA82BA54}" destId="{5D8EC8BE-4BD6-4D74-B592-D96D0662CE47}" srcOrd="1" destOrd="0" presId="urn:microsoft.com/office/officeart/2009/layout/CirclePictureHierarchy"/>
    <dgm:cxn modelId="{D67E272D-E78E-4146-808B-E4FAAC0A99C7}" type="presParOf" srcId="{9ED0106D-DC3C-4E0D-B160-610F05ABF9BC}" destId="{ED76C205-A2A8-49BA-B32D-AF75B71DDCA7}" srcOrd="1" destOrd="0" presId="urn:microsoft.com/office/officeart/2009/layout/CirclePictureHierarchy"/>
    <dgm:cxn modelId="{B5FFDFFD-7533-4C44-B808-8AC9DC440EC3}" type="presParOf" srcId="{ED76C205-A2A8-49BA-B32D-AF75B71DDCA7}" destId="{253B39EA-3321-4CCE-8DB0-AC86181446D5}" srcOrd="0" destOrd="0" presId="urn:microsoft.com/office/officeart/2009/layout/CirclePictureHierarchy"/>
    <dgm:cxn modelId="{304F8362-FF49-4627-9691-B7BDCB4F40C8}" type="presParOf" srcId="{ED76C205-A2A8-49BA-B32D-AF75B71DDCA7}" destId="{3AEDBDCC-BB24-470D-B78C-2820983599E1}" srcOrd="1" destOrd="0" presId="urn:microsoft.com/office/officeart/2009/layout/CirclePictureHierarchy"/>
    <dgm:cxn modelId="{644FE193-185B-4D60-9B81-ACCAD9A52C08}" type="presParOf" srcId="{3AEDBDCC-BB24-470D-B78C-2820983599E1}" destId="{3F87B367-F395-4E19-AD9F-C02B15061166}" srcOrd="0" destOrd="0" presId="urn:microsoft.com/office/officeart/2009/layout/CirclePictureHierarchy"/>
    <dgm:cxn modelId="{B20575BE-7D0A-4E9B-AA53-292C41952758}" type="presParOf" srcId="{3F87B367-F395-4E19-AD9F-C02B15061166}" destId="{F4E20D06-0426-4231-88B0-0CB412AA36C6}" srcOrd="0" destOrd="0" presId="urn:microsoft.com/office/officeart/2009/layout/CirclePictureHierarchy"/>
    <dgm:cxn modelId="{2BA3BAEE-A1BE-4951-8794-69A41C201B1A}" type="presParOf" srcId="{3F87B367-F395-4E19-AD9F-C02B15061166}" destId="{2FE44311-4DA5-45B9-B56A-5EA7475B4AF8}" srcOrd="1" destOrd="0" presId="urn:microsoft.com/office/officeart/2009/layout/CirclePictureHierarchy"/>
    <dgm:cxn modelId="{0FDFB11A-7FD1-44C9-B954-94D1AFC0A9EA}" type="presParOf" srcId="{3AEDBDCC-BB24-470D-B78C-2820983599E1}" destId="{452831EF-A859-42C1-A11E-CE197839D6E9}" srcOrd="1" destOrd="0" presId="urn:microsoft.com/office/officeart/2009/layout/CirclePictureHierarchy"/>
    <dgm:cxn modelId="{C7873744-D1C0-464D-8168-E2D2655661F2}" type="presParOf" srcId="{ED76C205-A2A8-49BA-B32D-AF75B71DDCA7}" destId="{DF58856E-4577-4DFA-AFED-2F3E23C15619}" srcOrd="2" destOrd="0" presId="urn:microsoft.com/office/officeart/2009/layout/CirclePictureHierarchy"/>
    <dgm:cxn modelId="{1864CF86-8D0C-4B89-B20E-D65F25CB6C2A}" type="presParOf" srcId="{ED76C205-A2A8-49BA-B32D-AF75B71DDCA7}" destId="{D0796CA6-5D6F-4F0B-845B-C8ED92421454}" srcOrd="3" destOrd="0" presId="urn:microsoft.com/office/officeart/2009/layout/CirclePictureHierarchy"/>
    <dgm:cxn modelId="{99A42111-4DF5-4D00-A93D-6757B03E8F11}" type="presParOf" srcId="{D0796CA6-5D6F-4F0B-845B-C8ED92421454}" destId="{DDCD1DE6-A3EE-4268-83AB-4035DB1EEF8D}" srcOrd="0" destOrd="0" presId="urn:microsoft.com/office/officeart/2009/layout/CirclePictureHierarchy"/>
    <dgm:cxn modelId="{63D2DF4A-8EA5-4994-9247-144DFF6E6CC8}" type="presParOf" srcId="{DDCD1DE6-A3EE-4268-83AB-4035DB1EEF8D}" destId="{DDA2EEA0-7EDF-4DCD-9530-86F288053146}" srcOrd="0" destOrd="0" presId="urn:microsoft.com/office/officeart/2009/layout/CirclePictureHierarchy"/>
    <dgm:cxn modelId="{9049CB29-30D9-41B2-85BE-D9D853E377B5}" type="presParOf" srcId="{DDCD1DE6-A3EE-4268-83AB-4035DB1EEF8D}" destId="{9EE860DC-18A2-4A5E-9E41-31A47142C235}" srcOrd="1" destOrd="0" presId="urn:microsoft.com/office/officeart/2009/layout/CirclePictureHierarchy"/>
    <dgm:cxn modelId="{294A5D25-8D0D-4462-BE30-0BB9EE99B199}" type="presParOf" srcId="{D0796CA6-5D6F-4F0B-845B-C8ED92421454}" destId="{1A92079F-55BF-42BC-8D60-A5220CBA8B9A}" srcOrd="1" destOrd="0" presId="urn:microsoft.com/office/officeart/2009/layout/CirclePictureHierarchy"/>
    <dgm:cxn modelId="{4E61558A-6DEB-4371-9299-338080E883EE}" type="presParOf" srcId="{ED76C205-A2A8-49BA-B32D-AF75B71DDCA7}" destId="{34BFF377-5AC0-4C84-B9E4-BBE8FD3435B1}" srcOrd="4" destOrd="0" presId="urn:microsoft.com/office/officeart/2009/layout/CirclePictureHierarchy"/>
    <dgm:cxn modelId="{65883327-CEA6-45D1-8AFC-AC66150459F9}" type="presParOf" srcId="{ED76C205-A2A8-49BA-B32D-AF75B71DDCA7}" destId="{611B44F1-C528-439E-B211-7CCAD64DC488}" srcOrd="5" destOrd="0" presId="urn:microsoft.com/office/officeart/2009/layout/CirclePictureHierarchy"/>
    <dgm:cxn modelId="{D74CFE80-703B-4F76-93E4-D6E6315235E6}" type="presParOf" srcId="{611B44F1-C528-439E-B211-7CCAD64DC488}" destId="{2AAF2766-A392-4000-9E8D-8D32E5CB2769}" srcOrd="0" destOrd="0" presId="urn:microsoft.com/office/officeart/2009/layout/CirclePictureHierarchy"/>
    <dgm:cxn modelId="{82B80E80-1BBD-4CC1-9655-3B396E4BA6E7}" type="presParOf" srcId="{2AAF2766-A392-4000-9E8D-8D32E5CB2769}" destId="{1B832FB0-20F6-4CA7-BD5E-5C2905C2CBA6}" srcOrd="0" destOrd="0" presId="urn:microsoft.com/office/officeart/2009/layout/CirclePictureHierarchy"/>
    <dgm:cxn modelId="{34613EB2-ED8D-42EA-9279-0340941A4C2E}" type="presParOf" srcId="{2AAF2766-A392-4000-9E8D-8D32E5CB2769}" destId="{BA53C32C-B378-4D8C-9188-DF917229F1F0}" srcOrd="1" destOrd="0" presId="urn:microsoft.com/office/officeart/2009/layout/CirclePictureHierarchy"/>
    <dgm:cxn modelId="{639082C6-3634-4919-8A40-CC8652340831}" type="presParOf" srcId="{611B44F1-C528-439E-B211-7CCAD64DC488}" destId="{9F950202-0AF5-4A79-B1D8-147D03DD8786}" srcOrd="1" destOrd="0" presId="urn:microsoft.com/office/officeart/2009/layout/CirclePictureHierarchy"/>
    <dgm:cxn modelId="{2AD4E3CD-EA85-43BC-8242-59598DF0D96F}" type="presParOf" srcId="{5DD17A78-271F-461C-A811-AD7589A2247B}" destId="{AC193E1C-AFDC-4821-B5D5-DDEF486DE4B9}" srcOrd="2" destOrd="0" presId="urn:microsoft.com/office/officeart/2009/layout/CirclePictureHierarchy"/>
    <dgm:cxn modelId="{54D695C9-6E13-490B-B5A9-1F42D942EC45}" type="presParOf" srcId="{5DD17A78-271F-461C-A811-AD7589A2247B}" destId="{CE9A47EE-DE35-4841-BC21-C6BC3F78622A}" srcOrd="3" destOrd="0" presId="urn:microsoft.com/office/officeart/2009/layout/CirclePictureHierarchy"/>
    <dgm:cxn modelId="{82CB3769-2F17-4B56-80E4-20685E8F4141}" type="presParOf" srcId="{CE9A47EE-DE35-4841-BC21-C6BC3F78622A}" destId="{1A64CBAA-DD11-4784-A916-59AC91461657}" srcOrd="0" destOrd="0" presId="urn:microsoft.com/office/officeart/2009/layout/CirclePictureHierarchy"/>
    <dgm:cxn modelId="{532E56F7-6F25-45FB-BDD0-8B618688409B}" type="presParOf" srcId="{1A64CBAA-DD11-4784-A916-59AC91461657}" destId="{B6A2665A-CA68-4AB0-810E-63B682562B6A}" srcOrd="0" destOrd="0" presId="urn:microsoft.com/office/officeart/2009/layout/CirclePictureHierarchy"/>
    <dgm:cxn modelId="{23157A08-2A67-41F0-A63F-9CA8637E7A9A}" type="presParOf" srcId="{1A64CBAA-DD11-4784-A916-59AC91461657}" destId="{69B9FF5D-35D6-42D3-831E-C0213C43E4CD}" srcOrd="1" destOrd="0" presId="urn:microsoft.com/office/officeart/2009/layout/CirclePictureHierarchy"/>
    <dgm:cxn modelId="{2D4FF834-80BB-493E-BD3E-55E30E9E13B3}" type="presParOf" srcId="{CE9A47EE-DE35-4841-BC21-C6BC3F78622A}" destId="{750BFCD8-2FC4-4E84-A8A3-6BBA486345F1}" srcOrd="1" destOrd="0" presId="urn:microsoft.com/office/officeart/2009/layout/CirclePictureHierarchy"/>
    <dgm:cxn modelId="{9393330B-7F50-480D-90A3-D18210C914CF}" type="presParOf" srcId="{750BFCD8-2FC4-4E84-A8A3-6BBA486345F1}" destId="{BDE5F6FD-BDFD-434A-88C6-2779DA630AC4}" srcOrd="0" destOrd="0" presId="urn:microsoft.com/office/officeart/2009/layout/CirclePictureHierarchy"/>
    <dgm:cxn modelId="{60395A95-0658-4E69-802C-63687BFD2B77}" type="presParOf" srcId="{750BFCD8-2FC4-4E84-A8A3-6BBA486345F1}" destId="{F7B5F258-58D5-4AA9-B4E2-F83843B977EE}" srcOrd="1" destOrd="0" presId="urn:microsoft.com/office/officeart/2009/layout/CirclePictureHierarchy"/>
    <dgm:cxn modelId="{2F97B0FB-1F67-4308-A3F0-B41D4E15B13D}" type="presParOf" srcId="{F7B5F258-58D5-4AA9-B4E2-F83843B977EE}" destId="{560968B9-25A9-4F18-A13E-3BE79603E5A6}" srcOrd="0" destOrd="0" presId="urn:microsoft.com/office/officeart/2009/layout/CirclePictureHierarchy"/>
    <dgm:cxn modelId="{86262C8A-6FAD-42A4-AE63-287B18C0B269}" type="presParOf" srcId="{560968B9-25A9-4F18-A13E-3BE79603E5A6}" destId="{CEC3B04C-C8AC-41C1-85A2-FF7563DFF73F}" srcOrd="0" destOrd="0" presId="urn:microsoft.com/office/officeart/2009/layout/CirclePictureHierarchy"/>
    <dgm:cxn modelId="{FA549452-23B8-4F17-B152-18CEE8418390}" type="presParOf" srcId="{560968B9-25A9-4F18-A13E-3BE79603E5A6}" destId="{623DAF80-6B25-405E-8296-690EC99837EF}" srcOrd="1" destOrd="0" presId="urn:microsoft.com/office/officeart/2009/layout/CirclePictureHierarchy"/>
    <dgm:cxn modelId="{E93CCF2E-F6AD-4298-B850-B21C9E7C9DD7}" type="presParOf" srcId="{F7B5F258-58D5-4AA9-B4E2-F83843B977EE}" destId="{422620E8-4190-461E-8A5E-1B41E82BB66D}" srcOrd="1" destOrd="0" presId="urn:microsoft.com/office/officeart/2009/layout/CirclePictureHierarchy"/>
    <dgm:cxn modelId="{8EC30EC3-A513-4D0D-B048-2B568AD3CE72}" type="presParOf" srcId="{750BFCD8-2FC4-4E84-A8A3-6BBA486345F1}" destId="{4022DF3B-29E1-47FF-8694-D3343965C1A2}" srcOrd="2" destOrd="0" presId="urn:microsoft.com/office/officeart/2009/layout/CirclePictureHierarchy"/>
    <dgm:cxn modelId="{D280141B-8749-468F-8CE4-6FE968354C90}" type="presParOf" srcId="{750BFCD8-2FC4-4E84-A8A3-6BBA486345F1}" destId="{5F22A554-69A7-4D0D-97E0-3775B6671112}" srcOrd="3" destOrd="0" presId="urn:microsoft.com/office/officeart/2009/layout/CirclePictureHierarchy"/>
    <dgm:cxn modelId="{5FD9611E-2F12-40DA-9D64-BF0D8B85F857}" type="presParOf" srcId="{5F22A554-69A7-4D0D-97E0-3775B6671112}" destId="{F3DC5D8F-9C8C-46B4-B73D-01AF70BEF8D6}" srcOrd="0" destOrd="0" presId="urn:microsoft.com/office/officeart/2009/layout/CirclePictureHierarchy"/>
    <dgm:cxn modelId="{A1AECD74-FE89-476C-BBE7-F2D19C867548}" type="presParOf" srcId="{F3DC5D8F-9C8C-46B4-B73D-01AF70BEF8D6}" destId="{DF7EA626-5A4E-42CC-B0D9-0D05FF852A35}" srcOrd="0" destOrd="0" presId="urn:microsoft.com/office/officeart/2009/layout/CirclePictureHierarchy"/>
    <dgm:cxn modelId="{E0E39F8D-690C-4994-AA0F-F0912AD07BD6}" type="presParOf" srcId="{F3DC5D8F-9C8C-46B4-B73D-01AF70BEF8D6}" destId="{00D7F917-CC5E-4CF7-AE5F-2C79A3641159}" srcOrd="1" destOrd="0" presId="urn:microsoft.com/office/officeart/2009/layout/CirclePictureHierarchy"/>
    <dgm:cxn modelId="{BA16DFC9-A5A4-494C-A787-EBA8E065B32B}" type="presParOf" srcId="{5F22A554-69A7-4D0D-97E0-3775B6671112}" destId="{99D8078A-812A-4D7D-A6B6-152B01419A5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FCF4E-49C6-47DD-9435-05BBE732DF0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221CDA83-E17C-4E54-8AAD-A41DE70B2FC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699F00"/>
              </a:solidFill>
            </a:rPr>
            <a:t>Presentation</a:t>
          </a:r>
          <a:endParaRPr lang="ru-RU" dirty="0">
            <a:solidFill>
              <a:srgbClr val="699F00"/>
            </a:solidFill>
          </a:endParaRPr>
        </a:p>
      </dgm:t>
    </dgm:pt>
    <dgm:pt modelId="{A1C4029E-13A4-437A-86F1-E4DB19EE6891}" type="parTrans" cxnId="{11E09351-DED5-476A-AF2A-F8490E37B443}">
      <dgm:prSet/>
      <dgm:spPr/>
      <dgm:t>
        <a:bodyPr/>
        <a:lstStyle/>
        <a:p>
          <a:endParaRPr lang="ru-RU"/>
        </a:p>
      </dgm:t>
    </dgm:pt>
    <dgm:pt modelId="{DBD605AB-8335-4635-8BBE-7E50C799070A}" type="sibTrans" cxnId="{11E09351-DED5-476A-AF2A-F8490E37B443}">
      <dgm:prSet/>
      <dgm:spPr/>
      <dgm:t>
        <a:bodyPr/>
        <a:lstStyle/>
        <a:p>
          <a:endParaRPr lang="ru-RU"/>
        </a:p>
      </dgm:t>
    </dgm:pt>
    <dgm:pt modelId="{0FEEA7F1-3E72-4483-9467-AD679CDBE5E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699F00"/>
              </a:solidFill>
            </a:rPr>
            <a:t>Domain</a:t>
          </a:r>
          <a:endParaRPr lang="ru-RU" dirty="0">
            <a:solidFill>
              <a:srgbClr val="699F00"/>
            </a:solidFill>
          </a:endParaRPr>
        </a:p>
      </dgm:t>
    </dgm:pt>
    <dgm:pt modelId="{59FF389E-7A29-4EB1-89E3-FBA350805F74}" type="parTrans" cxnId="{C6BE5A7A-4EA6-4D82-AE6B-70A26DCC5414}">
      <dgm:prSet/>
      <dgm:spPr/>
      <dgm:t>
        <a:bodyPr/>
        <a:lstStyle/>
        <a:p>
          <a:endParaRPr lang="ru-RU"/>
        </a:p>
      </dgm:t>
    </dgm:pt>
    <dgm:pt modelId="{5B45EFF0-03F1-497A-A9A8-783A61CEB38C}" type="sibTrans" cxnId="{C6BE5A7A-4EA6-4D82-AE6B-70A26DCC5414}">
      <dgm:prSet/>
      <dgm:spPr/>
      <dgm:t>
        <a:bodyPr/>
        <a:lstStyle/>
        <a:p>
          <a:endParaRPr lang="ru-RU"/>
        </a:p>
      </dgm:t>
    </dgm:pt>
    <dgm:pt modelId="{595BD7D3-A26C-4B3E-9D69-4D7DC7F7C0ED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699F00"/>
              </a:solidFill>
            </a:rPr>
            <a:t>Data</a:t>
          </a:r>
          <a:endParaRPr lang="ru-RU" dirty="0">
            <a:solidFill>
              <a:srgbClr val="699F00"/>
            </a:solidFill>
          </a:endParaRPr>
        </a:p>
      </dgm:t>
    </dgm:pt>
    <dgm:pt modelId="{6495FCA5-0E7A-4945-9A3A-54083FD41710}" type="parTrans" cxnId="{FF730D63-3F2A-44E3-847D-9D1FAE7EDCA6}">
      <dgm:prSet/>
      <dgm:spPr/>
      <dgm:t>
        <a:bodyPr/>
        <a:lstStyle/>
        <a:p>
          <a:endParaRPr lang="ru-RU"/>
        </a:p>
      </dgm:t>
    </dgm:pt>
    <dgm:pt modelId="{699A5A4A-38CB-4622-926C-D328C7739A99}" type="sibTrans" cxnId="{FF730D63-3F2A-44E3-847D-9D1FAE7EDCA6}">
      <dgm:prSet/>
      <dgm:spPr/>
      <dgm:t>
        <a:bodyPr/>
        <a:lstStyle/>
        <a:p>
          <a:endParaRPr lang="ru-RU"/>
        </a:p>
      </dgm:t>
    </dgm:pt>
    <dgm:pt modelId="{4951EC21-A0A9-4AD1-961D-A4867A6D8C9B}" type="pres">
      <dgm:prSet presAssocID="{480FCF4E-49C6-47DD-9435-05BBE732DF0B}" presName="Name0" presStyleCnt="0">
        <dgm:presLayoutVars>
          <dgm:dir/>
          <dgm:resizeHandles val="exact"/>
        </dgm:presLayoutVars>
      </dgm:prSet>
      <dgm:spPr/>
    </dgm:pt>
    <dgm:pt modelId="{C0C20772-9A12-4B43-B02E-1401C31006D7}" type="pres">
      <dgm:prSet presAssocID="{480FCF4E-49C6-47DD-9435-05BBE732DF0B}" presName="fgShape" presStyleLbl="fgShp" presStyleIdx="0" presStyleCn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546D7ECC-BC11-45AC-B0A7-79D84ADD9031}" type="pres">
      <dgm:prSet presAssocID="{480FCF4E-49C6-47DD-9435-05BBE732DF0B}" presName="linComp" presStyleCnt="0"/>
      <dgm:spPr/>
    </dgm:pt>
    <dgm:pt modelId="{97CE1009-CE6A-4CDD-AB58-46B41E129625}" type="pres">
      <dgm:prSet presAssocID="{221CDA83-E17C-4E54-8AAD-A41DE70B2FC0}" presName="compNode" presStyleCnt="0"/>
      <dgm:spPr/>
    </dgm:pt>
    <dgm:pt modelId="{2E5F7995-0041-4207-AEE4-AA1A7E626418}" type="pres">
      <dgm:prSet presAssocID="{221CDA83-E17C-4E54-8AAD-A41DE70B2FC0}" presName="bkgdShape" presStyleLbl="node1" presStyleIdx="0" presStyleCnt="3"/>
      <dgm:spPr/>
      <dgm:t>
        <a:bodyPr/>
        <a:lstStyle/>
        <a:p>
          <a:endParaRPr lang="ru-RU"/>
        </a:p>
      </dgm:t>
    </dgm:pt>
    <dgm:pt modelId="{C1D408C7-0F07-481F-83D0-3157ED8F44DA}" type="pres">
      <dgm:prSet presAssocID="{221CDA83-E17C-4E54-8AAD-A41DE70B2FC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A14A00-052D-4D1A-B390-CDFAEE9AFD2D}" type="pres">
      <dgm:prSet presAssocID="{221CDA83-E17C-4E54-8AAD-A41DE70B2FC0}" presName="invisiNode" presStyleLbl="node1" presStyleIdx="0" presStyleCnt="3"/>
      <dgm:spPr/>
    </dgm:pt>
    <dgm:pt modelId="{33574857-2CC0-49BA-84C4-000247AF2DF0}" type="pres">
      <dgm:prSet presAssocID="{221CDA83-E17C-4E54-8AAD-A41DE70B2FC0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rgbClr val="699F00"/>
          </a:solidFill>
        </a:ln>
      </dgm:spPr>
      <dgm:t>
        <a:bodyPr/>
        <a:lstStyle/>
        <a:p>
          <a:endParaRPr lang="ru-RU"/>
        </a:p>
      </dgm:t>
    </dgm:pt>
    <dgm:pt modelId="{E4895AC0-0476-43D6-9AC7-D40ED894863C}" type="pres">
      <dgm:prSet presAssocID="{DBD605AB-8335-4635-8BBE-7E50C799070A}" presName="sibTrans" presStyleLbl="sibTrans2D1" presStyleIdx="0" presStyleCnt="0"/>
      <dgm:spPr/>
    </dgm:pt>
    <dgm:pt modelId="{CEFA3EDB-A74B-467C-B9A9-D85467E13B19}" type="pres">
      <dgm:prSet presAssocID="{0FEEA7F1-3E72-4483-9467-AD679CDBE5EE}" presName="compNode" presStyleCnt="0"/>
      <dgm:spPr/>
    </dgm:pt>
    <dgm:pt modelId="{5F93AC07-B8F2-4E6D-967A-D13C5538193E}" type="pres">
      <dgm:prSet presAssocID="{0FEEA7F1-3E72-4483-9467-AD679CDBE5EE}" presName="bkgdShape" presStyleLbl="node1" presStyleIdx="1" presStyleCnt="3"/>
      <dgm:spPr/>
      <dgm:t>
        <a:bodyPr/>
        <a:lstStyle/>
        <a:p>
          <a:endParaRPr lang="ru-RU"/>
        </a:p>
      </dgm:t>
    </dgm:pt>
    <dgm:pt modelId="{C9E97E31-2082-4707-9C18-A14EE886E531}" type="pres">
      <dgm:prSet presAssocID="{0FEEA7F1-3E72-4483-9467-AD679CDBE5EE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D5C1A7-6934-4691-BD98-BF7339BA3007}" type="pres">
      <dgm:prSet presAssocID="{0FEEA7F1-3E72-4483-9467-AD679CDBE5EE}" presName="invisiNode" presStyleLbl="node1" presStyleIdx="1" presStyleCnt="3"/>
      <dgm:spPr/>
    </dgm:pt>
    <dgm:pt modelId="{B811D436-4548-4DCD-B8F7-5A2E6F8A085D}" type="pres">
      <dgm:prSet presAssocID="{0FEEA7F1-3E72-4483-9467-AD679CDBE5EE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rgbClr val="699F00"/>
          </a:solidFill>
        </a:ln>
      </dgm:spPr>
      <dgm:t>
        <a:bodyPr/>
        <a:lstStyle/>
        <a:p>
          <a:endParaRPr lang="ru-RU"/>
        </a:p>
      </dgm:t>
    </dgm:pt>
    <dgm:pt modelId="{726D1813-1DE2-4C54-A20E-09CC0334EBB9}" type="pres">
      <dgm:prSet presAssocID="{5B45EFF0-03F1-497A-A9A8-783A61CEB38C}" presName="sibTrans" presStyleLbl="sibTrans2D1" presStyleIdx="0" presStyleCnt="0"/>
      <dgm:spPr/>
    </dgm:pt>
    <dgm:pt modelId="{0A9EFA69-3C97-4D82-BFB7-E1179179631C}" type="pres">
      <dgm:prSet presAssocID="{595BD7D3-A26C-4B3E-9D69-4D7DC7F7C0ED}" presName="compNode" presStyleCnt="0"/>
      <dgm:spPr/>
    </dgm:pt>
    <dgm:pt modelId="{CD636120-511C-459C-AD21-8FEA633FB1F7}" type="pres">
      <dgm:prSet presAssocID="{595BD7D3-A26C-4B3E-9D69-4D7DC7F7C0ED}" presName="bkgdShape" presStyleLbl="node1" presStyleIdx="2" presStyleCnt="3"/>
      <dgm:spPr/>
    </dgm:pt>
    <dgm:pt modelId="{08AA0F8D-FEFE-4FEB-930F-210BB943786A}" type="pres">
      <dgm:prSet presAssocID="{595BD7D3-A26C-4B3E-9D69-4D7DC7F7C0ED}" presName="nodeTx" presStyleLbl="node1" presStyleIdx="2" presStyleCnt="3">
        <dgm:presLayoutVars>
          <dgm:bulletEnabled val="1"/>
        </dgm:presLayoutVars>
      </dgm:prSet>
      <dgm:spPr/>
    </dgm:pt>
    <dgm:pt modelId="{BF02DD8E-2E04-4D8E-8484-A16BB74AB3C0}" type="pres">
      <dgm:prSet presAssocID="{595BD7D3-A26C-4B3E-9D69-4D7DC7F7C0ED}" presName="invisiNode" presStyleLbl="node1" presStyleIdx="2" presStyleCnt="3"/>
      <dgm:spPr/>
    </dgm:pt>
    <dgm:pt modelId="{4AD81FCE-6BCD-40DD-9248-9DDBA33B8D46}" type="pres">
      <dgm:prSet presAssocID="{595BD7D3-A26C-4B3E-9D69-4D7DC7F7C0ED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rgbClr val="699F00"/>
          </a:solidFill>
        </a:ln>
      </dgm:spPr>
      <dgm:t>
        <a:bodyPr/>
        <a:lstStyle/>
        <a:p>
          <a:endParaRPr lang="ru-RU"/>
        </a:p>
      </dgm:t>
    </dgm:pt>
  </dgm:ptLst>
  <dgm:cxnLst>
    <dgm:cxn modelId="{5B54C383-2213-4EF1-9ABB-9ABC278DCE4B}" type="presOf" srcId="{480FCF4E-49C6-47DD-9435-05BBE732DF0B}" destId="{4951EC21-A0A9-4AD1-961D-A4867A6D8C9B}" srcOrd="0" destOrd="0" presId="urn:microsoft.com/office/officeart/2005/8/layout/hList7"/>
    <dgm:cxn modelId="{11E09351-DED5-476A-AF2A-F8490E37B443}" srcId="{480FCF4E-49C6-47DD-9435-05BBE732DF0B}" destId="{221CDA83-E17C-4E54-8AAD-A41DE70B2FC0}" srcOrd="0" destOrd="0" parTransId="{A1C4029E-13A4-437A-86F1-E4DB19EE6891}" sibTransId="{DBD605AB-8335-4635-8BBE-7E50C799070A}"/>
    <dgm:cxn modelId="{FA15DB2E-140A-454A-BA1B-FCF6AFE7C803}" type="presOf" srcId="{595BD7D3-A26C-4B3E-9D69-4D7DC7F7C0ED}" destId="{08AA0F8D-FEFE-4FEB-930F-210BB943786A}" srcOrd="1" destOrd="0" presId="urn:microsoft.com/office/officeart/2005/8/layout/hList7"/>
    <dgm:cxn modelId="{FB56EF94-B52B-41BD-ABF7-A64E593781A4}" type="presOf" srcId="{0FEEA7F1-3E72-4483-9467-AD679CDBE5EE}" destId="{C9E97E31-2082-4707-9C18-A14EE886E531}" srcOrd="1" destOrd="0" presId="urn:microsoft.com/office/officeart/2005/8/layout/hList7"/>
    <dgm:cxn modelId="{CE38CF1E-920D-4C2F-835F-402FFAD2835F}" type="presOf" srcId="{221CDA83-E17C-4E54-8AAD-A41DE70B2FC0}" destId="{2E5F7995-0041-4207-AEE4-AA1A7E626418}" srcOrd="0" destOrd="0" presId="urn:microsoft.com/office/officeart/2005/8/layout/hList7"/>
    <dgm:cxn modelId="{0FDC35CB-C559-4AB5-91C4-DB3050BA956B}" type="presOf" srcId="{0FEEA7F1-3E72-4483-9467-AD679CDBE5EE}" destId="{5F93AC07-B8F2-4E6D-967A-D13C5538193E}" srcOrd="0" destOrd="0" presId="urn:microsoft.com/office/officeart/2005/8/layout/hList7"/>
    <dgm:cxn modelId="{936FBAC3-8C61-4623-B4E0-A05FCD49ABD1}" type="presOf" srcId="{595BD7D3-A26C-4B3E-9D69-4D7DC7F7C0ED}" destId="{CD636120-511C-459C-AD21-8FEA633FB1F7}" srcOrd="0" destOrd="0" presId="urn:microsoft.com/office/officeart/2005/8/layout/hList7"/>
    <dgm:cxn modelId="{7F220F0D-6E21-4EE6-B066-1D2B8A54CC8E}" type="presOf" srcId="{221CDA83-E17C-4E54-8AAD-A41DE70B2FC0}" destId="{C1D408C7-0F07-481F-83D0-3157ED8F44DA}" srcOrd="1" destOrd="0" presId="urn:microsoft.com/office/officeart/2005/8/layout/hList7"/>
    <dgm:cxn modelId="{DB9896E3-4727-47FB-B775-E2D348518CEC}" type="presOf" srcId="{DBD605AB-8335-4635-8BBE-7E50C799070A}" destId="{E4895AC0-0476-43D6-9AC7-D40ED894863C}" srcOrd="0" destOrd="0" presId="urn:microsoft.com/office/officeart/2005/8/layout/hList7"/>
    <dgm:cxn modelId="{8B5352CB-B695-4A18-A1C5-3FF578A970A0}" type="presOf" srcId="{5B45EFF0-03F1-497A-A9A8-783A61CEB38C}" destId="{726D1813-1DE2-4C54-A20E-09CC0334EBB9}" srcOrd="0" destOrd="0" presId="urn:microsoft.com/office/officeart/2005/8/layout/hList7"/>
    <dgm:cxn modelId="{C6BE5A7A-4EA6-4D82-AE6B-70A26DCC5414}" srcId="{480FCF4E-49C6-47DD-9435-05BBE732DF0B}" destId="{0FEEA7F1-3E72-4483-9467-AD679CDBE5EE}" srcOrd="1" destOrd="0" parTransId="{59FF389E-7A29-4EB1-89E3-FBA350805F74}" sibTransId="{5B45EFF0-03F1-497A-A9A8-783A61CEB38C}"/>
    <dgm:cxn modelId="{FF730D63-3F2A-44E3-847D-9D1FAE7EDCA6}" srcId="{480FCF4E-49C6-47DD-9435-05BBE732DF0B}" destId="{595BD7D3-A26C-4B3E-9D69-4D7DC7F7C0ED}" srcOrd="2" destOrd="0" parTransId="{6495FCA5-0E7A-4945-9A3A-54083FD41710}" sibTransId="{699A5A4A-38CB-4622-926C-D328C7739A99}"/>
    <dgm:cxn modelId="{585A60D2-5F63-4753-9D25-182329175507}" type="presParOf" srcId="{4951EC21-A0A9-4AD1-961D-A4867A6D8C9B}" destId="{C0C20772-9A12-4B43-B02E-1401C31006D7}" srcOrd="0" destOrd="0" presId="urn:microsoft.com/office/officeart/2005/8/layout/hList7"/>
    <dgm:cxn modelId="{87FDDF7A-4BE4-4D30-8250-193BB89172E2}" type="presParOf" srcId="{4951EC21-A0A9-4AD1-961D-A4867A6D8C9B}" destId="{546D7ECC-BC11-45AC-B0A7-79D84ADD9031}" srcOrd="1" destOrd="0" presId="urn:microsoft.com/office/officeart/2005/8/layout/hList7"/>
    <dgm:cxn modelId="{BF1F34A5-9736-4DA2-8C9A-737B6039C8D3}" type="presParOf" srcId="{546D7ECC-BC11-45AC-B0A7-79D84ADD9031}" destId="{97CE1009-CE6A-4CDD-AB58-46B41E129625}" srcOrd="0" destOrd="0" presId="urn:microsoft.com/office/officeart/2005/8/layout/hList7"/>
    <dgm:cxn modelId="{F0A48A17-3B96-4153-93DE-10534ED9C545}" type="presParOf" srcId="{97CE1009-CE6A-4CDD-AB58-46B41E129625}" destId="{2E5F7995-0041-4207-AEE4-AA1A7E626418}" srcOrd="0" destOrd="0" presId="urn:microsoft.com/office/officeart/2005/8/layout/hList7"/>
    <dgm:cxn modelId="{25CFC4AE-10B0-46F6-A82E-30D2E20FED71}" type="presParOf" srcId="{97CE1009-CE6A-4CDD-AB58-46B41E129625}" destId="{C1D408C7-0F07-481F-83D0-3157ED8F44DA}" srcOrd="1" destOrd="0" presId="urn:microsoft.com/office/officeart/2005/8/layout/hList7"/>
    <dgm:cxn modelId="{91E1AA0D-EC62-41F7-BC55-188CF2130C05}" type="presParOf" srcId="{97CE1009-CE6A-4CDD-AB58-46B41E129625}" destId="{F2A14A00-052D-4D1A-B390-CDFAEE9AFD2D}" srcOrd="2" destOrd="0" presId="urn:microsoft.com/office/officeart/2005/8/layout/hList7"/>
    <dgm:cxn modelId="{EA49ADE0-A543-461E-8ACA-FF60449ED419}" type="presParOf" srcId="{97CE1009-CE6A-4CDD-AB58-46B41E129625}" destId="{33574857-2CC0-49BA-84C4-000247AF2DF0}" srcOrd="3" destOrd="0" presId="urn:microsoft.com/office/officeart/2005/8/layout/hList7"/>
    <dgm:cxn modelId="{25949951-72D9-4441-9DB5-CB99BA53E38A}" type="presParOf" srcId="{546D7ECC-BC11-45AC-B0A7-79D84ADD9031}" destId="{E4895AC0-0476-43D6-9AC7-D40ED894863C}" srcOrd="1" destOrd="0" presId="urn:microsoft.com/office/officeart/2005/8/layout/hList7"/>
    <dgm:cxn modelId="{7BB4A8B8-DF8B-46FE-8336-EFA173769078}" type="presParOf" srcId="{546D7ECC-BC11-45AC-B0A7-79D84ADD9031}" destId="{CEFA3EDB-A74B-467C-B9A9-D85467E13B19}" srcOrd="2" destOrd="0" presId="urn:microsoft.com/office/officeart/2005/8/layout/hList7"/>
    <dgm:cxn modelId="{4BFADA1F-B1B8-4E1C-9770-AFB5E5416534}" type="presParOf" srcId="{CEFA3EDB-A74B-467C-B9A9-D85467E13B19}" destId="{5F93AC07-B8F2-4E6D-967A-D13C5538193E}" srcOrd="0" destOrd="0" presId="urn:microsoft.com/office/officeart/2005/8/layout/hList7"/>
    <dgm:cxn modelId="{4B7067BF-7730-4550-9BF6-29BD81E97A9F}" type="presParOf" srcId="{CEFA3EDB-A74B-467C-B9A9-D85467E13B19}" destId="{C9E97E31-2082-4707-9C18-A14EE886E531}" srcOrd="1" destOrd="0" presId="urn:microsoft.com/office/officeart/2005/8/layout/hList7"/>
    <dgm:cxn modelId="{E5DF8153-45AD-4208-B785-6434B9AF9581}" type="presParOf" srcId="{CEFA3EDB-A74B-467C-B9A9-D85467E13B19}" destId="{07D5C1A7-6934-4691-BD98-BF7339BA3007}" srcOrd="2" destOrd="0" presId="urn:microsoft.com/office/officeart/2005/8/layout/hList7"/>
    <dgm:cxn modelId="{731BE490-0B74-4A88-89D6-7A94B38A154B}" type="presParOf" srcId="{CEFA3EDB-A74B-467C-B9A9-D85467E13B19}" destId="{B811D436-4548-4DCD-B8F7-5A2E6F8A085D}" srcOrd="3" destOrd="0" presId="urn:microsoft.com/office/officeart/2005/8/layout/hList7"/>
    <dgm:cxn modelId="{6983333F-99DC-4E2F-9BFE-67A38305C265}" type="presParOf" srcId="{546D7ECC-BC11-45AC-B0A7-79D84ADD9031}" destId="{726D1813-1DE2-4C54-A20E-09CC0334EBB9}" srcOrd="3" destOrd="0" presId="urn:microsoft.com/office/officeart/2005/8/layout/hList7"/>
    <dgm:cxn modelId="{88D5DC14-676E-4534-8E64-5E7BDA5FA8E4}" type="presParOf" srcId="{546D7ECC-BC11-45AC-B0A7-79D84ADD9031}" destId="{0A9EFA69-3C97-4D82-BFB7-E1179179631C}" srcOrd="4" destOrd="0" presId="urn:microsoft.com/office/officeart/2005/8/layout/hList7"/>
    <dgm:cxn modelId="{33F4DB85-707D-4CE6-A113-03924354232A}" type="presParOf" srcId="{0A9EFA69-3C97-4D82-BFB7-E1179179631C}" destId="{CD636120-511C-459C-AD21-8FEA633FB1F7}" srcOrd="0" destOrd="0" presId="urn:microsoft.com/office/officeart/2005/8/layout/hList7"/>
    <dgm:cxn modelId="{D8750747-F7EC-4E1B-AC1B-14D01E897CE3}" type="presParOf" srcId="{0A9EFA69-3C97-4D82-BFB7-E1179179631C}" destId="{08AA0F8D-FEFE-4FEB-930F-210BB943786A}" srcOrd="1" destOrd="0" presId="urn:microsoft.com/office/officeart/2005/8/layout/hList7"/>
    <dgm:cxn modelId="{7BFBE22A-6D71-4BA6-925C-33697D09017B}" type="presParOf" srcId="{0A9EFA69-3C97-4D82-BFB7-E1179179631C}" destId="{BF02DD8E-2E04-4D8E-8484-A16BB74AB3C0}" srcOrd="2" destOrd="0" presId="urn:microsoft.com/office/officeart/2005/8/layout/hList7"/>
    <dgm:cxn modelId="{5F445838-C69D-4917-A95C-97B3865E2ACB}" type="presParOf" srcId="{0A9EFA69-3C97-4D82-BFB7-E1179179631C}" destId="{4AD81FCE-6BCD-40DD-9248-9DDBA33B8D4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CA8A34-54FA-4721-BA4B-0B66302500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BABA13-9017-469A-8C4D-164CA34EED66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</a:t>
          </a:r>
          <a:endParaRPr lang="ru-RU" dirty="0"/>
        </a:p>
      </dgm:t>
    </dgm:pt>
    <dgm:pt modelId="{3B839A49-FB24-448B-9518-E48B41F029AD}" type="parTrans" cxnId="{D96B43E7-6D7C-44E5-A693-1A14662E8455}">
      <dgm:prSet/>
      <dgm:spPr/>
      <dgm:t>
        <a:bodyPr/>
        <a:lstStyle/>
        <a:p>
          <a:endParaRPr lang="ru-RU"/>
        </a:p>
      </dgm:t>
    </dgm:pt>
    <dgm:pt modelId="{166E58CD-0B39-4986-8C61-E9A7AD5627EF}" type="sibTrans" cxnId="{D96B43E7-6D7C-44E5-A693-1A14662E8455}">
      <dgm:prSet/>
      <dgm:spPr/>
      <dgm:t>
        <a:bodyPr/>
        <a:lstStyle/>
        <a:p>
          <a:endParaRPr lang="ru-RU"/>
        </a:p>
      </dgm:t>
    </dgm:pt>
    <dgm:pt modelId="{51CDED0C-32FD-4619-923D-1C5CEFD8E80D}">
      <dgm:prSet phldrT="[Text]"/>
      <dgm:spPr/>
      <dgm:t>
        <a:bodyPr/>
        <a:lstStyle/>
        <a:p>
          <a:r>
            <a:rPr lang="en-US" dirty="0" err="1" smtClean="0"/>
            <a:t>showUser</a:t>
          </a:r>
          <a:r>
            <a:rPr lang="en-US" dirty="0" smtClean="0"/>
            <a:t>(user)</a:t>
          </a:r>
          <a:endParaRPr lang="ru-RU" dirty="0"/>
        </a:p>
      </dgm:t>
    </dgm:pt>
    <dgm:pt modelId="{758D1948-CBF5-4A2B-87A5-D0C5DD60159A}" type="parTrans" cxnId="{B5503553-FAF1-423A-85C7-C256331AFE0B}">
      <dgm:prSet/>
      <dgm:spPr/>
      <dgm:t>
        <a:bodyPr/>
        <a:lstStyle/>
        <a:p>
          <a:endParaRPr lang="ru-RU"/>
        </a:p>
      </dgm:t>
    </dgm:pt>
    <dgm:pt modelId="{1EE9840A-9401-42BF-A1E6-317BAAF29198}" type="sibTrans" cxnId="{B5503553-FAF1-423A-85C7-C256331AFE0B}">
      <dgm:prSet/>
      <dgm:spPr/>
      <dgm:t>
        <a:bodyPr/>
        <a:lstStyle/>
        <a:p>
          <a:endParaRPr lang="ru-RU"/>
        </a:p>
      </dgm:t>
    </dgm:pt>
    <dgm:pt modelId="{415E5B4E-0754-4E25-A1B1-F8399AA041FD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</a:t>
          </a:r>
          <a:endParaRPr lang="ru-RU" dirty="0"/>
        </a:p>
      </dgm:t>
    </dgm:pt>
    <dgm:pt modelId="{A8667E81-C937-4E6C-A69B-DC5A1481968B}" type="parTrans" cxnId="{D05A8711-4796-4ADE-A052-8F6127A424C4}">
      <dgm:prSet/>
      <dgm:spPr/>
      <dgm:t>
        <a:bodyPr/>
        <a:lstStyle/>
        <a:p>
          <a:endParaRPr lang="ru-RU"/>
        </a:p>
      </dgm:t>
    </dgm:pt>
    <dgm:pt modelId="{6DD68482-57EF-43C3-A8EB-3BEC2D14C53D}" type="sibTrans" cxnId="{D05A8711-4796-4ADE-A052-8F6127A424C4}">
      <dgm:prSet/>
      <dgm:spPr/>
      <dgm:t>
        <a:bodyPr/>
        <a:lstStyle/>
        <a:p>
          <a:endParaRPr lang="ru-RU"/>
        </a:p>
      </dgm:t>
    </dgm:pt>
    <dgm:pt modelId="{99724CC6-E86D-4027-8FB7-E0831680D9A9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(false)</a:t>
          </a:r>
          <a:endParaRPr lang="ru-RU" dirty="0"/>
        </a:p>
      </dgm:t>
    </dgm:pt>
    <dgm:pt modelId="{FA941301-1FA5-44CC-BC9E-BC460FA17E6B}" type="parTrans" cxnId="{14C2F780-1AC8-440E-9963-409CEC8DC9DC}">
      <dgm:prSet/>
      <dgm:spPr/>
      <dgm:t>
        <a:bodyPr/>
        <a:lstStyle/>
        <a:p>
          <a:endParaRPr lang="ru-RU"/>
        </a:p>
      </dgm:t>
    </dgm:pt>
    <dgm:pt modelId="{7B50E7FD-3672-441C-AFC7-9078911E96FE}" type="sibTrans" cxnId="{14C2F780-1AC8-440E-9963-409CEC8DC9DC}">
      <dgm:prSet/>
      <dgm:spPr/>
      <dgm:t>
        <a:bodyPr/>
        <a:lstStyle/>
        <a:p>
          <a:endParaRPr lang="ru-RU"/>
        </a:p>
      </dgm:t>
    </dgm:pt>
    <dgm:pt modelId="{28745E84-FDDD-4CBE-9344-44758FBF935D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</a:t>
          </a:r>
          <a:endParaRPr lang="ru-RU" dirty="0"/>
        </a:p>
      </dgm:t>
    </dgm:pt>
    <dgm:pt modelId="{88CB8E07-1082-4CA4-816A-F89419CD3AEB}" type="parTrans" cxnId="{B3F7987C-13D4-4C0D-9A96-FFBC550F6E2A}">
      <dgm:prSet/>
      <dgm:spPr/>
      <dgm:t>
        <a:bodyPr/>
        <a:lstStyle/>
        <a:p>
          <a:endParaRPr lang="ru-RU"/>
        </a:p>
      </dgm:t>
    </dgm:pt>
    <dgm:pt modelId="{79AF7FAC-71DE-4732-B973-31CCB1A70E19}" type="sibTrans" cxnId="{B3F7987C-13D4-4C0D-9A96-FFBC550F6E2A}">
      <dgm:prSet/>
      <dgm:spPr/>
      <dgm:t>
        <a:bodyPr/>
        <a:lstStyle/>
        <a:p>
          <a:endParaRPr lang="ru-RU"/>
        </a:p>
      </dgm:t>
    </dgm:pt>
    <dgm:pt modelId="{B9259B5E-1AA9-4642-B70F-A831058F95D1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(true)</a:t>
          </a:r>
          <a:endParaRPr lang="ru-RU" dirty="0"/>
        </a:p>
      </dgm:t>
    </dgm:pt>
    <dgm:pt modelId="{332C7C04-BA4E-4DBD-941C-6F6126A1D98E}" type="parTrans" cxnId="{54DC4697-55C3-4078-BA2C-0AF6639327E5}">
      <dgm:prSet/>
      <dgm:spPr/>
      <dgm:t>
        <a:bodyPr/>
        <a:lstStyle/>
        <a:p>
          <a:endParaRPr lang="ru-RU"/>
        </a:p>
      </dgm:t>
    </dgm:pt>
    <dgm:pt modelId="{D178791E-3A64-4094-9173-5869E63AAAC0}" type="sibTrans" cxnId="{54DC4697-55C3-4078-BA2C-0AF6639327E5}">
      <dgm:prSet/>
      <dgm:spPr/>
      <dgm:t>
        <a:bodyPr/>
        <a:lstStyle/>
        <a:p>
          <a:endParaRPr lang="ru-RU"/>
        </a:p>
      </dgm:t>
    </dgm:pt>
    <dgm:pt modelId="{EC91AAF2-C7F9-4DB5-85F5-D904C97A4908}" type="pres">
      <dgm:prSet presAssocID="{14CA8A34-54FA-4721-BA4B-0B6630250038}" presName="linearFlow" presStyleCnt="0">
        <dgm:presLayoutVars>
          <dgm:dir/>
          <dgm:animLvl val="lvl"/>
          <dgm:resizeHandles val="exact"/>
        </dgm:presLayoutVars>
      </dgm:prSet>
      <dgm:spPr/>
    </dgm:pt>
    <dgm:pt modelId="{A35C75BC-43B1-4955-8151-B5983180D264}" type="pres">
      <dgm:prSet presAssocID="{415E5B4E-0754-4E25-A1B1-F8399AA041FD}" presName="composite" presStyleCnt="0"/>
      <dgm:spPr/>
    </dgm:pt>
    <dgm:pt modelId="{24FA83F7-ACC6-478B-9E09-FCA88ADAF718}" type="pres">
      <dgm:prSet presAssocID="{415E5B4E-0754-4E25-A1B1-F8399AA041F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E9D8FB-F1A4-4243-900F-7BF57EEF6516}" type="pres">
      <dgm:prSet presAssocID="{415E5B4E-0754-4E25-A1B1-F8399AA041FD}" presName="parSh" presStyleLbl="node1" presStyleIdx="0" presStyleCnt="3"/>
      <dgm:spPr/>
      <dgm:t>
        <a:bodyPr/>
        <a:lstStyle/>
        <a:p>
          <a:endParaRPr lang="ru-RU"/>
        </a:p>
      </dgm:t>
    </dgm:pt>
    <dgm:pt modelId="{48749088-1A05-4145-AB83-9ABEBCA092E5}" type="pres">
      <dgm:prSet presAssocID="{415E5B4E-0754-4E25-A1B1-F8399AA041FD}" presName="desTx" presStyleLbl="fgAcc1" presStyleIdx="0" presStyleCnt="3">
        <dgm:presLayoutVars>
          <dgm:bulletEnabled val="1"/>
        </dgm:presLayoutVars>
      </dgm:prSet>
      <dgm:spPr/>
    </dgm:pt>
    <dgm:pt modelId="{4AFA0535-154A-4EBF-BD3D-421514F35017}" type="pres">
      <dgm:prSet presAssocID="{6DD68482-57EF-43C3-A8EB-3BEC2D14C53D}" presName="sibTrans" presStyleLbl="sibTrans2D1" presStyleIdx="0" presStyleCnt="2"/>
      <dgm:spPr/>
    </dgm:pt>
    <dgm:pt modelId="{95277389-B627-4D17-8685-C0FD70D17F65}" type="pres">
      <dgm:prSet presAssocID="{6DD68482-57EF-43C3-A8EB-3BEC2D14C53D}" presName="connTx" presStyleLbl="sibTrans2D1" presStyleIdx="0" presStyleCnt="2"/>
      <dgm:spPr/>
    </dgm:pt>
    <dgm:pt modelId="{C372ED93-5B2A-4E93-9610-9A53F8A100CA}" type="pres">
      <dgm:prSet presAssocID="{28BABA13-9017-469A-8C4D-164CA34EED66}" presName="composite" presStyleCnt="0"/>
      <dgm:spPr/>
    </dgm:pt>
    <dgm:pt modelId="{7D14B38D-1755-43FC-A8D3-E2B3BD54A293}" type="pres">
      <dgm:prSet presAssocID="{28BABA13-9017-469A-8C4D-164CA34EED6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356597-2FB0-44BF-9FC2-0B829CEF56FE}" type="pres">
      <dgm:prSet presAssocID="{28BABA13-9017-469A-8C4D-164CA34EED66}" presName="parSh" presStyleLbl="node1" presStyleIdx="1" presStyleCnt="3"/>
      <dgm:spPr/>
      <dgm:t>
        <a:bodyPr/>
        <a:lstStyle/>
        <a:p>
          <a:endParaRPr lang="ru-RU"/>
        </a:p>
      </dgm:t>
    </dgm:pt>
    <dgm:pt modelId="{A8B8D79E-F5BF-49B9-B7A2-351786D9F93A}" type="pres">
      <dgm:prSet presAssocID="{28BABA13-9017-469A-8C4D-164CA34EED6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17DFF5-4650-471A-9DBC-3B26DF9689A7}" type="pres">
      <dgm:prSet presAssocID="{166E58CD-0B39-4986-8C61-E9A7AD5627EF}" presName="sibTrans" presStyleLbl="sibTrans2D1" presStyleIdx="1" presStyleCnt="2"/>
      <dgm:spPr/>
    </dgm:pt>
    <dgm:pt modelId="{9D92255A-AE0D-4644-9759-B71D68AD6644}" type="pres">
      <dgm:prSet presAssocID="{166E58CD-0B39-4986-8C61-E9A7AD5627EF}" presName="connTx" presStyleLbl="sibTrans2D1" presStyleIdx="1" presStyleCnt="2"/>
      <dgm:spPr/>
    </dgm:pt>
    <dgm:pt modelId="{37C8FD8B-8CD3-4F2B-BE3B-A68B0BD494F7}" type="pres">
      <dgm:prSet presAssocID="{28745E84-FDDD-4CBE-9344-44758FBF935D}" presName="composite" presStyleCnt="0"/>
      <dgm:spPr/>
    </dgm:pt>
    <dgm:pt modelId="{AF0E27CD-9A54-4D1E-8045-395B3BB5DAD9}" type="pres">
      <dgm:prSet presAssocID="{28745E84-FDDD-4CBE-9344-44758FBF935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1774BF-7557-4AD4-B664-52F5AE593F6D}" type="pres">
      <dgm:prSet presAssocID="{28745E84-FDDD-4CBE-9344-44758FBF935D}" presName="parSh" presStyleLbl="node1" presStyleIdx="2" presStyleCnt="3"/>
      <dgm:spPr/>
      <dgm:t>
        <a:bodyPr/>
        <a:lstStyle/>
        <a:p>
          <a:endParaRPr lang="ru-RU"/>
        </a:p>
      </dgm:t>
    </dgm:pt>
    <dgm:pt modelId="{D623FD75-9C30-4EBF-AA9F-B3B38EDB9177}" type="pres">
      <dgm:prSet presAssocID="{28745E84-FDDD-4CBE-9344-44758FBF935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EA0EAE9-5A7F-4E2A-802A-19ECB4325F79}" type="presOf" srcId="{6DD68482-57EF-43C3-A8EB-3BEC2D14C53D}" destId="{95277389-B627-4D17-8685-C0FD70D17F65}" srcOrd="1" destOrd="0" presId="urn:microsoft.com/office/officeart/2005/8/layout/process3"/>
    <dgm:cxn modelId="{93812E98-DCA1-4D7A-AA3E-29E4F73ED892}" type="presOf" srcId="{99724CC6-E86D-4027-8FB7-E0831680D9A9}" destId="{48749088-1A05-4145-AB83-9ABEBCA092E5}" srcOrd="0" destOrd="0" presId="urn:microsoft.com/office/officeart/2005/8/layout/process3"/>
    <dgm:cxn modelId="{54DC4697-55C3-4078-BA2C-0AF6639327E5}" srcId="{28745E84-FDDD-4CBE-9344-44758FBF935D}" destId="{B9259B5E-1AA9-4642-B70F-A831058F95D1}" srcOrd="0" destOrd="0" parTransId="{332C7C04-BA4E-4DBD-941C-6F6126A1D98E}" sibTransId="{D178791E-3A64-4094-9173-5869E63AAAC0}"/>
    <dgm:cxn modelId="{57EEA881-D070-4C68-B398-CE57AF966A83}" type="presOf" srcId="{166E58CD-0B39-4986-8C61-E9A7AD5627EF}" destId="{6717DFF5-4650-471A-9DBC-3B26DF9689A7}" srcOrd="0" destOrd="0" presId="urn:microsoft.com/office/officeart/2005/8/layout/process3"/>
    <dgm:cxn modelId="{E8FD8224-5B02-46BC-A8C4-DB367AEC2B96}" type="presOf" srcId="{51CDED0C-32FD-4619-923D-1C5CEFD8E80D}" destId="{A8B8D79E-F5BF-49B9-B7A2-351786D9F93A}" srcOrd="0" destOrd="0" presId="urn:microsoft.com/office/officeart/2005/8/layout/process3"/>
    <dgm:cxn modelId="{6F127317-4A95-4401-830C-22E7732C0B5B}" type="presOf" srcId="{B9259B5E-1AA9-4642-B70F-A831058F95D1}" destId="{D623FD75-9C30-4EBF-AA9F-B3B38EDB9177}" srcOrd="0" destOrd="0" presId="urn:microsoft.com/office/officeart/2005/8/layout/process3"/>
    <dgm:cxn modelId="{17507EA9-A9EC-4930-BDC1-179F60B32325}" type="presOf" srcId="{415E5B4E-0754-4E25-A1B1-F8399AA041FD}" destId="{7FE9D8FB-F1A4-4243-900F-7BF57EEF6516}" srcOrd="1" destOrd="0" presId="urn:microsoft.com/office/officeart/2005/8/layout/process3"/>
    <dgm:cxn modelId="{A25BA498-AC81-4821-AAE9-D1D04B31DA97}" type="presOf" srcId="{166E58CD-0B39-4986-8C61-E9A7AD5627EF}" destId="{9D92255A-AE0D-4644-9759-B71D68AD6644}" srcOrd="1" destOrd="0" presId="urn:microsoft.com/office/officeart/2005/8/layout/process3"/>
    <dgm:cxn modelId="{B5503553-FAF1-423A-85C7-C256331AFE0B}" srcId="{28BABA13-9017-469A-8C4D-164CA34EED66}" destId="{51CDED0C-32FD-4619-923D-1C5CEFD8E80D}" srcOrd="0" destOrd="0" parTransId="{758D1948-CBF5-4A2B-87A5-D0C5DD60159A}" sibTransId="{1EE9840A-9401-42BF-A1E6-317BAAF29198}"/>
    <dgm:cxn modelId="{AB1C7C94-7163-49FA-92DD-C059CC8A358B}" type="presOf" srcId="{6DD68482-57EF-43C3-A8EB-3BEC2D14C53D}" destId="{4AFA0535-154A-4EBF-BD3D-421514F35017}" srcOrd="0" destOrd="0" presId="urn:microsoft.com/office/officeart/2005/8/layout/process3"/>
    <dgm:cxn modelId="{B3F7987C-13D4-4C0D-9A96-FFBC550F6E2A}" srcId="{14CA8A34-54FA-4721-BA4B-0B6630250038}" destId="{28745E84-FDDD-4CBE-9344-44758FBF935D}" srcOrd="2" destOrd="0" parTransId="{88CB8E07-1082-4CA4-816A-F89419CD3AEB}" sibTransId="{79AF7FAC-71DE-4732-B973-31CCB1A70E19}"/>
    <dgm:cxn modelId="{0F1BFF74-CFB6-4032-8C79-FE14A7C1F1C3}" type="presOf" srcId="{28BABA13-9017-469A-8C4D-164CA34EED66}" destId="{87356597-2FB0-44BF-9FC2-0B829CEF56FE}" srcOrd="1" destOrd="0" presId="urn:microsoft.com/office/officeart/2005/8/layout/process3"/>
    <dgm:cxn modelId="{31EE327B-D0AB-4C6F-A114-704EC23D2E2B}" type="presOf" srcId="{28745E84-FDDD-4CBE-9344-44758FBF935D}" destId="{AF0E27CD-9A54-4D1E-8045-395B3BB5DAD9}" srcOrd="0" destOrd="0" presId="urn:microsoft.com/office/officeart/2005/8/layout/process3"/>
    <dgm:cxn modelId="{6B255762-2859-4AD8-964B-3B0F521BCFC4}" type="presOf" srcId="{14CA8A34-54FA-4721-BA4B-0B6630250038}" destId="{EC91AAF2-C7F9-4DB5-85F5-D904C97A4908}" srcOrd="0" destOrd="0" presId="urn:microsoft.com/office/officeart/2005/8/layout/process3"/>
    <dgm:cxn modelId="{D05A8711-4796-4ADE-A052-8F6127A424C4}" srcId="{14CA8A34-54FA-4721-BA4B-0B6630250038}" destId="{415E5B4E-0754-4E25-A1B1-F8399AA041FD}" srcOrd="0" destOrd="0" parTransId="{A8667E81-C937-4E6C-A69B-DC5A1481968B}" sibTransId="{6DD68482-57EF-43C3-A8EB-3BEC2D14C53D}"/>
    <dgm:cxn modelId="{14C2F780-1AC8-440E-9963-409CEC8DC9DC}" srcId="{415E5B4E-0754-4E25-A1B1-F8399AA041FD}" destId="{99724CC6-E86D-4027-8FB7-E0831680D9A9}" srcOrd="0" destOrd="0" parTransId="{FA941301-1FA5-44CC-BC9E-BC460FA17E6B}" sibTransId="{7B50E7FD-3672-441C-AFC7-9078911E96FE}"/>
    <dgm:cxn modelId="{D96B43E7-6D7C-44E5-A693-1A14662E8455}" srcId="{14CA8A34-54FA-4721-BA4B-0B6630250038}" destId="{28BABA13-9017-469A-8C4D-164CA34EED66}" srcOrd="1" destOrd="0" parTransId="{3B839A49-FB24-448B-9518-E48B41F029AD}" sibTransId="{166E58CD-0B39-4986-8C61-E9A7AD5627EF}"/>
    <dgm:cxn modelId="{BC209E34-D51B-4589-8995-C0F3EC474AFD}" type="presOf" srcId="{28BABA13-9017-469A-8C4D-164CA34EED66}" destId="{7D14B38D-1755-43FC-A8D3-E2B3BD54A293}" srcOrd="0" destOrd="0" presId="urn:microsoft.com/office/officeart/2005/8/layout/process3"/>
    <dgm:cxn modelId="{3C698C7A-3031-406E-AB27-658FCD629C93}" type="presOf" srcId="{415E5B4E-0754-4E25-A1B1-F8399AA041FD}" destId="{24FA83F7-ACC6-478B-9E09-FCA88ADAF718}" srcOrd="0" destOrd="0" presId="urn:microsoft.com/office/officeart/2005/8/layout/process3"/>
    <dgm:cxn modelId="{08E2324C-38CF-4469-9ED6-DA507A680749}" type="presOf" srcId="{28745E84-FDDD-4CBE-9344-44758FBF935D}" destId="{3C1774BF-7557-4AD4-B664-52F5AE593F6D}" srcOrd="1" destOrd="0" presId="urn:microsoft.com/office/officeart/2005/8/layout/process3"/>
    <dgm:cxn modelId="{18D7A0F2-1D7F-4E76-839A-2AD5CF4A01FE}" type="presParOf" srcId="{EC91AAF2-C7F9-4DB5-85F5-D904C97A4908}" destId="{A35C75BC-43B1-4955-8151-B5983180D264}" srcOrd="0" destOrd="0" presId="urn:microsoft.com/office/officeart/2005/8/layout/process3"/>
    <dgm:cxn modelId="{AE4B8180-3A5F-41B1-BD2C-74AD6410B361}" type="presParOf" srcId="{A35C75BC-43B1-4955-8151-B5983180D264}" destId="{24FA83F7-ACC6-478B-9E09-FCA88ADAF718}" srcOrd="0" destOrd="0" presId="urn:microsoft.com/office/officeart/2005/8/layout/process3"/>
    <dgm:cxn modelId="{59E0A697-A3C0-453E-97B6-2BCB4FB20089}" type="presParOf" srcId="{A35C75BC-43B1-4955-8151-B5983180D264}" destId="{7FE9D8FB-F1A4-4243-900F-7BF57EEF6516}" srcOrd="1" destOrd="0" presId="urn:microsoft.com/office/officeart/2005/8/layout/process3"/>
    <dgm:cxn modelId="{58A882B5-D064-40E3-B8A9-FE7273C6321B}" type="presParOf" srcId="{A35C75BC-43B1-4955-8151-B5983180D264}" destId="{48749088-1A05-4145-AB83-9ABEBCA092E5}" srcOrd="2" destOrd="0" presId="urn:microsoft.com/office/officeart/2005/8/layout/process3"/>
    <dgm:cxn modelId="{8DEAB99D-676A-4056-AB6B-1037A50EA429}" type="presParOf" srcId="{EC91AAF2-C7F9-4DB5-85F5-D904C97A4908}" destId="{4AFA0535-154A-4EBF-BD3D-421514F35017}" srcOrd="1" destOrd="0" presId="urn:microsoft.com/office/officeart/2005/8/layout/process3"/>
    <dgm:cxn modelId="{8C9AF5AE-2F9D-4E16-AE53-8DBC26FB4735}" type="presParOf" srcId="{4AFA0535-154A-4EBF-BD3D-421514F35017}" destId="{95277389-B627-4D17-8685-C0FD70D17F65}" srcOrd="0" destOrd="0" presId="urn:microsoft.com/office/officeart/2005/8/layout/process3"/>
    <dgm:cxn modelId="{5FF7568B-ACF1-41FC-9515-16DABAE77BCD}" type="presParOf" srcId="{EC91AAF2-C7F9-4DB5-85F5-D904C97A4908}" destId="{C372ED93-5B2A-4E93-9610-9A53F8A100CA}" srcOrd="2" destOrd="0" presId="urn:microsoft.com/office/officeart/2005/8/layout/process3"/>
    <dgm:cxn modelId="{AA76A154-8616-4784-9A33-6745235C3728}" type="presParOf" srcId="{C372ED93-5B2A-4E93-9610-9A53F8A100CA}" destId="{7D14B38D-1755-43FC-A8D3-E2B3BD54A293}" srcOrd="0" destOrd="0" presId="urn:microsoft.com/office/officeart/2005/8/layout/process3"/>
    <dgm:cxn modelId="{156D8DD4-116F-46D8-B992-63BC042BDF3A}" type="presParOf" srcId="{C372ED93-5B2A-4E93-9610-9A53F8A100CA}" destId="{87356597-2FB0-44BF-9FC2-0B829CEF56FE}" srcOrd="1" destOrd="0" presId="urn:microsoft.com/office/officeart/2005/8/layout/process3"/>
    <dgm:cxn modelId="{92C32D01-189E-448C-A04B-4663112A9A35}" type="presParOf" srcId="{C372ED93-5B2A-4E93-9610-9A53F8A100CA}" destId="{A8B8D79E-F5BF-49B9-B7A2-351786D9F93A}" srcOrd="2" destOrd="0" presId="urn:microsoft.com/office/officeart/2005/8/layout/process3"/>
    <dgm:cxn modelId="{F099B5BA-DA5F-4C8A-9CBF-82E811590BF2}" type="presParOf" srcId="{EC91AAF2-C7F9-4DB5-85F5-D904C97A4908}" destId="{6717DFF5-4650-471A-9DBC-3B26DF9689A7}" srcOrd="3" destOrd="0" presId="urn:microsoft.com/office/officeart/2005/8/layout/process3"/>
    <dgm:cxn modelId="{3D9C9826-6577-412D-A1FC-E9FC5E7FEAFB}" type="presParOf" srcId="{6717DFF5-4650-471A-9DBC-3B26DF9689A7}" destId="{9D92255A-AE0D-4644-9759-B71D68AD6644}" srcOrd="0" destOrd="0" presId="urn:microsoft.com/office/officeart/2005/8/layout/process3"/>
    <dgm:cxn modelId="{C065816F-C1D9-44F1-99CC-CFCC43DC055A}" type="presParOf" srcId="{EC91AAF2-C7F9-4DB5-85F5-D904C97A4908}" destId="{37C8FD8B-8CD3-4F2B-BE3B-A68B0BD494F7}" srcOrd="4" destOrd="0" presId="urn:microsoft.com/office/officeart/2005/8/layout/process3"/>
    <dgm:cxn modelId="{88BA0FB3-96DB-4A13-9E2E-B988962853F2}" type="presParOf" srcId="{37C8FD8B-8CD3-4F2B-BE3B-A68B0BD494F7}" destId="{AF0E27CD-9A54-4D1E-8045-395B3BB5DAD9}" srcOrd="0" destOrd="0" presId="urn:microsoft.com/office/officeart/2005/8/layout/process3"/>
    <dgm:cxn modelId="{284A9C14-57DD-46D5-A9E9-F05288188253}" type="presParOf" srcId="{37C8FD8B-8CD3-4F2B-BE3B-A68B0BD494F7}" destId="{3C1774BF-7557-4AD4-B664-52F5AE593F6D}" srcOrd="1" destOrd="0" presId="urn:microsoft.com/office/officeart/2005/8/layout/process3"/>
    <dgm:cxn modelId="{1961EF22-91BA-4E79-9E6C-9646DBE37F3F}" type="presParOf" srcId="{37C8FD8B-8CD3-4F2B-BE3B-A68B0BD494F7}" destId="{D623FD75-9C30-4EBF-AA9F-B3B38EDB917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CA8A34-54FA-4721-BA4B-0B66302500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243477-551D-454D-AD70-7A683F720242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</a:t>
          </a:r>
          <a:endParaRPr lang="ru-RU" dirty="0"/>
        </a:p>
      </dgm:t>
    </dgm:pt>
    <dgm:pt modelId="{7B249158-8E8B-4F55-8A45-A3072EFFFA93}" type="parTrans" cxnId="{60FBCA48-7720-4C65-89A4-40082E6D6833}">
      <dgm:prSet/>
      <dgm:spPr/>
      <dgm:t>
        <a:bodyPr/>
        <a:lstStyle/>
        <a:p>
          <a:endParaRPr lang="ru-RU"/>
        </a:p>
      </dgm:t>
    </dgm:pt>
    <dgm:pt modelId="{4AFA9111-7EFE-45EE-A682-61536EAEAC31}" type="sibTrans" cxnId="{60FBCA48-7720-4C65-89A4-40082E6D6833}">
      <dgm:prSet/>
      <dgm:spPr/>
      <dgm:t>
        <a:bodyPr/>
        <a:lstStyle/>
        <a:p>
          <a:endParaRPr lang="ru-RU"/>
        </a:p>
      </dgm:t>
    </dgm:pt>
    <dgm:pt modelId="{23B50BC3-928C-42E1-A8A4-87F93A49C0F8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(true)</a:t>
          </a:r>
          <a:endParaRPr lang="ru-RU" dirty="0"/>
        </a:p>
      </dgm:t>
    </dgm:pt>
    <dgm:pt modelId="{21531F21-798D-407E-BBA4-23F3033890E0}" type="parTrans" cxnId="{B58EAD79-66F1-4ED7-A63D-30AFA79EA874}">
      <dgm:prSet/>
      <dgm:spPr/>
      <dgm:t>
        <a:bodyPr/>
        <a:lstStyle/>
        <a:p>
          <a:endParaRPr lang="ru-RU"/>
        </a:p>
      </dgm:t>
    </dgm:pt>
    <dgm:pt modelId="{7F0F4422-DB17-4F4B-9658-E9CFA9EDCD32}" type="sibTrans" cxnId="{B58EAD79-66F1-4ED7-A63D-30AFA79EA874}">
      <dgm:prSet/>
      <dgm:spPr/>
      <dgm:t>
        <a:bodyPr/>
        <a:lstStyle/>
        <a:p>
          <a:endParaRPr lang="ru-RU"/>
        </a:p>
      </dgm:t>
    </dgm:pt>
    <dgm:pt modelId="{A4929B3E-AC0E-46CF-BF8A-991E07A7BD2B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</a:t>
          </a:r>
          <a:endParaRPr lang="ru-RU" dirty="0"/>
        </a:p>
      </dgm:t>
    </dgm:pt>
    <dgm:pt modelId="{11E6A8CD-DEFD-42ED-B227-B1D6508089F9}" type="parTrans" cxnId="{461BD0A4-6B90-4742-9E8F-93686A4611AA}">
      <dgm:prSet/>
      <dgm:spPr/>
      <dgm:t>
        <a:bodyPr/>
        <a:lstStyle/>
        <a:p>
          <a:endParaRPr lang="ru-RU"/>
        </a:p>
      </dgm:t>
    </dgm:pt>
    <dgm:pt modelId="{B29472A4-F1EC-4178-843B-B8CDD438DC8D}" type="sibTrans" cxnId="{461BD0A4-6B90-4742-9E8F-93686A4611AA}">
      <dgm:prSet/>
      <dgm:spPr/>
      <dgm:t>
        <a:bodyPr/>
        <a:lstStyle/>
        <a:p>
          <a:endParaRPr lang="ru-RU"/>
        </a:p>
      </dgm:t>
    </dgm:pt>
    <dgm:pt modelId="{D2D45963-80D8-4696-AB2F-EED10B36E094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(false)</a:t>
          </a:r>
          <a:endParaRPr lang="ru-RU" dirty="0"/>
        </a:p>
      </dgm:t>
    </dgm:pt>
    <dgm:pt modelId="{A30F807B-AC1D-4514-BB0E-DAC1E6D0A89F}" type="parTrans" cxnId="{47B028F8-75C6-4024-9052-DBD63F6644E1}">
      <dgm:prSet/>
      <dgm:spPr/>
      <dgm:t>
        <a:bodyPr/>
        <a:lstStyle/>
        <a:p>
          <a:endParaRPr lang="ru-RU"/>
        </a:p>
      </dgm:t>
    </dgm:pt>
    <dgm:pt modelId="{8C4A74C7-552F-493A-8837-48466EDFC451}" type="sibTrans" cxnId="{47B028F8-75C6-4024-9052-DBD63F6644E1}">
      <dgm:prSet/>
      <dgm:spPr/>
      <dgm:t>
        <a:bodyPr/>
        <a:lstStyle/>
        <a:p>
          <a:endParaRPr lang="ru-RU"/>
        </a:p>
      </dgm:t>
    </dgm:pt>
    <dgm:pt modelId="{1E9D90B5-F3A3-4312-8FCC-FC1A261C9374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</a:t>
          </a:r>
          <a:endParaRPr lang="ru-RU" dirty="0"/>
        </a:p>
      </dgm:t>
    </dgm:pt>
    <dgm:pt modelId="{D6389061-2C8E-4491-B86D-A73C1D945220}" type="parTrans" cxnId="{505627FF-966E-4201-AC8A-0FACAEE76106}">
      <dgm:prSet/>
      <dgm:spPr/>
      <dgm:t>
        <a:bodyPr/>
        <a:lstStyle/>
        <a:p>
          <a:endParaRPr lang="ru-RU"/>
        </a:p>
      </dgm:t>
    </dgm:pt>
    <dgm:pt modelId="{C33D9987-1EC8-4F8A-BE92-F34007E40463}" type="sibTrans" cxnId="{505627FF-966E-4201-AC8A-0FACAEE76106}">
      <dgm:prSet/>
      <dgm:spPr/>
      <dgm:t>
        <a:bodyPr/>
        <a:lstStyle/>
        <a:p>
          <a:endParaRPr lang="ru-RU"/>
        </a:p>
      </dgm:t>
    </dgm:pt>
    <dgm:pt modelId="{A26B8E45-D3EB-4EEB-90AC-533A67D96E9C}">
      <dgm:prSet phldrT="[Text]"/>
      <dgm:spPr/>
      <dgm:t>
        <a:bodyPr/>
        <a:lstStyle/>
        <a:p>
          <a:r>
            <a:rPr lang="en-US" dirty="0" err="1" smtClean="0"/>
            <a:t>showUser</a:t>
          </a:r>
          <a:r>
            <a:rPr lang="en-US" dirty="0" smtClean="0"/>
            <a:t>(user)</a:t>
          </a:r>
          <a:endParaRPr lang="ru-RU" dirty="0"/>
        </a:p>
      </dgm:t>
    </dgm:pt>
    <dgm:pt modelId="{22DAB249-ACED-4295-9D12-DED9C61F8FF9}" type="parTrans" cxnId="{273714BF-21EC-45C6-A915-2A2B66A58497}">
      <dgm:prSet/>
      <dgm:spPr/>
      <dgm:t>
        <a:bodyPr/>
        <a:lstStyle/>
        <a:p>
          <a:endParaRPr lang="ru-RU"/>
        </a:p>
      </dgm:t>
    </dgm:pt>
    <dgm:pt modelId="{AA3F2427-430B-4A53-90A2-319689BE69B0}" type="sibTrans" cxnId="{273714BF-21EC-45C6-A915-2A2B66A58497}">
      <dgm:prSet/>
      <dgm:spPr/>
      <dgm:t>
        <a:bodyPr/>
        <a:lstStyle/>
        <a:p>
          <a:endParaRPr lang="ru-RU"/>
        </a:p>
      </dgm:t>
    </dgm:pt>
    <dgm:pt modelId="{A01873AB-2BAA-4D40-B50A-0E3E2188E80D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</a:t>
          </a:r>
          <a:endParaRPr lang="ru-RU" dirty="0"/>
        </a:p>
      </dgm:t>
    </dgm:pt>
    <dgm:pt modelId="{D93D6F98-7ACF-4E8B-82EB-0AB87F24E085}" type="parTrans" cxnId="{B01754DA-7E47-4D7C-BCCE-2BA909A4D8A4}">
      <dgm:prSet/>
      <dgm:spPr/>
      <dgm:t>
        <a:bodyPr/>
        <a:lstStyle/>
        <a:p>
          <a:endParaRPr lang="ru-RU"/>
        </a:p>
      </dgm:t>
    </dgm:pt>
    <dgm:pt modelId="{77308390-4EE3-4193-B826-358857AF7845}" type="sibTrans" cxnId="{B01754DA-7E47-4D7C-BCCE-2BA909A4D8A4}">
      <dgm:prSet/>
      <dgm:spPr/>
      <dgm:t>
        <a:bodyPr/>
        <a:lstStyle/>
        <a:p>
          <a:endParaRPr lang="ru-RU"/>
        </a:p>
      </dgm:t>
    </dgm:pt>
    <dgm:pt modelId="{F22A161D-1BFD-4B00-B693-8A2069A106C7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(true)</a:t>
          </a:r>
          <a:endParaRPr lang="ru-RU" dirty="0"/>
        </a:p>
      </dgm:t>
    </dgm:pt>
    <dgm:pt modelId="{40008077-3647-417B-A452-138A2B891293}" type="parTrans" cxnId="{77049920-74FD-47E8-A848-55F5AE4BB3C2}">
      <dgm:prSet/>
      <dgm:spPr/>
      <dgm:t>
        <a:bodyPr/>
        <a:lstStyle/>
        <a:p>
          <a:endParaRPr lang="ru-RU"/>
        </a:p>
      </dgm:t>
    </dgm:pt>
    <dgm:pt modelId="{F05E65A3-B8F0-4C9A-AB94-790B9D5F033D}" type="sibTrans" cxnId="{77049920-74FD-47E8-A848-55F5AE4BB3C2}">
      <dgm:prSet/>
      <dgm:spPr/>
      <dgm:t>
        <a:bodyPr/>
        <a:lstStyle/>
        <a:p>
          <a:endParaRPr lang="ru-RU"/>
        </a:p>
      </dgm:t>
    </dgm:pt>
    <dgm:pt modelId="{EC91AAF2-C7F9-4DB5-85F5-D904C97A4908}" type="pres">
      <dgm:prSet presAssocID="{14CA8A34-54FA-4721-BA4B-0B6630250038}" presName="linearFlow" presStyleCnt="0">
        <dgm:presLayoutVars>
          <dgm:dir/>
          <dgm:animLvl val="lvl"/>
          <dgm:resizeHandles val="exact"/>
        </dgm:presLayoutVars>
      </dgm:prSet>
      <dgm:spPr/>
    </dgm:pt>
    <dgm:pt modelId="{59CF6919-2FB3-4596-BD79-6222136C27F7}" type="pres">
      <dgm:prSet presAssocID="{30243477-551D-454D-AD70-7A683F720242}" presName="composite" presStyleCnt="0"/>
      <dgm:spPr/>
    </dgm:pt>
    <dgm:pt modelId="{1840707A-2ED7-4CF2-A6E2-C229AE60EB81}" type="pres">
      <dgm:prSet presAssocID="{30243477-551D-454D-AD70-7A683F72024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5CE80-491F-40DA-BC6B-06584DD8A0E0}" type="pres">
      <dgm:prSet presAssocID="{30243477-551D-454D-AD70-7A683F720242}" presName="parSh" presStyleLbl="node1" presStyleIdx="0" presStyleCnt="4"/>
      <dgm:spPr/>
      <dgm:t>
        <a:bodyPr/>
        <a:lstStyle/>
        <a:p>
          <a:endParaRPr lang="ru-RU"/>
        </a:p>
      </dgm:t>
    </dgm:pt>
    <dgm:pt modelId="{A6168AB2-52FC-4611-808B-AAEDC11BF480}" type="pres">
      <dgm:prSet presAssocID="{30243477-551D-454D-AD70-7A683F720242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E5765D-E889-499B-A691-29E5680AC916}" type="pres">
      <dgm:prSet presAssocID="{4AFA9111-7EFE-45EE-A682-61536EAEAC31}" presName="sibTrans" presStyleLbl="sibTrans2D1" presStyleIdx="0" presStyleCnt="3"/>
      <dgm:spPr/>
    </dgm:pt>
    <dgm:pt modelId="{1F7C943D-023D-4BA9-A4B2-FE882D1C9BAD}" type="pres">
      <dgm:prSet presAssocID="{4AFA9111-7EFE-45EE-A682-61536EAEAC31}" presName="connTx" presStyleLbl="sibTrans2D1" presStyleIdx="0" presStyleCnt="3"/>
      <dgm:spPr/>
    </dgm:pt>
    <dgm:pt modelId="{1A43442F-41B1-40A1-882F-81F87D767848}" type="pres">
      <dgm:prSet presAssocID="{A4929B3E-AC0E-46CF-BF8A-991E07A7BD2B}" presName="composite" presStyleCnt="0"/>
      <dgm:spPr/>
    </dgm:pt>
    <dgm:pt modelId="{446D6431-F738-4D60-BA63-562021A8B671}" type="pres">
      <dgm:prSet presAssocID="{A4929B3E-AC0E-46CF-BF8A-991E07A7BD2B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5E5A0D-AE8E-434E-AB42-7EF2D89E9B6A}" type="pres">
      <dgm:prSet presAssocID="{A4929B3E-AC0E-46CF-BF8A-991E07A7BD2B}" presName="parSh" presStyleLbl="node1" presStyleIdx="1" presStyleCnt="4"/>
      <dgm:spPr/>
      <dgm:t>
        <a:bodyPr/>
        <a:lstStyle/>
        <a:p>
          <a:endParaRPr lang="ru-RU"/>
        </a:p>
      </dgm:t>
    </dgm:pt>
    <dgm:pt modelId="{BDE4FA1D-30CE-4A84-9FE8-8AFD0B8E03B9}" type="pres">
      <dgm:prSet presAssocID="{A4929B3E-AC0E-46CF-BF8A-991E07A7BD2B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D9DFF9-2128-4754-AED6-E33E06D9ADD7}" type="pres">
      <dgm:prSet presAssocID="{B29472A4-F1EC-4178-843B-B8CDD438DC8D}" presName="sibTrans" presStyleLbl="sibTrans2D1" presStyleIdx="1" presStyleCnt="3"/>
      <dgm:spPr/>
    </dgm:pt>
    <dgm:pt modelId="{9F0A59FD-EE62-4AF8-8BA9-8E762EDF4101}" type="pres">
      <dgm:prSet presAssocID="{B29472A4-F1EC-4178-843B-B8CDD438DC8D}" presName="connTx" presStyleLbl="sibTrans2D1" presStyleIdx="1" presStyleCnt="3"/>
      <dgm:spPr/>
    </dgm:pt>
    <dgm:pt modelId="{55A50387-42E5-46E0-B31E-42CB896CB743}" type="pres">
      <dgm:prSet presAssocID="{1E9D90B5-F3A3-4312-8FCC-FC1A261C9374}" presName="composite" presStyleCnt="0"/>
      <dgm:spPr/>
    </dgm:pt>
    <dgm:pt modelId="{E59A6C67-19D7-413B-8B8E-FFF5228EB5B2}" type="pres">
      <dgm:prSet presAssocID="{1E9D90B5-F3A3-4312-8FCC-FC1A261C9374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B8E867-FCC3-4767-A2F7-22BE0CE9CFE0}" type="pres">
      <dgm:prSet presAssocID="{1E9D90B5-F3A3-4312-8FCC-FC1A261C9374}" presName="parSh" presStyleLbl="node1" presStyleIdx="2" presStyleCnt="4"/>
      <dgm:spPr/>
      <dgm:t>
        <a:bodyPr/>
        <a:lstStyle/>
        <a:p>
          <a:endParaRPr lang="ru-RU"/>
        </a:p>
      </dgm:t>
    </dgm:pt>
    <dgm:pt modelId="{8CFA44DC-9F95-4E0A-B689-B6F243723E09}" type="pres">
      <dgm:prSet presAssocID="{1E9D90B5-F3A3-4312-8FCC-FC1A261C9374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65A498-9745-4B9C-8574-C2DEE018A006}" type="pres">
      <dgm:prSet presAssocID="{C33D9987-1EC8-4F8A-BE92-F34007E40463}" presName="sibTrans" presStyleLbl="sibTrans2D1" presStyleIdx="2" presStyleCnt="3"/>
      <dgm:spPr/>
    </dgm:pt>
    <dgm:pt modelId="{647CB88E-28EE-42AF-A1E4-DFAC7C41D8A4}" type="pres">
      <dgm:prSet presAssocID="{C33D9987-1EC8-4F8A-BE92-F34007E40463}" presName="connTx" presStyleLbl="sibTrans2D1" presStyleIdx="2" presStyleCnt="3"/>
      <dgm:spPr/>
    </dgm:pt>
    <dgm:pt modelId="{48B82EC5-7777-4D8B-99B0-188248088F2F}" type="pres">
      <dgm:prSet presAssocID="{A01873AB-2BAA-4D40-B50A-0E3E2188E80D}" presName="composite" presStyleCnt="0"/>
      <dgm:spPr/>
    </dgm:pt>
    <dgm:pt modelId="{CCE99AE4-E392-4A71-8205-9F35DC74163E}" type="pres">
      <dgm:prSet presAssocID="{A01873AB-2BAA-4D40-B50A-0E3E2188E80D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70DF56-D263-4327-B30F-B94DC878FD84}" type="pres">
      <dgm:prSet presAssocID="{A01873AB-2BAA-4D40-B50A-0E3E2188E80D}" presName="parSh" presStyleLbl="node1" presStyleIdx="3" presStyleCnt="4"/>
      <dgm:spPr/>
      <dgm:t>
        <a:bodyPr/>
        <a:lstStyle/>
        <a:p>
          <a:endParaRPr lang="ru-RU"/>
        </a:p>
      </dgm:t>
    </dgm:pt>
    <dgm:pt modelId="{97247FA1-508B-4C39-AF7B-1A69D8F65EEE}" type="pres">
      <dgm:prSet presAssocID="{A01873AB-2BAA-4D40-B50A-0E3E2188E80D}" presName="desTx" presStyleLbl="fgAcc1" presStyleIdx="3" presStyleCnt="4">
        <dgm:presLayoutVars>
          <dgm:bulletEnabled val="1"/>
        </dgm:presLayoutVars>
      </dgm:prSet>
      <dgm:spPr/>
    </dgm:pt>
  </dgm:ptLst>
  <dgm:cxnLst>
    <dgm:cxn modelId="{B9307810-0C55-49FC-9C6A-D0F192B87535}" type="presOf" srcId="{B29472A4-F1EC-4178-843B-B8CDD438DC8D}" destId="{9F0A59FD-EE62-4AF8-8BA9-8E762EDF4101}" srcOrd="1" destOrd="0" presId="urn:microsoft.com/office/officeart/2005/8/layout/process3"/>
    <dgm:cxn modelId="{2503A0C8-2652-4A5A-8E46-1E178FA303DB}" type="presOf" srcId="{A01873AB-2BAA-4D40-B50A-0E3E2188E80D}" destId="{CCE99AE4-E392-4A71-8205-9F35DC74163E}" srcOrd="0" destOrd="0" presId="urn:microsoft.com/office/officeart/2005/8/layout/process3"/>
    <dgm:cxn modelId="{A23A3CD4-AB93-434D-8489-C965C0E0CAE2}" type="presOf" srcId="{30243477-551D-454D-AD70-7A683F720242}" destId="{B615CE80-491F-40DA-BC6B-06584DD8A0E0}" srcOrd="1" destOrd="0" presId="urn:microsoft.com/office/officeart/2005/8/layout/process3"/>
    <dgm:cxn modelId="{76EC3CF2-02D0-4264-AA18-26A9D20E8BC7}" type="presOf" srcId="{B29472A4-F1EC-4178-843B-B8CDD438DC8D}" destId="{5ED9DFF9-2128-4754-AED6-E33E06D9ADD7}" srcOrd="0" destOrd="0" presId="urn:microsoft.com/office/officeart/2005/8/layout/process3"/>
    <dgm:cxn modelId="{47B028F8-75C6-4024-9052-DBD63F6644E1}" srcId="{A4929B3E-AC0E-46CF-BF8A-991E07A7BD2B}" destId="{D2D45963-80D8-4696-AB2F-EED10B36E094}" srcOrd="0" destOrd="0" parTransId="{A30F807B-AC1D-4514-BB0E-DAC1E6D0A89F}" sibTransId="{8C4A74C7-552F-493A-8837-48466EDFC451}"/>
    <dgm:cxn modelId="{FD6A0AD2-812B-4026-9E96-74717D06FA8C}" type="presOf" srcId="{A4929B3E-AC0E-46CF-BF8A-991E07A7BD2B}" destId="{185E5A0D-AE8E-434E-AB42-7EF2D89E9B6A}" srcOrd="1" destOrd="0" presId="urn:microsoft.com/office/officeart/2005/8/layout/process3"/>
    <dgm:cxn modelId="{7BDA905A-4317-4C62-B80C-EF93A1847B61}" type="presOf" srcId="{A4929B3E-AC0E-46CF-BF8A-991E07A7BD2B}" destId="{446D6431-F738-4D60-BA63-562021A8B671}" srcOrd="0" destOrd="0" presId="urn:microsoft.com/office/officeart/2005/8/layout/process3"/>
    <dgm:cxn modelId="{E1662604-7607-4414-96D3-26A913722590}" type="presOf" srcId="{1E9D90B5-F3A3-4312-8FCC-FC1A261C9374}" destId="{E59A6C67-19D7-413B-8B8E-FFF5228EB5B2}" srcOrd="0" destOrd="0" presId="urn:microsoft.com/office/officeart/2005/8/layout/process3"/>
    <dgm:cxn modelId="{505627FF-966E-4201-AC8A-0FACAEE76106}" srcId="{14CA8A34-54FA-4721-BA4B-0B6630250038}" destId="{1E9D90B5-F3A3-4312-8FCC-FC1A261C9374}" srcOrd="2" destOrd="0" parTransId="{D6389061-2C8E-4491-B86D-A73C1D945220}" sibTransId="{C33D9987-1EC8-4F8A-BE92-F34007E40463}"/>
    <dgm:cxn modelId="{457CDC61-AB8D-4EDB-9B7E-BA887D951A22}" type="presOf" srcId="{F22A161D-1BFD-4B00-B693-8A2069A106C7}" destId="{97247FA1-508B-4C39-AF7B-1A69D8F65EEE}" srcOrd="0" destOrd="0" presId="urn:microsoft.com/office/officeart/2005/8/layout/process3"/>
    <dgm:cxn modelId="{B58EAD79-66F1-4ED7-A63D-30AFA79EA874}" srcId="{30243477-551D-454D-AD70-7A683F720242}" destId="{23B50BC3-928C-42E1-A8A4-87F93A49C0F8}" srcOrd="0" destOrd="0" parTransId="{21531F21-798D-407E-BBA4-23F3033890E0}" sibTransId="{7F0F4422-DB17-4F4B-9658-E9CFA9EDCD32}"/>
    <dgm:cxn modelId="{60FBCA48-7720-4C65-89A4-40082E6D6833}" srcId="{14CA8A34-54FA-4721-BA4B-0B6630250038}" destId="{30243477-551D-454D-AD70-7A683F720242}" srcOrd="0" destOrd="0" parTransId="{7B249158-8E8B-4F55-8A45-A3072EFFFA93}" sibTransId="{4AFA9111-7EFE-45EE-A682-61536EAEAC31}"/>
    <dgm:cxn modelId="{F7F21911-2555-43F8-9F92-836E1E47709C}" type="presOf" srcId="{1E9D90B5-F3A3-4312-8FCC-FC1A261C9374}" destId="{31B8E867-FCC3-4767-A2F7-22BE0CE9CFE0}" srcOrd="1" destOrd="0" presId="urn:microsoft.com/office/officeart/2005/8/layout/process3"/>
    <dgm:cxn modelId="{BA3A7700-7008-4050-8723-088DADAD8507}" type="presOf" srcId="{4AFA9111-7EFE-45EE-A682-61536EAEAC31}" destId="{EEE5765D-E889-499B-A691-29E5680AC916}" srcOrd="0" destOrd="0" presId="urn:microsoft.com/office/officeart/2005/8/layout/process3"/>
    <dgm:cxn modelId="{81733F06-CD24-4502-8BEA-794238056298}" type="presOf" srcId="{14CA8A34-54FA-4721-BA4B-0B6630250038}" destId="{EC91AAF2-C7F9-4DB5-85F5-D904C97A4908}" srcOrd="0" destOrd="0" presId="urn:microsoft.com/office/officeart/2005/8/layout/process3"/>
    <dgm:cxn modelId="{77049920-74FD-47E8-A848-55F5AE4BB3C2}" srcId="{A01873AB-2BAA-4D40-B50A-0E3E2188E80D}" destId="{F22A161D-1BFD-4B00-B693-8A2069A106C7}" srcOrd="0" destOrd="0" parTransId="{40008077-3647-417B-A452-138A2B891293}" sibTransId="{F05E65A3-B8F0-4C9A-AB94-790B9D5F033D}"/>
    <dgm:cxn modelId="{07728213-108B-441C-9901-5CE68F85817D}" type="presOf" srcId="{C33D9987-1EC8-4F8A-BE92-F34007E40463}" destId="{647CB88E-28EE-42AF-A1E4-DFAC7C41D8A4}" srcOrd="1" destOrd="0" presId="urn:microsoft.com/office/officeart/2005/8/layout/process3"/>
    <dgm:cxn modelId="{9AF7A563-7658-497C-8BEA-7788F5B5A652}" type="presOf" srcId="{23B50BC3-928C-42E1-A8A4-87F93A49C0F8}" destId="{A6168AB2-52FC-4611-808B-AAEDC11BF480}" srcOrd="0" destOrd="0" presId="urn:microsoft.com/office/officeart/2005/8/layout/process3"/>
    <dgm:cxn modelId="{5079FE16-3718-4829-A817-0FB7E7126534}" type="presOf" srcId="{A26B8E45-D3EB-4EEB-90AC-533A67D96E9C}" destId="{8CFA44DC-9F95-4E0A-B689-B6F243723E09}" srcOrd="0" destOrd="0" presId="urn:microsoft.com/office/officeart/2005/8/layout/process3"/>
    <dgm:cxn modelId="{461BD0A4-6B90-4742-9E8F-93686A4611AA}" srcId="{14CA8A34-54FA-4721-BA4B-0B6630250038}" destId="{A4929B3E-AC0E-46CF-BF8A-991E07A7BD2B}" srcOrd="1" destOrd="0" parTransId="{11E6A8CD-DEFD-42ED-B227-B1D6508089F9}" sibTransId="{B29472A4-F1EC-4178-843B-B8CDD438DC8D}"/>
    <dgm:cxn modelId="{B01754DA-7E47-4D7C-BCCE-2BA909A4D8A4}" srcId="{14CA8A34-54FA-4721-BA4B-0B6630250038}" destId="{A01873AB-2BAA-4D40-B50A-0E3E2188E80D}" srcOrd="3" destOrd="0" parTransId="{D93D6F98-7ACF-4E8B-82EB-0AB87F24E085}" sibTransId="{77308390-4EE3-4193-B826-358857AF7845}"/>
    <dgm:cxn modelId="{DA689A8B-221E-4624-ACB0-6105A02673EC}" type="presOf" srcId="{C33D9987-1EC8-4F8A-BE92-F34007E40463}" destId="{5265A498-9745-4B9C-8574-C2DEE018A006}" srcOrd="0" destOrd="0" presId="urn:microsoft.com/office/officeart/2005/8/layout/process3"/>
    <dgm:cxn modelId="{E3F7030A-535F-4D5B-86FE-4E80CB66157A}" type="presOf" srcId="{4AFA9111-7EFE-45EE-A682-61536EAEAC31}" destId="{1F7C943D-023D-4BA9-A4B2-FE882D1C9BAD}" srcOrd="1" destOrd="0" presId="urn:microsoft.com/office/officeart/2005/8/layout/process3"/>
    <dgm:cxn modelId="{60EDE10E-629F-4B45-BECD-4D88215C0AF9}" type="presOf" srcId="{A01873AB-2BAA-4D40-B50A-0E3E2188E80D}" destId="{8470DF56-D263-4327-B30F-B94DC878FD84}" srcOrd="1" destOrd="0" presId="urn:microsoft.com/office/officeart/2005/8/layout/process3"/>
    <dgm:cxn modelId="{B9F806BE-65BF-4ECF-B907-B4ED272F8043}" type="presOf" srcId="{30243477-551D-454D-AD70-7A683F720242}" destId="{1840707A-2ED7-4CF2-A6E2-C229AE60EB81}" srcOrd="0" destOrd="0" presId="urn:microsoft.com/office/officeart/2005/8/layout/process3"/>
    <dgm:cxn modelId="{BF4F70C3-8188-4966-AA6F-6E40EF8AF093}" type="presOf" srcId="{D2D45963-80D8-4696-AB2F-EED10B36E094}" destId="{BDE4FA1D-30CE-4A84-9FE8-8AFD0B8E03B9}" srcOrd="0" destOrd="0" presId="urn:microsoft.com/office/officeart/2005/8/layout/process3"/>
    <dgm:cxn modelId="{273714BF-21EC-45C6-A915-2A2B66A58497}" srcId="{1E9D90B5-F3A3-4312-8FCC-FC1A261C9374}" destId="{A26B8E45-D3EB-4EEB-90AC-533A67D96E9C}" srcOrd="0" destOrd="0" parTransId="{22DAB249-ACED-4295-9D12-DED9C61F8FF9}" sibTransId="{AA3F2427-430B-4A53-90A2-319689BE69B0}"/>
    <dgm:cxn modelId="{E1950453-5EA4-4626-ABB5-0C9086A788EA}" type="presParOf" srcId="{EC91AAF2-C7F9-4DB5-85F5-D904C97A4908}" destId="{59CF6919-2FB3-4596-BD79-6222136C27F7}" srcOrd="0" destOrd="0" presId="urn:microsoft.com/office/officeart/2005/8/layout/process3"/>
    <dgm:cxn modelId="{1A19ED3A-626A-446F-95A4-5139DFC6B492}" type="presParOf" srcId="{59CF6919-2FB3-4596-BD79-6222136C27F7}" destId="{1840707A-2ED7-4CF2-A6E2-C229AE60EB81}" srcOrd="0" destOrd="0" presId="urn:microsoft.com/office/officeart/2005/8/layout/process3"/>
    <dgm:cxn modelId="{080B58D3-5A7C-4CD6-9C62-7D87439902C1}" type="presParOf" srcId="{59CF6919-2FB3-4596-BD79-6222136C27F7}" destId="{B615CE80-491F-40DA-BC6B-06584DD8A0E0}" srcOrd="1" destOrd="0" presId="urn:microsoft.com/office/officeart/2005/8/layout/process3"/>
    <dgm:cxn modelId="{97B272B9-CB24-4514-BE58-604BF6A047B4}" type="presParOf" srcId="{59CF6919-2FB3-4596-BD79-6222136C27F7}" destId="{A6168AB2-52FC-4611-808B-AAEDC11BF480}" srcOrd="2" destOrd="0" presId="urn:microsoft.com/office/officeart/2005/8/layout/process3"/>
    <dgm:cxn modelId="{B6597B86-FD4B-45D7-BE28-CE4CAC944DB6}" type="presParOf" srcId="{EC91AAF2-C7F9-4DB5-85F5-D904C97A4908}" destId="{EEE5765D-E889-499B-A691-29E5680AC916}" srcOrd="1" destOrd="0" presId="urn:microsoft.com/office/officeart/2005/8/layout/process3"/>
    <dgm:cxn modelId="{F6F5D0BE-9EB9-4525-9F3B-6D595F5F2115}" type="presParOf" srcId="{EEE5765D-E889-499B-A691-29E5680AC916}" destId="{1F7C943D-023D-4BA9-A4B2-FE882D1C9BAD}" srcOrd="0" destOrd="0" presId="urn:microsoft.com/office/officeart/2005/8/layout/process3"/>
    <dgm:cxn modelId="{4F427B0B-B100-466A-A883-C7A5A2681435}" type="presParOf" srcId="{EC91AAF2-C7F9-4DB5-85F5-D904C97A4908}" destId="{1A43442F-41B1-40A1-882F-81F87D767848}" srcOrd="2" destOrd="0" presId="urn:microsoft.com/office/officeart/2005/8/layout/process3"/>
    <dgm:cxn modelId="{4EBB7837-F2F2-4838-B165-1AD2A1382AEC}" type="presParOf" srcId="{1A43442F-41B1-40A1-882F-81F87D767848}" destId="{446D6431-F738-4D60-BA63-562021A8B671}" srcOrd="0" destOrd="0" presId="urn:microsoft.com/office/officeart/2005/8/layout/process3"/>
    <dgm:cxn modelId="{9DB4B7CD-2A94-44DC-B0D3-054D9C059098}" type="presParOf" srcId="{1A43442F-41B1-40A1-882F-81F87D767848}" destId="{185E5A0D-AE8E-434E-AB42-7EF2D89E9B6A}" srcOrd="1" destOrd="0" presId="urn:microsoft.com/office/officeart/2005/8/layout/process3"/>
    <dgm:cxn modelId="{3D732361-B194-4DC3-9A50-05A45BC03920}" type="presParOf" srcId="{1A43442F-41B1-40A1-882F-81F87D767848}" destId="{BDE4FA1D-30CE-4A84-9FE8-8AFD0B8E03B9}" srcOrd="2" destOrd="0" presId="urn:microsoft.com/office/officeart/2005/8/layout/process3"/>
    <dgm:cxn modelId="{F1DEFFC4-2453-4371-8669-6F4F94C15DE9}" type="presParOf" srcId="{EC91AAF2-C7F9-4DB5-85F5-D904C97A4908}" destId="{5ED9DFF9-2128-4754-AED6-E33E06D9ADD7}" srcOrd="3" destOrd="0" presId="urn:microsoft.com/office/officeart/2005/8/layout/process3"/>
    <dgm:cxn modelId="{012B12FB-AB98-4F9F-8CA8-3DF2C9F767A7}" type="presParOf" srcId="{5ED9DFF9-2128-4754-AED6-E33E06D9ADD7}" destId="{9F0A59FD-EE62-4AF8-8BA9-8E762EDF4101}" srcOrd="0" destOrd="0" presId="urn:microsoft.com/office/officeart/2005/8/layout/process3"/>
    <dgm:cxn modelId="{EC86C291-BF74-4A36-9F3B-275E7ABEDAC8}" type="presParOf" srcId="{EC91AAF2-C7F9-4DB5-85F5-D904C97A4908}" destId="{55A50387-42E5-46E0-B31E-42CB896CB743}" srcOrd="4" destOrd="0" presId="urn:microsoft.com/office/officeart/2005/8/layout/process3"/>
    <dgm:cxn modelId="{551F95BF-F59B-4657-9E83-801800BD53C6}" type="presParOf" srcId="{55A50387-42E5-46E0-B31E-42CB896CB743}" destId="{E59A6C67-19D7-413B-8B8E-FFF5228EB5B2}" srcOrd="0" destOrd="0" presId="urn:microsoft.com/office/officeart/2005/8/layout/process3"/>
    <dgm:cxn modelId="{F31B1150-2CE9-4D79-BD2F-4389D1A476A8}" type="presParOf" srcId="{55A50387-42E5-46E0-B31E-42CB896CB743}" destId="{31B8E867-FCC3-4767-A2F7-22BE0CE9CFE0}" srcOrd="1" destOrd="0" presId="urn:microsoft.com/office/officeart/2005/8/layout/process3"/>
    <dgm:cxn modelId="{9FEE442A-B935-4DAE-952A-BC7D2F952CB1}" type="presParOf" srcId="{55A50387-42E5-46E0-B31E-42CB896CB743}" destId="{8CFA44DC-9F95-4E0A-B689-B6F243723E09}" srcOrd="2" destOrd="0" presId="urn:microsoft.com/office/officeart/2005/8/layout/process3"/>
    <dgm:cxn modelId="{F1851644-376F-4B56-8E0B-2C888C5BDD90}" type="presParOf" srcId="{EC91AAF2-C7F9-4DB5-85F5-D904C97A4908}" destId="{5265A498-9745-4B9C-8574-C2DEE018A006}" srcOrd="5" destOrd="0" presId="urn:microsoft.com/office/officeart/2005/8/layout/process3"/>
    <dgm:cxn modelId="{8B2FAC11-2303-41AE-A623-832FD85B15A7}" type="presParOf" srcId="{5265A498-9745-4B9C-8574-C2DEE018A006}" destId="{647CB88E-28EE-42AF-A1E4-DFAC7C41D8A4}" srcOrd="0" destOrd="0" presId="urn:microsoft.com/office/officeart/2005/8/layout/process3"/>
    <dgm:cxn modelId="{9395E885-B8FC-425B-86D9-1DCEAB5DA8E9}" type="presParOf" srcId="{EC91AAF2-C7F9-4DB5-85F5-D904C97A4908}" destId="{48B82EC5-7777-4D8B-99B0-188248088F2F}" srcOrd="6" destOrd="0" presId="urn:microsoft.com/office/officeart/2005/8/layout/process3"/>
    <dgm:cxn modelId="{1689B62A-F1EE-44A8-8AAA-3059E8BD758B}" type="presParOf" srcId="{48B82EC5-7777-4D8B-99B0-188248088F2F}" destId="{CCE99AE4-E392-4A71-8205-9F35DC74163E}" srcOrd="0" destOrd="0" presId="urn:microsoft.com/office/officeart/2005/8/layout/process3"/>
    <dgm:cxn modelId="{9A1C611C-DE6B-4A25-A3B0-76B9309C43B2}" type="presParOf" srcId="{48B82EC5-7777-4D8B-99B0-188248088F2F}" destId="{8470DF56-D263-4327-B30F-B94DC878FD84}" srcOrd="1" destOrd="0" presId="urn:microsoft.com/office/officeart/2005/8/layout/process3"/>
    <dgm:cxn modelId="{2C724623-A762-4E63-891A-DECCFE859303}" type="presParOf" srcId="{48B82EC5-7777-4D8B-99B0-188248088F2F}" destId="{97247FA1-508B-4C39-AF7B-1A69D8F65EE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CA8A34-54FA-4721-BA4B-0B66302500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9D90B5-F3A3-4312-8FCC-FC1A261C9374}">
      <dgm:prSet phldrT="[Text]"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AddToEnd</a:t>
          </a:r>
          <a:endParaRPr lang="ru-RU" dirty="0"/>
        </a:p>
      </dgm:t>
    </dgm:pt>
    <dgm:pt modelId="{D6389061-2C8E-4491-B86D-A73C1D945220}" type="parTrans" cxnId="{505627FF-966E-4201-AC8A-0FACAEE76106}">
      <dgm:prSet/>
      <dgm:spPr/>
      <dgm:t>
        <a:bodyPr/>
        <a:lstStyle/>
        <a:p>
          <a:endParaRPr lang="ru-RU"/>
        </a:p>
      </dgm:t>
    </dgm:pt>
    <dgm:pt modelId="{C33D9987-1EC8-4F8A-BE92-F34007E40463}" type="sibTrans" cxnId="{505627FF-966E-4201-AC8A-0FACAEE76106}">
      <dgm:prSet/>
      <dgm:spPr/>
      <dgm:t>
        <a:bodyPr/>
        <a:lstStyle/>
        <a:p>
          <a:endParaRPr lang="ru-RU"/>
        </a:p>
      </dgm:t>
    </dgm:pt>
    <dgm:pt modelId="{A26B8E45-D3EB-4EEB-90AC-533A67D96E9C}">
      <dgm:prSet phldrT="[Text]"/>
      <dgm:spPr/>
      <dgm:t>
        <a:bodyPr/>
        <a:lstStyle/>
        <a:p>
          <a:r>
            <a:rPr lang="en-US" dirty="0" err="1" smtClean="0"/>
            <a:t>showProgress</a:t>
          </a:r>
          <a:r>
            <a:rPr lang="en-US" dirty="0" smtClean="0"/>
            <a:t>(true)</a:t>
          </a:r>
          <a:endParaRPr lang="ru-RU" dirty="0"/>
        </a:p>
      </dgm:t>
    </dgm:pt>
    <dgm:pt modelId="{22DAB249-ACED-4295-9D12-DED9C61F8FF9}" type="parTrans" cxnId="{273714BF-21EC-45C6-A915-2A2B66A58497}">
      <dgm:prSet/>
      <dgm:spPr/>
      <dgm:t>
        <a:bodyPr/>
        <a:lstStyle/>
        <a:p>
          <a:endParaRPr lang="ru-RU"/>
        </a:p>
      </dgm:t>
    </dgm:pt>
    <dgm:pt modelId="{AA3F2427-430B-4A53-90A2-319689BE69B0}" type="sibTrans" cxnId="{273714BF-21EC-45C6-A915-2A2B66A58497}">
      <dgm:prSet/>
      <dgm:spPr/>
      <dgm:t>
        <a:bodyPr/>
        <a:lstStyle/>
        <a:p>
          <a:endParaRPr lang="ru-RU"/>
        </a:p>
      </dgm:t>
    </dgm:pt>
    <dgm:pt modelId="{30243477-551D-454D-AD70-7A683F720242}">
      <dgm:prSet phldrT="[Text]"/>
      <dgm:spPr/>
      <dgm:t>
        <a:bodyPr/>
        <a:lstStyle/>
        <a:p>
          <a:r>
            <a:rPr lang="en-US" smtClean="0"/>
            <a:t>  </a:t>
          </a:r>
          <a:endParaRPr lang="ru-RU" dirty="0"/>
        </a:p>
      </dgm:t>
    </dgm:pt>
    <dgm:pt modelId="{4AFA9111-7EFE-45EE-A682-61536EAEAC31}" type="sibTrans" cxnId="{60FBCA48-7720-4C65-89A4-40082E6D6833}">
      <dgm:prSet/>
      <dgm:spPr/>
      <dgm:t>
        <a:bodyPr/>
        <a:lstStyle/>
        <a:p>
          <a:endParaRPr lang="ru-RU"/>
        </a:p>
      </dgm:t>
    </dgm:pt>
    <dgm:pt modelId="{7B249158-8E8B-4F55-8A45-A3072EFFFA93}" type="parTrans" cxnId="{60FBCA48-7720-4C65-89A4-40082E6D6833}">
      <dgm:prSet/>
      <dgm:spPr/>
      <dgm:t>
        <a:bodyPr/>
        <a:lstStyle/>
        <a:p>
          <a:endParaRPr lang="ru-RU"/>
        </a:p>
      </dgm:t>
    </dgm:pt>
    <dgm:pt modelId="{D2D45963-80D8-4696-AB2F-EED10B36E094}">
      <dgm:prSet phldrT="[Text]"/>
      <dgm:spPr/>
      <dgm:t>
        <a:bodyPr/>
        <a:lstStyle/>
        <a:p>
          <a:r>
            <a:rPr lang="en-US" dirty="0" smtClean="0"/>
            <a:t> </a:t>
          </a:r>
          <a:endParaRPr lang="ru-RU" dirty="0"/>
        </a:p>
      </dgm:t>
    </dgm:pt>
    <dgm:pt modelId="{8C4A74C7-552F-493A-8837-48466EDFC451}" type="sibTrans" cxnId="{47B028F8-75C6-4024-9052-DBD63F6644E1}">
      <dgm:prSet/>
      <dgm:spPr/>
      <dgm:t>
        <a:bodyPr/>
        <a:lstStyle/>
        <a:p>
          <a:endParaRPr lang="ru-RU"/>
        </a:p>
      </dgm:t>
    </dgm:pt>
    <dgm:pt modelId="{A30F807B-AC1D-4514-BB0E-DAC1E6D0A89F}" type="parTrans" cxnId="{47B028F8-75C6-4024-9052-DBD63F6644E1}">
      <dgm:prSet/>
      <dgm:spPr/>
      <dgm:t>
        <a:bodyPr/>
        <a:lstStyle/>
        <a:p>
          <a:endParaRPr lang="ru-RU"/>
        </a:p>
      </dgm:t>
    </dgm:pt>
    <dgm:pt modelId="{EC91AAF2-C7F9-4DB5-85F5-D904C97A4908}" type="pres">
      <dgm:prSet presAssocID="{14CA8A34-54FA-4721-BA4B-0B6630250038}" presName="linearFlow" presStyleCnt="0">
        <dgm:presLayoutVars>
          <dgm:dir/>
          <dgm:animLvl val="lvl"/>
          <dgm:resizeHandles val="exact"/>
        </dgm:presLayoutVars>
      </dgm:prSet>
      <dgm:spPr/>
    </dgm:pt>
    <dgm:pt modelId="{59CF6919-2FB3-4596-BD79-6222136C27F7}" type="pres">
      <dgm:prSet presAssocID="{30243477-551D-454D-AD70-7A683F720242}" presName="composite" presStyleCnt="0"/>
      <dgm:spPr/>
    </dgm:pt>
    <dgm:pt modelId="{1840707A-2ED7-4CF2-A6E2-C229AE60EB81}" type="pres">
      <dgm:prSet presAssocID="{30243477-551D-454D-AD70-7A683F7202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5CE80-491F-40DA-BC6B-06584DD8A0E0}" type="pres">
      <dgm:prSet presAssocID="{30243477-551D-454D-AD70-7A683F720242}" presName="parSh" presStyleLbl="node1" presStyleIdx="0" presStyleCnt="3"/>
      <dgm:spPr/>
      <dgm:t>
        <a:bodyPr/>
        <a:lstStyle/>
        <a:p>
          <a:endParaRPr lang="ru-RU"/>
        </a:p>
      </dgm:t>
    </dgm:pt>
    <dgm:pt modelId="{A6168AB2-52FC-4611-808B-AAEDC11BF480}" type="pres">
      <dgm:prSet presAssocID="{30243477-551D-454D-AD70-7A683F72024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E5765D-E889-499B-A691-29E5680AC916}" type="pres">
      <dgm:prSet presAssocID="{4AFA9111-7EFE-45EE-A682-61536EAEAC31}" presName="sibTrans" presStyleLbl="sibTrans2D1" presStyleIdx="0" presStyleCnt="2"/>
      <dgm:spPr/>
    </dgm:pt>
    <dgm:pt modelId="{1F7C943D-023D-4BA9-A4B2-FE882D1C9BAD}" type="pres">
      <dgm:prSet presAssocID="{4AFA9111-7EFE-45EE-A682-61536EAEAC31}" presName="connTx" presStyleLbl="sibTrans2D1" presStyleIdx="0" presStyleCnt="2"/>
      <dgm:spPr/>
    </dgm:pt>
    <dgm:pt modelId="{9C1AABC7-9205-4199-B294-51CB0A3A9A7C}" type="pres">
      <dgm:prSet presAssocID="{D2D45963-80D8-4696-AB2F-EED10B36E094}" presName="composite" presStyleCnt="0"/>
      <dgm:spPr/>
    </dgm:pt>
    <dgm:pt modelId="{9FBD1873-6C70-4BBF-A184-12E5C62DFEBA}" type="pres">
      <dgm:prSet presAssocID="{D2D45963-80D8-4696-AB2F-EED10B36E09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8CA111-9E06-4A82-B705-5E5FE66C57DB}" type="pres">
      <dgm:prSet presAssocID="{D2D45963-80D8-4696-AB2F-EED10B36E094}" presName="parSh" presStyleLbl="node1" presStyleIdx="1" presStyleCnt="3"/>
      <dgm:spPr/>
    </dgm:pt>
    <dgm:pt modelId="{B4875B83-B40E-479F-BB14-9E1D6FBCA6B1}" type="pres">
      <dgm:prSet presAssocID="{D2D45963-80D8-4696-AB2F-EED10B36E094}" presName="desTx" presStyleLbl="fgAcc1" presStyleIdx="1" presStyleCnt="3">
        <dgm:presLayoutVars>
          <dgm:bulletEnabled val="1"/>
        </dgm:presLayoutVars>
      </dgm:prSet>
      <dgm:spPr/>
    </dgm:pt>
    <dgm:pt modelId="{895D822D-9AF3-4DAE-8CE5-E8CDD396D1C8}" type="pres">
      <dgm:prSet presAssocID="{8C4A74C7-552F-493A-8837-48466EDFC451}" presName="sibTrans" presStyleLbl="sibTrans2D1" presStyleIdx="1" presStyleCnt="2"/>
      <dgm:spPr/>
    </dgm:pt>
    <dgm:pt modelId="{A7CCEB4C-CF80-406A-A4E5-C7E3E989A9DE}" type="pres">
      <dgm:prSet presAssocID="{8C4A74C7-552F-493A-8837-48466EDFC451}" presName="connTx" presStyleLbl="sibTrans2D1" presStyleIdx="1" presStyleCnt="2"/>
      <dgm:spPr/>
    </dgm:pt>
    <dgm:pt modelId="{55A50387-42E5-46E0-B31E-42CB896CB743}" type="pres">
      <dgm:prSet presAssocID="{1E9D90B5-F3A3-4312-8FCC-FC1A261C9374}" presName="composite" presStyleCnt="0"/>
      <dgm:spPr/>
    </dgm:pt>
    <dgm:pt modelId="{E59A6C67-19D7-413B-8B8E-FFF5228EB5B2}" type="pres">
      <dgm:prSet presAssocID="{1E9D90B5-F3A3-4312-8FCC-FC1A261C93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B8E867-FCC3-4767-A2F7-22BE0CE9CFE0}" type="pres">
      <dgm:prSet presAssocID="{1E9D90B5-F3A3-4312-8FCC-FC1A261C9374}" presName="parSh" presStyleLbl="node1" presStyleIdx="2" presStyleCnt="3"/>
      <dgm:spPr/>
      <dgm:t>
        <a:bodyPr/>
        <a:lstStyle/>
        <a:p>
          <a:endParaRPr lang="ru-RU"/>
        </a:p>
      </dgm:t>
    </dgm:pt>
    <dgm:pt modelId="{8CFA44DC-9F95-4E0A-B689-B6F243723E09}" type="pres">
      <dgm:prSet presAssocID="{1E9D90B5-F3A3-4312-8FCC-FC1A261C937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CF104F4-6AD6-423A-885E-0FDFBB74605E}" type="presOf" srcId="{8C4A74C7-552F-493A-8837-48466EDFC451}" destId="{895D822D-9AF3-4DAE-8CE5-E8CDD396D1C8}" srcOrd="0" destOrd="0" presId="urn:microsoft.com/office/officeart/2005/8/layout/process3"/>
    <dgm:cxn modelId="{505627FF-966E-4201-AC8A-0FACAEE76106}" srcId="{14CA8A34-54FA-4721-BA4B-0B6630250038}" destId="{1E9D90B5-F3A3-4312-8FCC-FC1A261C9374}" srcOrd="2" destOrd="0" parTransId="{D6389061-2C8E-4491-B86D-A73C1D945220}" sibTransId="{C33D9987-1EC8-4F8A-BE92-F34007E40463}"/>
    <dgm:cxn modelId="{D5C4FE8E-B194-4481-BAF7-D045CA559D0E}" type="presOf" srcId="{1E9D90B5-F3A3-4312-8FCC-FC1A261C9374}" destId="{31B8E867-FCC3-4767-A2F7-22BE0CE9CFE0}" srcOrd="1" destOrd="0" presId="urn:microsoft.com/office/officeart/2005/8/layout/process3"/>
    <dgm:cxn modelId="{5DF6480B-1AC2-44C0-BAAF-DC97043F7399}" type="presOf" srcId="{1E9D90B5-F3A3-4312-8FCC-FC1A261C9374}" destId="{E59A6C67-19D7-413B-8B8E-FFF5228EB5B2}" srcOrd="0" destOrd="0" presId="urn:microsoft.com/office/officeart/2005/8/layout/process3"/>
    <dgm:cxn modelId="{60FBCA48-7720-4C65-89A4-40082E6D6833}" srcId="{14CA8A34-54FA-4721-BA4B-0B6630250038}" destId="{30243477-551D-454D-AD70-7A683F720242}" srcOrd="0" destOrd="0" parTransId="{7B249158-8E8B-4F55-8A45-A3072EFFFA93}" sibTransId="{4AFA9111-7EFE-45EE-A682-61536EAEAC31}"/>
    <dgm:cxn modelId="{596A3416-6B63-4983-A542-8CE143A8DBA0}" type="presOf" srcId="{A26B8E45-D3EB-4EEB-90AC-533A67D96E9C}" destId="{8CFA44DC-9F95-4E0A-B689-B6F243723E09}" srcOrd="0" destOrd="0" presId="urn:microsoft.com/office/officeart/2005/8/layout/process3"/>
    <dgm:cxn modelId="{95C9A0CA-4391-4696-8868-D548D26135FD}" type="presOf" srcId="{4AFA9111-7EFE-45EE-A682-61536EAEAC31}" destId="{EEE5765D-E889-499B-A691-29E5680AC916}" srcOrd="0" destOrd="0" presId="urn:microsoft.com/office/officeart/2005/8/layout/process3"/>
    <dgm:cxn modelId="{A8E044D4-C63C-465D-9351-68A80CCA76F9}" type="presOf" srcId="{D2D45963-80D8-4696-AB2F-EED10B36E094}" destId="{3E8CA111-9E06-4A82-B705-5E5FE66C57DB}" srcOrd="1" destOrd="0" presId="urn:microsoft.com/office/officeart/2005/8/layout/process3"/>
    <dgm:cxn modelId="{15084CF0-9B54-4D21-928A-9C8D21EE3612}" type="presOf" srcId="{D2D45963-80D8-4696-AB2F-EED10B36E094}" destId="{9FBD1873-6C70-4BBF-A184-12E5C62DFEBA}" srcOrd="0" destOrd="0" presId="urn:microsoft.com/office/officeart/2005/8/layout/process3"/>
    <dgm:cxn modelId="{1ADEC5DE-C194-45C3-8650-FDFA3DF9D5EB}" type="presOf" srcId="{8C4A74C7-552F-493A-8837-48466EDFC451}" destId="{A7CCEB4C-CF80-406A-A4E5-C7E3E989A9DE}" srcOrd="1" destOrd="0" presId="urn:microsoft.com/office/officeart/2005/8/layout/process3"/>
    <dgm:cxn modelId="{273714BF-21EC-45C6-A915-2A2B66A58497}" srcId="{1E9D90B5-F3A3-4312-8FCC-FC1A261C9374}" destId="{A26B8E45-D3EB-4EEB-90AC-533A67D96E9C}" srcOrd="0" destOrd="0" parTransId="{22DAB249-ACED-4295-9D12-DED9C61F8FF9}" sibTransId="{AA3F2427-430B-4A53-90A2-319689BE69B0}"/>
    <dgm:cxn modelId="{47B028F8-75C6-4024-9052-DBD63F6644E1}" srcId="{14CA8A34-54FA-4721-BA4B-0B6630250038}" destId="{D2D45963-80D8-4696-AB2F-EED10B36E094}" srcOrd="1" destOrd="0" parTransId="{A30F807B-AC1D-4514-BB0E-DAC1E6D0A89F}" sibTransId="{8C4A74C7-552F-493A-8837-48466EDFC451}"/>
    <dgm:cxn modelId="{A68E4400-27A4-443F-9D6D-7C5F4F6664CE}" type="presOf" srcId="{4AFA9111-7EFE-45EE-A682-61536EAEAC31}" destId="{1F7C943D-023D-4BA9-A4B2-FE882D1C9BAD}" srcOrd="1" destOrd="0" presId="urn:microsoft.com/office/officeart/2005/8/layout/process3"/>
    <dgm:cxn modelId="{3D51A173-3A6E-4880-A71F-AFE3D22CFC69}" type="presOf" srcId="{30243477-551D-454D-AD70-7A683F720242}" destId="{1840707A-2ED7-4CF2-A6E2-C229AE60EB81}" srcOrd="0" destOrd="0" presId="urn:microsoft.com/office/officeart/2005/8/layout/process3"/>
    <dgm:cxn modelId="{F90CD4C4-79B7-4072-A7AF-AEFB0239A0D4}" type="presOf" srcId="{30243477-551D-454D-AD70-7A683F720242}" destId="{B615CE80-491F-40DA-BC6B-06584DD8A0E0}" srcOrd="1" destOrd="0" presId="urn:microsoft.com/office/officeart/2005/8/layout/process3"/>
    <dgm:cxn modelId="{E7646789-01AF-4672-A08B-7A4E7E2B81EE}" type="presOf" srcId="{14CA8A34-54FA-4721-BA4B-0B6630250038}" destId="{EC91AAF2-C7F9-4DB5-85F5-D904C97A4908}" srcOrd="0" destOrd="0" presId="urn:microsoft.com/office/officeart/2005/8/layout/process3"/>
    <dgm:cxn modelId="{541DD7F8-86E2-4209-B4B2-68F9B2AAD78C}" type="presParOf" srcId="{EC91AAF2-C7F9-4DB5-85F5-D904C97A4908}" destId="{59CF6919-2FB3-4596-BD79-6222136C27F7}" srcOrd="0" destOrd="0" presId="urn:microsoft.com/office/officeart/2005/8/layout/process3"/>
    <dgm:cxn modelId="{17573074-9C38-40DE-8758-A1AA3AE39F5A}" type="presParOf" srcId="{59CF6919-2FB3-4596-BD79-6222136C27F7}" destId="{1840707A-2ED7-4CF2-A6E2-C229AE60EB81}" srcOrd="0" destOrd="0" presId="urn:microsoft.com/office/officeart/2005/8/layout/process3"/>
    <dgm:cxn modelId="{3885BB5E-4606-4C41-9295-FFE333DDB3B3}" type="presParOf" srcId="{59CF6919-2FB3-4596-BD79-6222136C27F7}" destId="{B615CE80-491F-40DA-BC6B-06584DD8A0E0}" srcOrd="1" destOrd="0" presId="urn:microsoft.com/office/officeart/2005/8/layout/process3"/>
    <dgm:cxn modelId="{AD87D975-ADE4-438A-80AD-3B8C163132B0}" type="presParOf" srcId="{59CF6919-2FB3-4596-BD79-6222136C27F7}" destId="{A6168AB2-52FC-4611-808B-AAEDC11BF480}" srcOrd="2" destOrd="0" presId="urn:microsoft.com/office/officeart/2005/8/layout/process3"/>
    <dgm:cxn modelId="{3635A5A7-0843-40E9-B976-C8A1EC3EF613}" type="presParOf" srcId="{EC91AAF2-C7F9-4DB5-85F5-D904C97A4908}" destId="{EEE5765D-E889-499B-A691-29E5680AC916}" srcOrd="1" destOrd="0" presId="urn:microsoft.com/office/officeart/2005/8/layout/process3"/>
    <dgm:cxn modelId="{9DC2B120-426F-4573-9F78-8579CD5E6B4A}" type="presParOf" srcId="{EEE5765D-E889-499B-A691-29E5680AC916}" destId="{1F7C943D-023D-4BA9-A4B2-FE882D1C9BAD}" srcOrd="0" destOrd="0" presId="urn:microsoft.com/office/officeart/2005/8/layout/process3"/>
    <dgm:cxn modelId="{DD784A7A-AF95-4079-B4A6-82CCB4B15115}" type="presParOf" srcId="{EC91AAF2-C7F9-4DB5-85F5-D904C97A4908}" destId="{9C1AABC7-9205-4199-B294-51CB0A3A9A7C}" srcOrd="2" destOrd="0" presId="urn:microsoft.com/office/officeart/2005/8/layout/process3"/>
    <dgm:cxn modelId="{D42B2371-6ED6-4289-BFB2-A6E62ADE46B3}" type="presParOf" srcId="{9C1AABC7-9205-4199-B294-51CB0A3A9A7C}" destId="{9FBD1873-6C70-4BBF-A184-12E5C62DFEBA}" srcOrd="0" destOrd="0" presId="urn:microsoft.com/office/officeart/2005/8/layout/process3"/>
    <dgm:cxn modelId="{109BB19C-FBF2-4917-9898-370971AA9F30}" type="presParOf" srcId="{9C1AABC7-9205-4199-B294-51CB0A3A9A7C}" destId="{3E8CA111-9E06-4A82-B705-5E5FE66C57DB}" srcOrd="1" destOrd="0" presId="urn:microsoft.com/office/officeart/2005/8/layout/process3"/>
    <dgm:cxn modelId="{E6CFE049-66B7-4D9B-9065-461E9589FE42}" type="presParOf" srcId="{9C1AABC7-9205-4199-B294-51CB0A3A9A7C}" destId="{B4875B83-B40E-479F-BB14-9E1D6FBCA6B1}" srcOrd="2" destOrd="0" presId="urn:microsoft.com/office/officeart/2005/8/layout/process3"/>
    <dgm:cxn modelId="{9CA414C1-88BD-4E6D-91B7-AC8070FD8AEC}" type="presParOf" srcId="{EC91AAF2-C7F9-4DB5-85F5-D904C97A4908}" destId="{895D822D-9AF3-4DAE-8CE5-E8CDD396D1C8}" srcOrd="3" destOrd="0" presId="urn:microsoft.com/office/officeart/2005/8/layout/process3"/>
    <dgm:cxn modelId="{A1B46AAB-E3DA-41AB-BA43-12EBBF41A4D0}" type="presParOf" srcId="{895D822D-9AF3-4DAE-8CE5-E8CDD396D1C8}" destId="{A7CCEB4C-CF80-406A-A4E5-C7E3E989A9DE}" srcOrd="0" destOrd="0" presId="urn:microsoft.com/office/officeart/2005/8/layout/process3"/>
    <dgm:cxn modelId="{F46E00A7-30DF-4A22-A15E-B4D356F9D114}" type="presParOf" srcId="{EC91AAF2-C7F9-4DB5-85F5-D904C97A4908}" destId="{55A50387-42E5-46E0-B31E-42CB896CB743}" srcOrd="4" destOrd="0" presId="urn:microsoft.com/office/officeart/2005/8/layout/process3"/>
    <dgm:cxn modelId="{E65181CE-59AC-4745-B4AC-2185D2F462BC}" type="presParOf" srcId="{55A50387-42E5-46E0-B31E-42CB896CB743}" destId="{E59A6C67-19D7-413B-8B8E-FFF5228EB5B2}" srcOrd="0" destOrd="0" presId="urn:microsoft.com/office/officeart/2005/8/layout/process3"/>
    <dgm:cxn modelId="{00E3D709-0112-49B5-B77A-2C6BC35616EA}" type="presParOf" srcId="{55A50387-42E5-46E0-B31E-42CB896CB743}" destId="{31B8E867-FCC3-4767-A2F7-22BE0CE9CFE0}" srcOrd="1" destOrd="0" presId="urn:microsoft.com/office/officeart/2005/8/layout/process3"/>
    <dgm:cxn modelId="{36838897-2F86-4ABF-A61B-B50C27FB884C}" type="presParOf" srcId="{55A50387-42E5-46E0-B31E-42CB896CB743}" destId="{8CFA44DC-9F95-4E0A-B689-B6F243723E0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640C0-77FD-4E36-8ECD-0FAB1FD23A7C}">
      <dsp:nvSpPr>
        <dsp:cNvPr id="0" name=""/>
        <dsp:cNvSpPr/>
      </dsp:nvSpPr>
      <dsp:spPr>
        <a:xfrm>
          <a:off x="-5815662" y="-890081"/>
          <a:ext cx="6923664" cy="6923664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D481AECD-B0C5-4C55-B7E9-498F95650E1E}">
      <dsp:nvSpPr>
        <dsp:cNvPr id="0" name=""/>
        <dsp:cNvSpPr/>
      </dsp:nvSpPr>
      <dsp:spPr>
        <a:xfrm>
          <a:off x="579959" y="395432"/>
          <a:ext cx="8491804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Создать экран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79959" y="395432"/>
        <a:ext cx="8491804" cy="791276"/>
      </dsp:txXfrm>
    </dsp:sp>
    <dsp:sp modelId="{3DD88450-1183-4B05-AF7F-83F2097F8610}">
      <dsp:nvSpPr>
        <dsp:cNvPr id="0" name=""/>
        <dsp:cNvSpPr/>
      </dsp:nvSpPr>
      <dsp:spPr>
        <a:xfrm>
          <a:off x="85412" y="29652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E3A90E2A-D971-4762-8FA0-A97065AFFA1E}">
      <dsp:nvSpPr>
        <dsp:cNvPr id="0" name=""/>
        <dsp:cNvSpPr/>
      </dsp:nvSpPr>
      <dsp:spPr>
        <a:xfrm>
          <a:off x="1033616" y="1582552"/>
          <a:ext cx="8038147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 на рассылки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033616" y="1582552"/>
        <a:ext cx="8038147" cy="791276"/>
      </dsp:txXfrm>
    </dsp:sp>
    <dsp:sp modelId="{A4A99086-8182-4088-A5CC-381E3FB5E3EE}">
      <dsp:nvSpPr>
        <dsp:cNvPr id="0" name=""/>
        <dsp:cNvSpPr/>
      </dsp:nvSpPr>
      <dsp:spPr>
        <a:xfrm>
          <a:off x="539068" y="148364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4A3600B3-FDDE-4E44-BB30-6DE7EAF3EA39}">
      <dsp:nvSpPr>
        <dsp:cNvPr id="0" name=""/>
        <dsp:cNvSpPr/>
      </dsp:nvSpPr>
      <dsp:spPr>
        <a:xfrm>
          <a:off x="1033616" y="2769671"/>
          <a:ext cx="8038147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Отправить запросы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033616" y="2769671"/>
        <a:ext cx="8038147" cy="791276"/>
      </dsp:txXfrm>
    </dsp:sp>
    <dsp:sp modelId="{03CBF96F-E7B1-40E8-B308-B2FDBA1CAC42}">
      <dsp:nvSpPr>
        <dsp:cNvPr id="0" name=""/>
        <dsp:cNvSpPr/>
      </dsp:nvSpPr>
      <dsp:spPr>
        <a:xfrm>
          <a:off x="539068" y="267076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3CBFF477-D0C8-4869-9EAB-E627B01CFFE2}">
      <dsp:nvSpPr>
        <dsp:cNvPr id="0" name=""/>
        <dsp:cNvSpPr/>
      </dsp:nvSpPr>
      <dsp:spPr>
        <a:xfrm>
          <a:off x="579959" y="3956791"/>
          <a:ext cx="8491804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Реагировать на изменения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79959" y="3956791"/>
        <a:ext cx="8491804" cy="791276"/>
      </dsp:txXfrm>
    </dsp:sp>
    <dsp:sp modelId="{F1661EB3-4011-4861-8F1B-2BC33DAAB75D}">
      <dsp:nvSpPr>
        <dsp:cNvPr id="0" name=""/>
        <dsp:cNvSpPr/>
      </dsp:nvSpPr>
      <dsp:spPr>
        <a:xfrm>
          <a:off x="85412" y="385788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1D057-5199-43A2-AB3D-7F0D1E4405AE}">
      <dsp:nvSpPr>
        <dsp:cNvPr id="0" name=""/>
        <dsp:cNvSpPr/>
      </dsp:nvSpPr>
      <dsp:spPr>
        <a:xfrm>
          <a:off x="3031" y="228400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3031" y="228400"/>
        <a:ext cx="1378565" cy="288000"/>
      </dsp:txXfrm>
    </dsp:sp>
    <dsp:sp modelId="{4E689374-6B15-4B65-B809-CF4DDC12E92E}">
      <dsp:nvSpPr>
        <dsp:cNvPr id="0" name=""/>
        <dsp:cNvSpPr/>
      </dsp:nvSpPr>
      <dsp:spPr>
        <a:xfrm>
          <a:off x="285388" y="516400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F6C-D00F-4252-B819-FF8F13EC2A6B}">
      <dsp:nvSpPr>
        <dsp:cNvPr id="0" name=""/>
        <dsp:cNvSpPr/>
      </dsp:nvSpPr>
      <dsp:spPr>
        <a:xfrm>
          <a:off x="1590582" y="2007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1590582" y="269432"/>
        <a:ext cx="340082" cy="205934"/>
      </dsp:txXfrm>
    </dsp:sp>
    <dsp:sp modelId="{87356597-2FB0-44BF-9FC2-0B829CEF56FE}">
      <dsp:nvSpPr>
        <dsp:cNvPr id="0" name=""/>
        <dsp:cNvSpPr/>
      </dsp:nvSpPr>
      <dsp:spPr>
        <a:xfrm>
          <a:off x="2217539" y="228400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@</a:t>
          </a:r>
          <a:r>
            <a:rPr lang="en-US" sz="1000" kern="1200" dirty="0" err="1" smtClean="0"/>
            <a:t>AddToEndSingle</a:t>
          </a:r>
          <a:endParaRPr lang="ru-RU" sz="1000" kern="1200" dirty="0"/>
        </a:p>
      </dsp:txBody>
      <dsp:txXfrm>
        <a:off x="2217539" y="228400"/>
        <a:ext cx="1378565" cy="288000"/>
      </dsp:txXfrm>
    </dsp:sp>
    <dsp:sp modelId="{A8B8D79E-F5BF-49B9-B7A2-351786D9F93A}">
      <dsp:nvSpPr>
        <dsp:cNvPr id="0" name=""/>
        <dsp:cNvSpPr/>
      </dsp:nvSpPr>
      <dsp:spPr>
        <a:xfrm>
          <a:off x="2499895" y="516400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showProgress</a:t>
          </a:r>
          <a:r>
            <a:rPr lang="en-US" sz="1000" kern="1200" dirty="0" smtClean="0"/>
            <a:t>(false)</a:t>
          </a:r>
          <a:endParaRPr lang="ru-RU" sz="1000" kern="1200"/>
        </a:p>
      </dsp:txBody>
      <dsp:txXfrm>
        <a:off x="2516765" y="533270"/>
        <a:ext cx="1344825" cy="542260"/>
      </dsp:txXfrm>
    </dsp:sp>
    <dsp:sp modelId="{6717DFF5-4650-471A-9DBC-3B26DF9689A7}">
      <dsp:nvSpPr>
        <dsp:cNvPr id="0" name=""/>
        <dsp:cNvSpPr/>
      </dsp:nvSpPr>
      <dsp:spPr>
        <a:xfrm>
          <a:off x="3805089" y="2007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3805089" y="269432"/>
        <a:ext cx="340082" cy="205934"/>
      </dsp:txXfrm>
    </dsp:sp>
    <dsp:sp modelId="{11008F1D-F5FA-4D9C-AC87-8A71B801ED40}">
      <dsp:nvSpPr>
        <dsp:cNvPr id="0" name=""/>
        <dsp:cNvSpPr/>
      </dsp:nvSpPr>
      <dsp:spPr>
        <a:xfrm>
          <a:off x="4432046" y="228400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@AddToEndSingle</a:t>
          </a:r>
          <a:endParaRPr lang="ru-RU" sz="1000" kern="1200"/>
        </a:p>
      </dsp:txBody>
      <dsp:txXfrm>
        <a:off x="4432046" y="228400"/>
        <a:ext cx="1378565" cy="288000"/>
      </dsp:txXfrm>
    </dsp:sp>
    <dsp:sp modelId="{991FA02A-AEED-49C9-BB32-E6B26A4FE211}">
      <dsp:nvSpPr>
        <dsp:cNvPr id="0" name=""/>
        <dsp:cNvSpPr/>
      </dsp:nvSpPr>
      <dsp:spPr>
        <a:xfrm>
          <a:off x="4714402" y="516400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showUser</a:t>
          </a:r>
          <a:r>
            <a:rPr lang="en-US" sz="1000" kern="1200" dirty="0" smtClean="0"/>
            <a:t>(user)</a:t>
          </a:r>
          <a:endParaRPr lang="ru-RU" sz="1000" kern="1200" dirty="0"/>
        </a:p>
      </dsp:txBody>
      <dsp:txXfrm>
        <a:off x="4731272" y="533270"/>
        <a:ext cx="1344825" cy="5422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5C492-0F06-4A2E-B6F6-4830B2E27DA8}">
      <dsp:nvSpPr>
        <dsp:cNvPr id="0" name=""/>
        <dsp:cNvSpPr/>
      </dsp:nvSpPr>
      <dsp:spPr>
        <a:xfrm>
          <a:off x="3031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/>
        </a:p>
      </dsp:txBody>
      <dsp:txXfrm>
        <a:off x="3031" y="185200"/>
        <a:ext cx="1378565" cy="316800"/>
      </dsp:txXfrm>
    </dsp:sp>
    <dsp:sp modelId="{61F5B42E-5948-4ABD-AFE0-C0CF52483F8D}">
      <dsp:nvSpPr>
        <dsp:cNvPr id="0" name=""/>
        <dsp:cNvSpPr/>
      </dsp:nvSpPr>
      <dsp:spPr>
        <a:xfrm>
          <a:off x="285388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8560E-7C56-429A-934D-DB0F34336AFF}">
      <dsp:nvSpPr>
        <dsp:cNvPr id="0" name=""/>
        <dsp:cNvSpPr/>
      </dsp:nvSpPr>
      <dsp:spPr>
        <a:xfrm>
          <a:off x="1590582" y="1719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1590582" y="240632"/>
        <a:ext cx="340082" cy="205934"/>
      </dsp:txXfrm>
    </dsp:sp>
    <dsp:sp modelId="{B615CE80-491F-40DA-BC6B-06584DD8A0E0}">
      <dsp:nvSpPr>
        <dsp:cNvPr id="0" name=""/>
        <dsp:cNvSpPr/>
      </dsp:nvSpPr>
      <dsp:spPr>
        <a:xfrm>
          <a:off x="2217539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@</a:t>
          </a:r>
          <a:r>
            <a:rPr lang="en-US" sz="1100" kern="1200" dirty="0" err="1" smtClean="0"/>
            <a:t>AddToEndSingle</a:t>
          </a:r>
          <a:endParaRPr lang="ru-RU" sz="1100" kern="1200" dirty="0"/>
        </a:p>
      </dsp:txBody>
      <dsp:txXfrm>
        <a:off x="2217539" y="185200"/>
        <a:ext cx="1378565" cy="316800"/>
      </dsp:txXfrm>
    </dsp:sp>
    <dsp:sp modelId="{A6168AB2-52FC-4611-808B-AAEDC11BF480}">
      <dsp:nvSpPr>
        <dsp:cNvPr id="0" name=""/>
        <dsp:cNvSpPr/>
      </dsp:nvSpPr>
      <dsp:spPr>
        <a:xfrm>
          <a:off x="2499895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showProgress</a:t>
          </a:r>
          <a:r>
            <a:rPr lang="en-US" sz="1100" kern="1200" dirty="0" smtClean="0"/>
            <a:t>(true)</a:t>
          </a:r>
          <a:endParaRPr lang="ru-RU" sz="1100" kern="1200" dirty="0"/>
        </a:p>
      </dsp:txBody>
      <dsp:txXfrm>
        <a:off x="2518453" y="520557"/>
        <a:ext cx="1341449" cy="596484"/>
      </dsp:txXfrm>
    </dsp:sp>
    <dsp:sp modelId="{EEE5765D-E889-499B-A691-29E5680AC916}">
      <dsp:nvSpPr>
        <dsp:cNvPr id="0" name=""/>
        <dsp:cNvSpPr/>
      </dsp:nvSpPr>
      <dsp:spPr>
        <a:xfrm>
          <a:off x="3805089" y="1719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805089" y="240632"/>
        <a:ext cx="340082" cy="205934"/>
      </dsp:txXfrm>
    </dsp:sp>
    <dsp:sp modelId="{185E5A0D-AE8E-434E-AB42-7EF2D89E9B6A}">
      <dsp:nvSpPr>
        <dsp:cNvPr id="0" name=""/>
        <dsp:cNvSpPr/>
      </dsp:nvSpPr>
      <dsp:spPr>
        <a:xfrm>
          <a:off x="4432046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@</a:t>
          </a:r>
          <a:r>
            <a:rPr lang="en-US" sz="1100" kern="1200" dirty="0" err="1" smtClean="0"/>
            <a:t>AddToEndSingle</a:t>
          </a:r>
          <a:endParaRPr lang="ru-RU" sz="1100" kern="1200" dirty="0"/>
        </a:p>
      </dsp:txBody>
      <dsp:txXfrm>
        <a:off x="4432046" y="185200"/>
        <a:ext cx="1378565" cy="316800"/>
      </dsp:txXfrm>
    </dsp:sp>
    <dsp:sp modelId="{BDE4FA1D-30CE-4A84-9FE8-8AFD0B8E03B9}">
      <dsp:nvSpPr>
        <dsp:cNvPr id="0" name=""/>
        <dsp:cNvSpPr/>
      </dsp:nvSpPr>
      <dsp:spPr>
        <a:xfrm>
          <a:off x="4714402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showUser</a:t>
          </a:r>
          <a:r>
            <a:rPr lang="en-US" sz="1100" kern="1200" dirty="0" smtClean="0"/>
            <a:t>(user)</a:t>
          </a:r>
          <a:endParaRPr lang="ru-RU" sz="1100" kern="1200" dirty="0"/>
        </a:p>
      </dsp:txBody>
      <dsp:txXfrm>
        <a:off x="4732960" y="520557"/>
        <a:ext cx="1341449" cy="5964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CE80-491F-40DA-BC6B-06584DD8A0E0}">
      <dsp:nvSpPr>
        <dsp:cNvPr id="0" name=""/>
        <dsp:cNvSpPr/>
      </dsp:nvSpPr>
      <dsp:spPr>
        <a:xfrm>
          <a:off x="3031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  </a:t>
          </a:r>
          <a:endParaRPr lang="ru-RU" sz="1100" kern="1200" dirty="0"/>
        </a:p>
      </dsp:txBody>
      <dsp:txXfrm>
        <a:off x="3031" y="185200"/>
        <a:ext cx="1378565" cy="316800"/>
      </dsp:txXfrm>
    </dsp:sp>
    <dsp:sp modelId="{A6168AB2-52FC-4611-808B-AAEDC11BF480}">
      <dsp:nvSpPr>
        <dsp:cNvPr id="0" name=""/>
        <dsp:cNvSpPr/>
      </dsp:nvSpPr>
      <dsp:spPr>
        <a:xfrm>
          <a:off x="285388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765D-E889-499B-A691-29E5680AC916}">
      <dsp:nvSpPr>
        <dsp:cNvPr id="0" name=""/>
        <dsp:cNvSpPr/>
      </dsp:nvSpPr>
      <dsp:spPr>
        <a:xfrm>
          <a:off x="1590582" y="1719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1590582" y="240632"/>
        <a:ext cx="340082" cy="205934"/>
      </dsp:txXfrm>
    </dsp:sp>
    <dsp:sp modelId="{3E8CA111-9E06-4A82-B705-5E5FE66C57DB}">
      <dsp:nvSpPr>
        <dsp:cNvPr id="0" name=""/>
        <dsp:cNvSpPr/>
      </dsp:nvSpPr>
      <dsp:spPr>
        <a:xfrm>
          <a:off x="2217539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endParaRPr lang="ru-RU" sz="1100" kern="1200" dirty="0"/>
        </a:p>
      </dsp:txBody>
      <dsp:txXfrm>
        <a:off x="2217539" y="185200"/>
        <a:ext cx="1378565" cy="316800"/>
      </dsp:txXfrm>
    </dsp:sp>
    <dsp:sp modelId="{B4875B83-B40E-479F-BB14-9E1D6FBCA6B1}">
      <dsp:nvSpPr>
        <dsp:cNvPr id="0" name=""/>
        <dsp:cNvSpPr/>
      </dsp:nvSpPr>
      <dsp:spPr>
        <a:xfrm>
          <a:off x="2499895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D822D-9AF3-4DAE-8CE5-E8CDD396D1C8}">
      <dsp:nvSpPr>
        <dsp:cNvPr id="0" name=""/>
        <dsp:cNvSpPr/>
      </dsp:nvSpPr>
      <dsp:spPr>
        <a:xfrm>
          <a:off x="3805089" y="1719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805089" y="240632"/>
        <a:ext cx="340082" cy="205934"/>
      </dsp:txXfrm>
    </dsp:sp>
    <dsp:sp modelId="{31B8E867-FCC3-4767-A2F7-22BE0CE9CFE0}">
      <dsp:nvSpPr>
        <dsp:cNvPr id="0" name=""/>
        <dsp:cNvSpPr/>
      </dsp:nvSpPr>
      <dsp:spPr>
        <a:xfrm>
          <a:off x="4432046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@</a:t>
          </a:r>
          <a:r>
            <a:rPr lang="en-US" sz="1100" kern="1200" dirty="0" err="1" smtClean="0"/>
            <a:t>AddToEndSingle</a:t>
          </a:r>
          <a:endParaRPr lang="ru-RU" sz="1100" kern="1200" dirty="0"/>
        </a:p>
      </dsp:txBody>
      <dsp:txXfrm>
        <a:off x="4432046" y="185200"/>
        <a:ext cx="1378565" cy="316800"/>
      </dsp:txXfrm>
    </dsp:sp>
    <dsp:sp modelId="{8CFA44DC-9F95-4E0A-B689-B6F243723E09}">
      <dsp:nvSpPr>
        <dsp:cNvPr id="0" name=""/>
        <dsp:cNvSpPr/>
      </dsp:nvSpPr>
      <dsp:spPr>
        <a:xfrm>
          <a:off x="4714402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err="1" smtClean="0"/>
            <a:t>showProgress</a:t>
          </a:r>
          <a:r>
            <a:rPr lang="en-US" sz="1100" b="0" kern="1200" dirty="0" smtClean="0"/>
            <a:t>(true)</a:t>
          </a:r>
          <a:endParaRPr lang="ru-RU" sz="1100" b="0" kern="1200" dirty="0"/>
        </a:p>
      </dsp:txBody>
      <dsp:txXfrm>
        <a:off x="4732960" y="520557"/>
        <a:ext cx="1341449" cy="5964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F46F7-764E-4C84-978C-0567D68A0D7B}">
      <dsp:nvSpPr>
        <dsp:cNvPr id="0" name=""/>
        <dsp:cNvSpPr/>
      </dsp:nvSpPr>
      <dsp:spPr>
        <a:xfrm>
          <a:off x="3031" y="228400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3031" y="228400"/>
        <a:ext cx="1378565" cy="288000"/>
      </dsp:txXfrm>
    </dsp:sp>
    <dsp:sp modelId="{8AB632C5-4098-4703-8900-E42A21E6C770}">
      <dsp:nvSpPr>
        <dsp:cNvPr id="0" name=""/>
        <dsp:cNvSpPr/>
      </dsp:nvSpPr>
      <dsp:spPr>
        <a:xfrm>
          <a:off x="285388" y="516400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F30AD-D4B0-4343-8303-75C961434815}">
      <dsp:nvSpPr>
        <dsp:cNvPr id="0" name=""/>
        <dsp:cNvSpPr/>
      </dsp:nvSpPr>
      <dsp:spPr>
        <a:xfrm>
          <a:off x="1590582" y="2007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1590582" y="269432"/>
        <a:ext cx="340082" cy="205934"/>
      </dsp:txXfrm>
    </dsp:sp>
    <dsp:sp modelId="{7FE9D8FB-F1A4-4243-900F-7BF57EEF6516}">
      <dsp:nvSpPr>
        <dsp:cNvPr id="0" name=""/>
        <dsp:cNvSpPr/>
      </dsp:nvSpPr>
      <dsp:spPr>
        <a:xfrm>
          <a:off x="2217539" y="228400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@</a:t>
          </a:r>
          <a:r>
            <a:rPr lang="en-US" sz="1000" kern="1200" dirty="0" err="1" smtClean="0"/>
            <a:t>AddToEndSingle</a:t>
          </a:r>
          <a:endParaRPr lang="ru-RU" sz="1000" kern="1200" dirty="0"/>
        </a:p>
      </dsp:txBody>
      <dsp:txXfrm>
        <a:off x="2217539" y="228400"/>
        <a:ext cx="1378565" cy="288000"/>
      </dsp:txXfrm>
    </dsp:sp>
    <dsp:sp modelId="{48749088-1A05-4145-AB83-9ABEBCA092E5}">
      <dsp:nvSpPr>
        <dsp:cNvPr id="0" name=""/>
        <dsp:cNvSpPr/>
      </dsp:nvSpPr>
      <dsp:spPr>
        <a:xfrm>
          <a:off x="2499895" y="516400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showProgress</a:t>
          </a:r>
          <a:r>
            <a:rPr lang="en-US" sz="1000" kern="1200" dirty="0" smtClean="0"/>
            <a:t>(false)</a:t>
          </a:r>
          <a:endParaRPr lang="ru-RU" sz="1000" kern="1200" dirty="0"/>
        </a:p>
      </dsp:txBody>
      <dsp:txXfrm>
        <a:off x="2516765" y="533270"/>
        <a:ext cx="1344825" cy="542260"/>
      </dsp:txXfrm>
    </dsp:sp>
    <dsp:sp modelId="{4AFA0535-154A-4EBF-BD3D-421514F35017}">
      <dsp:nvSpPr>
        <dsp:cNvPr id="0" name=""/>
        <dsp:cNvSpPr/>
      </dsp:nvSpPr>
      <dsp:spPr>
        <a:xfrm>
          <a:off x="3805089" y="2007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3805089" y="269432"/>
        <a:ext cx="340082" cy="205934"/>
      </dsp:txXfrm>
    </dsp:sp>
    <dsp:sp modelId="{87356597-2FB0-44BF-9FC2-0B829CEF56FE}">
      <dsp:nvSpPr>
        <dsp:cNvPr id="0" name=""/>
        <dsp:cNvSpPr/>
      </dsp:nvSpPr>
      <dsp:spPr>
        <a:xfrm>
          <a:off x="4432046" y="228400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@</a:t>
          </a:r>
          <a:r>
            <a:rPr lang="en-US" sz="1000" kern="1200" dirty="0" err="1" smtClean="0"/>
            <a:t>AddToEndSingle</a:t>
          </a:r>
          <a:endParaRPr lang="ru-RU" sz="1000" kern="1200" dirty="0"/>
        </a:p>
      </dsp:txBody>
      <dsp:txXfrm>
        <a:off x="4432046" y="228400"/>
        <a:ext cx="1378565" cy="288000"/>
      </dsp:txXfrm>
    </dsp:sp>
    <dsp:sp modelId="{A8B8D79E-F5BF-49B9-B7A2-351786D9F93A}">
      <dsp:nvSpPr>
        <dsp:cNvPr id="0" name=""/>
        <dsp:cNvSpPr/>
      </dsp:nvSpPr>
      <dsp:spPr>
        <a:xfrm>
          <a:off x="4714402" y="516400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showUser</a:t>
          </a:r>
          <a:r>
            <a:rPr lang="en-US" sz="1000" kern="1200" dirty="0" smtClean="0"/>
            <a:t>(user)</a:t>
          </a:r>
          <a:endParaRPr lang="ru-RU" sz="1000" kern="1200" dirty="0"/>
        </a:p>
      </dsp:txBody>
      <dsp:txXfrm>
        <a:off x="4731272" y="533270"/>
        <a:ext cx="1344825" cy="5422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CE80-491F-40DA-BC6B-06584DD8A0E0}">
      <dsp:nvSpPr>
        <dsp:cNvPr id="0" name=""/>
        <dsp:cNvSpPr/>
      </dsp:nvSpPr>
      <dsp:spPr>
        <a:xfrm>
          <a:off x="3031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 </a:t>
          </a:r>
          <a:endParaRPr lang="ru-RU" sz="1100" kern="1200" dirty="0"/>
        </a:p>
      </dsp:txBody>
      <dsp:txXfrm>
        <a:off x="3031" y="185200"/>
        <a:ext cx="1378565" cy="316800"/>
      </dsp:txXfrm>
    </dsp:sp>
    <dsp:sp modelId="{A6168AB2-52FC-4611-808B-AAEDC11BF480}">
      <dsp:nvSpPr>
        <dsp:cNvPr id="0" name=""/>
        <dsp:cNvSpPr/>
      </dsp:nvSpPr>
      <dsp:spPr>
        <a:xfrm>
          <a:off x="285388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765D-E889-499B-A691-29E5680AC916}">
      <dsp:nvSpPr>
        <dsp:cNvPr id="0" name=""/>
        <dsp:cNvSpPr/>
      </dsp:nvSpPr>
      <dsp:spPr>
        <a:xfrm>
          <a:off x="1590582" y="1719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1590582" y="240632"/>
        <a:ext cx="340082" cy="205934"/>
      </dsp:txXfrm>
    </dsp:sp>
    <dsp:sp modelId="{C83312AD-567F-42E7-9A77-DB775E6834D6}">
      <dsp:nvSpPr>
        <dsp:cNvPr id="0" name=""/>
        <dsp:cNvSpPr/>
      </dsp:nvSpPr>
      <dsp:spPr>
        <a:xfrm>
          <a:off x="2217539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/>
        </a:p>
      </dsp:txBody>
      <dsp:txXfrm>
        <a:off x="2217539" y="185200"/>
        <a:ext cx="1378565" cy="316800"/>
      </dsp:txXfrm>
    </dsp:sp>
    <dsp:sp modelId="{FA610357-257C-4D71-BA6C-B3F192C8639F}">
      <dsp:nvSpPr>
        <dsp:cNvPr id="0" name=""/>
        <dsp:cNvSpPr/>
      </dsp:nvSpPr>
      <dsp:spPr>
        <a:xfrm>
          <a:off x="2499895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1803F-6974-4043-979D-05E4D2BB7FB6}">
      <dsp:nvSpPr>
        <dsp:cNvPr id="0" name=""/>
        <dsp:cNvSpPr/>
      </dsp:nvSpPr>
      <dsp:spPr>
        <a:xfrm>
          <a:off x="3805089" y="1719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805089" y="240632"/>
        <a:ext cx="340082" cy="205934"/>
      </dsp:txXfrm>
    </dsp:sp>
    <dsp:sp modelId="{31B8E867-FCC3-4767-A2F7-22BE0CE9CFE0}">
      <dsp:nvSpPr>
        <dsp:cNvPr id="0" name=""/>
        <dsp:cNvSpPr/>
      </dsp:nvSpPr>
      <dsp:spPr>
        <a:xfrm>
          <a:off x="4432046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@</a:t>
          </a:r>
          <a:r>
            <a:rPr lang="en-US" sz="1100" kern="1200" dirty="0" err="1" smtClean="0"/>
            <a:t>AddToEndSingle</a:t>
          </a:r>
          <a:endParaRPr lang="ru-RU" sz="1100" kern="1200" dirty="0"/>
        </a:p>
      </dsp:txBody>
      <dsp:txXfrm>
        <a:off x="4432046" y="185200"/>
        <a:ext cx="1378565" cy="316800"/>
      </dsp:txXfrm>
    </dsp:sp>
    <dsp:sp modelId="{8CFA44DC-9F95-4E0A-B689-B6F243723E09}">
      <dsp:nvSpPr>
        <dsp:cNvPr id="0" name=""/>
        <dsp:cNvSpPr/>
      </dsp:nvSpPr>
      <dsp:spPr>
        <a:xfrm>
          <a:off x="4714402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showProgress</a:t>
          </a:r>
          <a:r>
            <a:rPr lang="en-US" sz="1100" kern="1200" dirty="0" smtClean="0"/>
            <a:t>(true)</a:t>
          </a:r>
          <a:endParaRPr lang="ru-RU" sz="1100" kern="1200" dirty="0"/>
        </a:p>
      </dsp:txBody>
      <dsp:txXfrm>
        <a:off x="4732960" y="520557"/>
        <a:ext cx="1341449" cy="5964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CE80-491F-40DA-BC6B-06584DD8A0E0}">
      <dsp:nvSpPr>
        <dsp:cNvPr id="0" name=""/>
        <dsp:cNvSpPr/>
      </dsp:nvSpPr>
      <dsp:spPr>
        <a:xfrm>
          <a:off x="3031" y="15674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 </a:t>
          </a:r>
          <a:endParaRPr lang="ru-RU" sz="1000" kern="1200" dirty="0"/>
        </a:p>
      </dsp:txBody>
      <dsp:txXfrm>
        <a:off x="3031" y="15674"/>
        <a:ext cx="1378565" cy="288000"/>
      </dsp:txXfrm>
    </dsp:sp>
    <dsp:sp modelId="{A6168AB2-52FC-4611-808B-AAEDC11BF480}">
      <dsp:nvSpPr>
        <dsp:cNvPr id="0" name=""/>
        <dsp:cNvSpPr/>
      </dsp:nvSpPr>
      <dsp:spPr>
        <a:xfrm>
          <a:off x="285388" y="303674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765D-E889-499B-A691-29E5680AC916}">
      <dsp:nvSpPr>
        <dsp:cNvPr id="0" name=""/>
        <dsp:cNvSpPr/>
      </dsp:nvSpPr>
      <dsp:spPr>
        <a:xfrm>
          <a:off x="1590582" y="-11936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1590582" y="56708"/>
        <a:ext cx="340082" cy="205934"/>
      </dsp:txXfrm>
    </dsp:sp>
    <dsp:sp modelId="{20EED351-93E0-42FD-9C5F-D4B9F8AD1E71}">
      <dsp:nvSpPr>
        <dsp:cNvPr id="0" name=""/>
        <dsp:cNvSpPr/>
      </dsp:nvSpPr>
      <dsp:spPr>
        <a:xfrm>
          <a:off x="2217539" y="15674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2217539" y="15674"/>
        <a:ext cx="1378565" cy="288000"/>
      </dsp:txXfrm>
    </dsp:sp>
    <dsp:sp modelId="{39F175D3-FAEF-47B4-BB44-E2E721C80524}">
      <dsp:nvSpPr>
        <dsp:cNvPr id="0" name=""/>
        <dsp:cNvSpPr/>
      </dsp:nvSpPr>
      <dsp:spPr>
        <a:xfrm>
          <a:off x="2499895" y="303674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07927-76FF-4501-B6F1-BDF42F229A65}">
      <dsp:nvSpPr>
        <dsp:cNvPr id="0" name=""/>
        <dsp:cNvSpPr/>
      </dsp:nvSpPr>
      <dsp:spPr>
        <a:xfrm>
          <a:off x="3805089" y="-11936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3805089" y="56708"/>
        <a:ext cx="340082" cy="205934"/>
      </dsp:txXfrm>
    </dsp:sp>
    <dsp:sp modelId="{95240AB5-5EEE-4559-ADB8-98C7F4ED86A9}">
      <dsp:nvSpPr>
        <dsp:cNvPr id="0" name=""/>
        <dsp:cNvSpPr/>
      </dsp:nvSpPr>
      <dsp:spPr>
        <a:xfrm>
          <a:off x="4432046" y="15674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@</a:t>
          </a:r>
          <a:r>
            <a:rPr lang="en-US" sz="1000" kern="1200" dirty="0" err="1" smtClean="0"/>
            <a:t>SingleState</a:t>
          </a:r>
          <a:endParaRPr lang="ru-RU" sz="1000" kern="1200" dirty="0"/>
        </a:p>
      </dsp:txBody>
      <dsp:txXfrm>
        <a:off x="4432046" y="15674"/>
        <a:ext cx="1378565" cy="288000"/>
      </dsp:txXfrm>
    </dsp:sp>
    <dsp:sp modelId="{3AE96C3A-6BA6-4B8B-A5A9-13ABB4330099}">
      <dsp:nvSpPr>
        <dsp:cNvPr id="0" name=""/>
        <dsp:cNvSpPr/>
      </dsp:nvSpPr>
      <dsp:spPr>
        <a:xfrm>
          <a:off x="4714402" y="303674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clearUser</a:t>
          </a:r>
          <a:r>
            <a:rPr lang="en-US" sz="1000" kern="1200" dirty="0" smtClean="0"/>
            <a:t>()</a:t>
          </a:r>
          <a:endParaRPr lang="ru-RU" sz="1000" kern="1200" dirty="0"/>
        </a:p>
      </dsp:txBody>
      <dsp:txXfrm>
        <a:off x="4731272" y="320544"/>
        <a:ext cx="1344825" cy="5422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74D06-75FF-46FC-AB49-18B729D56A32}">
      <dsp:nvSpPr>
        <dsp:cNvPr id="0" name=""/>
        <dsp:cNvSpPr/>
      </dsp:nvSpPr>
      <dsp:spPr>
        <a:xfrm>
          <a:off x="1540" y="306516"/>
          <a:ext cx="920799" cy="368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showNews</a:t>
          </a:r>
          <a:r>
            <a:rPr lang="en-US" sz="600" kern="1200" dirty="0" smtClean="0"/>
            <a:t>(list)</a:t>
          </a:r>
          <a:endParaRPr lang="ru-RU" sz="600" kern="1200" dirty="0"/>
        </a:p>
      </dsp:txBody>
      <dsp:txXfrm>
        <a:off x="185700" y="306516"/>
        <a:ext cx="552480" cy="368319"/>
      </dsp:txXfrm>
    </dsp:sp>
    <dsp:sp modelId="{30740BD0-AE88-4C83-BDF7-C3C140E04C8E}">
      <dsp:nvSpPr>
        <dsp:cNvPr id="0" name=""/>
        <dsp:cNvSpPr/>
      </dsp:nvSpPr>
      <dsp:spPr>
        <a:xfrm>
          <a:off x="830260" y="306516"/>
          <a:ext cx="920799" cy="368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hideProgress</a:t>
          </a:r>
          <a:r>
            <a:rPr lang="en-US" sz="600" kern="1200" dirty="0" smtClean="0"/>
            <a:t>()</a:t>
          </a:r>
          <a:endParaRPr lang="ru-RU" sz="600" kern="1200" dirty="0"/>
        </a:p>
      </dsp:txBody>
      <dsp:txXfrm>
        <a:off x="1014420" y="306516"/>
        <a:ext cx="552480" cy="36831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0A5FD-D733-4903-B23C-997DB7BF8372}">
      <dsp:nvSpPr>
        <dsp:cNvPr id="0" name=""/>
        <dsp:cNvSpPr/>
      </dsp:nvSpPr>
      <dsp:spPr>
        <a:xfrm>
          <a:off x="207" y="552188"/>
          <a:ext cx="2255325" cy="56607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navigateTo</a:t>
          </a:r>
          <a:r>
            <a:rPr lang="en-US" sz="1800" kern="1200" dirty="0" smtClean="0"/>
            <a:t>()</a:t>
          </a:r>
          <a:endParaRPr lang="ru-RU" sz="1800" kern="1200" dirty="0"/>
        </a:p>
      </dsp:txBody>
      <dsp:txXfrm>
        <a:off x="283242" y="552188"/>
        <a:ext cx="1689255" cy="566070"/>
      </dsp:txXfrm>
    </dsp:sp>
    <dsp:sp modelId="{D8C74D06-75FF-46FC-AB49-18B729D56A32}">
      <dsp:nvSpPr>
        <dsp:cNvPr id="0" name=""/>
        <dsp:cNvSpPr/>
      </dsp:nvSpPr>
      <dsp:spPr>
        <a:xfrm>
          <a:off x="2135964" y="697849"/>
          <a:ext cx="496962" cy="2747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showNews</a:t>
          </a:r>
          <a:r>
            <a:rPr lang="en-US" sz="600" kern="1200" dirty="0" smtClean="0"/>
            <a:t>(list)</a:t>
          </a:r>
          <a:endParaRPr lang="ru-RU" sz="600" kern="1200" dirty="0"/>
        </a:p>
      </dsp:txBody>
      <dsp:txXfrm>
        <a:off x="2273339" y="697849"/>
        <a:ext cx="222213" cy="274749"/>
      </dsp:txXfrm>
    </dsp:sp>
    <dsp:sp modelId="{30740BD0-AE88-4C83-BDF7-C3C140E04C8E}">
      <dsp:nvSpPr>
        <dsp:cNvPr id="0" name=""/>
        <dsp:cNvSpPr/>
      </dsp:nvSpPr>
      <dsp:spPr>
        <a:xfrm>
          <a:off x="2513358" y="708220"/>
          <a:ext cx="458234" cy="254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hideProgress</a:t>
          </a:r>
          <a:r>
            <a:rPr lang="en-US" sz="600" kern="1200" dirty="0" smtClean="0"/>
            <a:t>()</a:t>
          </a:r>
          <a:endParaRPr lang="ru-RU" sz="600" kern="1200" dirty="0"/>
        </a:p>
      </dsp:txBody>
      <dsp:txXfrm>
        <a:off x="2640361" y="708220"/>
        <a:ext cx="204228" cy="25400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74D06-75FF-46FC-AB49-18B729D56A32}">
      <dsp:nvSpPr>
        <dsp:cNvPr id="0" name=""/>
        <dsp:cNvSpPr/>
      </dsp:nvSpPr>
      <dsp:spPr>
        <a:xfrm>
          <a:off x="870" y="623076"/>
          <a:ext cx="1060735" cy="4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showText</a:t>
          </a:r>
          <a:r>
            <a:rPr lang="en-US" sz="600" kern="1200" dirty="0" smtClean="0"/>
            <a:t>(text)</a:t>
          </a:r>
          <a:endParaRPr lang="ru-RU" sz="600" kern="1200" dirty="0"/>
        </a:p>
      </dsp:txBody>
      <dsp:txXfrm>
        <a:off x="213017" y="623076"/>
        <a:ext cx="636441" cy="424294"/>
      </dsp:txXfrm>
    </dsp:sp>
    <dsp:sp modelId="{30740BD0-AE88-4C83-BDF7-C3C140E04C8E}">
      <dsp:nvSpPr>
        <dsp:cNvPr id="0" name=""/>
        <dsp:cNvSpPr/>
      </dsp:nvSpPr>
      <dsp:spPr>
        <a:xfrm>
          <a:off x="955532" y="623076"/>
          <a:ext cx="1060735" cy="4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showPhoto</a:t>
          </a:r>
          <a:r>
            <a:rPr lang="en-US" sz="600" kern="1200" dirty="0" smtClean="0"/>
            <a:t>(</a:t>
          </a:r>
          <a:r>
            <a:rPr lang="en-US" sz="600" kern="1200" dirty="0" err="1" smtClean="0"/>
            <a:t>url</a:t>
          </a:r>
          <a:r>
            <a:rPr lang="en-US" sz="600" kern="1200" dirty="0" smtClean="0"/>
            <a:t>)</a:t>
          </a:r>
          <a:endParaRPr lang="ru-RU" sz="600" kern="1200" dirty="0"/>
        </a:p>
      </dsp:txBody>
      <dsp:txXfrm>
        <a:off x="1167679" y="623076"/>
        <a:ext cx="636441" cy="424294"/>
      </dsp:txXfrm>
    </dsp:sp>
    <dsp:sp modelId="{9DBBC49F-FDB2-4F01-BF81-D1E23C824BFD}">
      <dsp:nvSpPr>
        <dsp:cNvPr id="0" name=""/>
        <dsp:cNvSpPr/>
      </dsp:nvSpPr>
      <dsp:spPr>
        <a:xfrm>
          <a:off x="1910194" y="623076"/>
          <a:ext cx="1060735" cy="4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showTimeDiff</a:t>
          </a:r>
          <a:r>
            <a:rPr lang="en-US" sz="600" kern="1200" dirty="0" smtClean="0"/>
            <a:t>(diff)</a:t>
          </a:r>
          <a:endParaRPr lang="ru-RU" sz="600" kern="1200" dirty="0"/>
        </a:p>
      </dsp:txBody>
      <dsp:txXfrm>
        <a:off x="2122341" y="623076"/>
        <a:ext cx="636441" cy="424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888FD-D61B-45EF-9125-90761465A9F2}">
      <dsp:nvSpPr>
        <dsp:cNvPr id="0" name=""/>
        <dsp:cNvSpPr/>
      </dsp:nvSpPr>
      <dsp:spPr>
        <a:xfrm rot="5400000">
          <a:off x="4169147" y="100742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Экран</a:t>
          </a:r>
          <a:endParaRPr lang="ru-RU" sz="14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4460897" y="229082"/>
        <a:ext cx="863806" cy="997122"/>
      </dsp:txXfrm>
    </dsp:sp>
    <dsp:sp modelId="{C3527BAD-2752-455D-AABD-7E6F45BB2115}">
      <dsp:nvSpPr>
        <dsp:cNvPr id="0" name=""/>
        <dsp:cNvSpPr/>
      </dsp:nvSpPr>
      <dsp:spPr>
        <a:xfrm>
          <a:off x="5557748" y="295298"/>
          <a:ext cx="1608326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Настроить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DI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Подключить Аналитику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Передать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Layout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Найти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View</a:t>
          </a: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по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id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557748" y="295298"/>
        <a:ext cx="1608326" cy="864691"/>
      </dsp:txXfrm>
    </dsp:sp>
    <dsp:sp modelId="{A2682E11-309D-4955-849B-68F8EC15B9E9}">
      <dsp:nvSpPr>
        <dsp:cNvPr id="0" name=""/>
        <dsp:cNvSpPr/>
      </dsp:nvSpPr>
      <dsp:spPr>
        <a:xfrm rot="5400000">
          <a:off x="2818117" y="100742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Lifecycle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107176" y="231648"/>
        <a:ext cx="863034" cy="991993"/>
      </dsp:txXfrm>
    </dsp:sp>
    <dsp:sp modelId="{2C3B1B98-BBC5-44C2-9D2A-952264AFE969}">
      <dsp:nvSpPr>
        <dsp:cNvPr id="0" name=""/>
        <dsp:cNvSpPr/>
      </dsp:nvSpPr>
      <dsp:spPr>
        <a:xfrm rot="5400000">
          <a:off x="3489500" y="1330146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Рассылки</a:t>
          </a:r>
          <a:endParaRPr lang="ru-RU" sz="14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781250" y="1458486"/>
        <a:ext cx="863806" cy="997122"/>
      </dsp:txXfrm>
    </dsp:sp>
    <dsp:sp modelId="{E5419567-5B67-4EB3-AB91-9BF6CDF5F79B}">
      <dsp:nvSpPr>
        <dsp:cNvPr id="0" name=""/>
        <dsp:cNvSpPr/>
      </dsp:nvSpPr>
      <dsp:spPr>
        <a:xfrm>
          <a:off x="1977925" y="1524702"/>
          <a:ext cx="1556444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Rx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EventBus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Click / Swipe / Touch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Response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77925" y="1524702"/>
        <a:ext cx="1556444" cy="864691"/>
      </dsp:txXfrm>
    </dsp:sp>
    <dsp:sp modelId="{768A3FD1-EBF4-48F0-9739-DC1A73E2FE21}">
      <dsp:nvSpPr>
        <dsp:cNvPr id="0" name=""/>
        <dsp:cNvSpPr/>
      </dsp:nvSpPr>
      <dsp:spPr>
        <a:xfrm rot="5400000">
          <a:off x="4846683" y="1330146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ПодписатьсяОтписаться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5135742" y="1461052"/>
        <a:ext cx="863034" cy="991993"/>
      </dsp:txXfrm>
    </dsp:sp>
    <dsp:sp modelId="{7AEC68F2-F5E7-4227-B32D-31492BB241BA}">
      <dsp:nvSpPr>
        <dsp:cNvPr id="0" name=""/>
        <dsp:cNvSpPr/>
      </dsp:nvSpPr>
      <dsp:spPr>
        <a:xfrm rot="5400000">
          <a:off x="4169147" y="2559550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Запросы</a:t>
          </a:r>
          <a:endParaRPr lang="ru-RU" sz="13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4460897" y="2687890"/>
        <a:ext cx="863806" cy="997122"/>
      </dsp:txXfrm>
    </dsp:sp>
    <dsp:sp modelId="{C465FFBD-44B6-4067-BECD-97279B63B24D}">
      <dsp:nvSpPr>
        <dsp:cNvPr id="0" name=""/>
        <dsp:cNvSpPr/>
      </dsp:nvSpPr>
      <dsp:spPr>
        <a:xfrm>
          <a:off x="5557748" y="2754106"/>
          <a:ext cx="1608326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Сохранять в Базу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Отправлять на сервер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Читать файлы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Работать с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Bluetooth</a:t>
          </a: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/ Wi-Fi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557748" y="2754106"/>
        <a:ext cx="1608326" cy="864691"/>
      </dsp:txXfrm>
    </dsp:sp>
    <dsp:sp modelId="{214A52E2-5FCA-49CE-A34C-7277CAF8CC2B}">
      <dsp:nvSpPr>
        <dsp:cNvPr id="0" name=""/>
        <dsp:cNvSpPr/>
      </dsp:nvSpPr>
      <dsp:spPr>
        <a:xfrm rot="5400000">
          <a:off x="2818117" y="2559550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Обработать различные ошибки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107176" y="2690456"/>
        <a:ext cx="863034" cy="991993"/>
      </dsp:txXfrm>
    </dsp:sp>
    <dsp:sp modelId="{A887AE77-627F-436B-AFB1-E306E443B59A}">
      <dsp:nvSpPr>
        <dsp:cNvPr id="0" name=""/>
        <dsp:cNvSpPr/>
      </dsp:nvSpPr>
      <dsp:spPr>
        <a:xfrm rot="5400000">
          <a:off x="3489500" y="3788954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Реакции</a:t>
          </a:r>
          <a:endParaRPr lang="ru-RU" sz="14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781250" y="3917294"/>
        <a:ext cx="863806" cy="997122"/>
      </dsp:txXfrm>
    </dsp:sp>
    <dsp:sp modelId="{F3949270-9862-40ED-BF2A-3ACAFA20C015}">
      <dsp:nvSpPr>
        <dsp:cNvPr id="0" name=""/>
        <dsp:cNvSpPr/>
      </dsp:nvSpPr>
      <dsp:spPr>
        <a:xfrm>
          <a:off x="1977925" y="3983510"/>
          <a:ext cx="1556444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Менять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UI</a:t>
          </a: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элементы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Отображать данные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Запускать анимации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77925" y="3983510"/>
        <a:ext cx="1556444" cy="864691"/>
      </dsp:txXfrm>
    </dsp:sp>
    <dsp:sp modelId="{DFD53E4A-2F8D-4241-BADE-2FF9D5AC855A}">
      <dsp:nvSpPr>
        <dsp:cNvPr id="0" name=""/>
        <dsp:cNvSpPr/>
      </dsp:nvSpPr>
      <dsp:spPr>
        <a:xfrm rot="5400000">
          <a:off x="4846683" y="3788954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Асинхронно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5135742" y="3919860"/>
        <a:ext cx="863034" cy="991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9FD77-77B7-4C5A-8E12-8B80D056CF81}">
      <dsp:nvSpPr>
        <dsp:cNvPr id="0" name=""/>
        <dsp:cNvSpPr/>
      </dsp:nvSpPr>
      <dsp:spPr>
        <a:xfrm>
          <a:off x="5562" y="318710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7582" y="360730"/>
        <a:ext cx="2318347" cy="1751311"/>
      </dsp:txXfrm>
    </dsp:sp>
    <dsp:sp modelId="{F7D376C0-8C05-4EB8-A6FF-F1903FFBB9DB}">
      <dsp:nvSpPr>
        <dsp:cNvPr id="0" name=""/>
        <dsp:cNvSpPr/>
      </dsp:nvSpPr>
      <dsp:spPr>
        <a:xfrm>
          <a:off x="5562" y="2112041"/>
          <a:ext cx="2402387" cy="77113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Activity</a:t>
          </a:r>
          <a:endParaRPr lang="ru-RU" sz="2800" kern="12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562" y="2112041"/>
        <a:ext cx="1691822" cy="771132"/>
      </dsp:txXfrm>
    </dsp:sp>
    <dsp:sp modelId="{84740064-9E49-4D4D-96DD-344BD5D1028C}">
      <dsp:nvSpPr>
        <dsp:cNvPr id="0" name=""/>
        <dsp:cNvSpPr/>
      </dsp:nvSpPr>
      <dsp:spPr>
        <a:xfrm>
          <a:off x="1765343" y="2234529"/>
          <a:ext cx="840835" cy="840835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20000" t="20000" r="20000" b="20000"/>
          </a:stretch>
        </a:blip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53C4922F-7194-4B45-9E89-F7FC574A1E36}">
      <dsp:nvSpPr>
        <dsp:cNvPr id="0" name=""/>
        <dsp:cNvSpPr/>
      </dsp:nvSpPr>
      <dsp:spPr>
        <a:xfrm>
          <a:off x="2814491" y="318710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856511" y="360730"/>
        <a:ext cx="2318347" cy="1751311"/>
      </dsp:txXfrm>
    </dsp:sp>
    <dsp:sp modelId="{618399C7-3D03-45E7-8C6D-F6160253F25D}">
      <dsp:nvSpPr>
        <dsp:cNvPr id="0" name=""/>
        <dsp:cNvSpPr/>
      </dsp:nvSpPr>
      <dsp:spPr>
        <a:xfrm>
          <a:off x="2814491" y="2112041"/>
          <a:ext cx="2402387" cy="77113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Fragment</a:t>
          </a:r>
          <a:endParaRPr lang="ru-RU" sz="2800" kern="12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814491" y="2112041"/>
        <a:ext cx="1691822" cy="771132"/>
      </dsp:txXfrm>
    </dsp:sp>
    <dsp:sp modelId="{131E72D3-4F4B-4AE2-A979-CED9C4419055}">
      <dsp:nvSpPr>
        <dsp:cNvPr id="0" name=""/>
        <dsp:cNvSpPr/>
      </dsp:nvSpPr>
      <dsp:spPr>
        <a:xfrm>
          <a:off x="4574273" y="2234529"/>
          <a:ext cx="840835" cy="84083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F38C5EF1-3E3E-43C8-A27D-39FE30363E6C}">
      <dsp:nvSpPr>
        <dsp:cNvPr id="0" name=""/>
        <dsp:cNvSpPr/>
      </dsp:nvSpPr>
      <dsp:spPr>
        <a:xfrm>
          <a:off x="5623420" y="318710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665440" y="360730"/>
        <a:ext cx="2318347" cy="1751311"/>
      </dsp:txXfrm>
    </dsp:sp>
    <dsp:sp modelId="{47172538-0F1D-4A92-8223-7FB53F4DD9A7}">
      <dsp:nvSpPr>
        <dsp:cNvPr id="0" name=""/>
        <dsp:cNvSpPr/>
      </dsp:nvSpPr>
      <dsp:spPr>
        <a:xfrm>
          <a:off x="5623420" y="2112041"/>
          <a:ext cx="2402387" cy="77113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Widget</a:t>
          </a:r>
          <a:endParaRPr lang="ru-RU" sz="2800" kern="12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623420" y="2112041"/>
        <a:ext cx="1691822" cy="771132"/>
      </dsp:txXfrm>
    </dsp:sp>
    <dsp:sp modelId="{93C76364-58AE-42E2-9D53-A10B969BECF9}">
      <dsp:nvSpPr>
        <dsp:cNvPr id="0" name=""/>
        <dsp:cNvSpPr/>
      </dsp:nvSpPr>
      <dsp:spPr>
        <a:xfrm>
          <a:off x="7383202" y="2234529"/>
          <a:ext cx="840835" cy="84083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FD492-4319-4879-83F5-571D704B2C24}">
      <dsp:nvSpPr>
        <dsp:cNvPr id="0" name=""/>
        <dsp:cNvSpPr/>
      </dsp:nvSpPr>
      <dsp:spPr>
        <a:xfrm>
          <a:off x="2492097" y="208954"/>
          <a:ext cx="4146946" cy="14401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solidFill>
            <a:srgbClr val="699F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FEAE0-A774-4A4B-B2D1-FE885C0EED66}">
      <dsp:nvSpPr>
        <dsp:cNvPr id="0" name=""/>
        <dsp:cNvSpPr/>
      </dsp:nvSpPr>
      <dsp:spPr>
        <a:xfrm>
          <a:off x="4170164" y="3735466"/>
          <a:ext cx="803671" cy="514350"/>
        </a:xfrm>
        <a:prstGeom prst="downArrow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F5AC325D-DE17-4E40-953A-C4FB30BC392D}">
      <dsp:nvSpPr>
        <dsp:cNvPr id="0" name=""/>
        <dsp:cNvSpPr/>
      </dsp:nvSpPr>
      <dsp:spPr>
        <a:xfrm>
          <a:off x="2643187" y="4146946"/>
          <a:ext cx="3857625" cy="96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cap="none" spc="0" dirty="0" smtClean="0">
              <a:ln w="1905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/>
            </a:rPr>
            <a:t>Application</a:t>
          </a:r>
          <a:endParaRPr lang="ru-RU" sz="3400" b="1" kern="1200" cap="none" spc="0" dirty="0">
            <a:ln w="19050">
              <a:solidFill>
                <a:srgbClr val="699F00"/>
              </a:solidFill>
              <a:prstDash val="solid"/>
            </a:ln>
            <a:solidFill>
              <a:schemeClr val="bg1"/>
            </a:solidFill>
            <a:effectLst/>
          </a:endParaRPr>
        </a:p>
      </dsp:txBody>
      <dsp:txXfrm>
        <a:off x="2643187" y="4146946"/>
        <a:ext cx="3857625" cy="964406"/>
      </dsp:txXfrm>
    </dsp:sp>
    <dsp:sp modelId="{0AE19D82-14A5-4005-8258-46E6CF7E2922}">
      <dsp:nvSpPr>
        <dsp:cNvPr id="0" name=""/>
        <dsp:cNvSpPr/>
      </dsp:nvSpPr>
      <dsp:spPr>
        <a:xfrm>
          <a:off x="3999785" y="1760362"/>
          <a:ext cx="1446609" cy="1446609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MVC</a:t>
          </a:r>
          <a:endParaRPr lang="ru-RU" sz="2600" kern="1200" dirty="0"/>
        </a:p>
      </dsp:txBody>
      <dsp:txXfrm>
        <a:off x="4211636" y="1972213"/>
        <a:ext cx="1022907" cy="1022907"/>
      </dsp:txXfrm>
    </dsp:sp>
    <dsp:sp modelId="{D553B4D3-50BA-43A1-916D-5A98215DEC70}">
      <dsp:nvSpPr>
        <dsp:cNvPr id="0" name=""/>
        <dsp:cNvSpPr/>
      </dsp:nvSpPr>
      <dsp:spPr>
        <a:xfrm>
          <a:off x="2964656" y="675084"/>
          <a:ext cx="1446609" cy="1446609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MVVM</a:t>
          </a:r>
          <a:endParaRPr lang="ru-RU" sz="2600" kern="1200" dirty="0"/>
        </a:p>
      </dsp:txBody>
      <dsp:txXfrm>
        <a:off x="3176507" y="886935"/>
        <a:ext cx="1022907" cy="1022907"/>
      </dsp:txXfrm>
    </dsp:sp>
    <dsp:sp modelId="{DD0E5570-116B-4DCA-9134-485EC821F13A}">
      <dsp:nvSpPr>
        <dsp:cNvPr id="0" name=""/>
        <dsp:cNvSpPr/>
      </dsp:nvSpPr>
      <dsp:spPr>
        <a:xfrm>
          <a:off x="4443412" y="325326"/>
          <a:ext cx="1446609" cy="1446609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MVP</a:t>
          </a:r>
          <a:endParaRPr lang="ru-RU" sz="2600" kern="1200" dirty="0"/>
        </a:p>
      </dsp:txBody>
      <dsp:txXfrm>
        <a:off x="4655263" y="537177"/>
        <a:ext cx="1022907" cy="1022907"/>
      </dsp:txXfrm>
    </dsp:sp>
    <dsp:sp modelId="{24713017-E2B1-485B-978B-B307DD63483B}">
      <dsp:nvSpPr>
        <dsp:cNvPr id="0" name=""/>
        <dsp:cNvSpPr/>
      </dsp:nvSpPr>
      <dsp:spPr>
        <a:xfrm>
          <a:off x="2321718" y="32146"/>
          <a:ext cx="4500562" cy="3600450"/>
        </a:xfrm>
        <a:prstGeom prst="funnel">
          <a:avLst/>
        </a:prstGeom>
        <a:solidFill>
          <a:srgbClr val="699F00">
            <a:alpha val="50000"/>
          </a:srgbClr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2DF3B-29E1-47FF-8694-D3343965C1A2}">
      <dsp:nvSpPr>
        <dsp:cNvPr id="0" name=""/>
        <dsp:cNvSpPr/>
      </dsp:nvSpPr>
      <dsp:spPr>
        <a:xfrm>
          <a:off x="4570958" y="2258187"/>
          <a:ext cx="620464" cy="14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35"/>
              </a:lnTo>
              <a:lnTo>
                <a:pt x="620464" y="71635"/>
              </a:lnTo>
              <a:lnTo>
                <a:pt x="620464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F6FD-BDFD-434A-88C6-2779DA630AC4}">
      <dsp:nvSpPr>
        <dsp:cNvPr id="0" name=""/>
        <dsp:cNvSpPr/>
      </dsp:nvSpPr>
      <dsp:spPr>
        <a:xfrm>
          <a:off x="3950493" y="2258187"/>
          <a:ext cx="620464" cy="142142"/>
        </a:xfrm>
        <a:custGeom>
          <a:avLst/>
          <a:gdLst/>
          <a:ahLst/>
          <a:cxnLst/>
          <a:rect l="0" t="0" r="0" b="0"/>
          <a:pathLst>
            <a:path>
              <a:moveTo>
                <a:pt x="620464" y="0"/>
              </a:moveTo>
              <a:lnTo>
                <a:pt x="620464" y="71635"/>
              </a:lnTo>
              <a:lnTo>
                <a:pt x="0" y="71635"/>
              </a:lnTo>
              <a:lnTo>
                <a:pt x="0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93E1C-AFDC-4821-B5D5-DDEF486DE4B9}">
      <dsp:nvSpPr>
        <dsp:cNvPr id="0" name=""/>
        <dsp:cNvSpPr/>
      </dsp:nvSpPr>
      <dsp:spPr>
        <a:xfrm>
          <a:off x="3019797" y="1664797"/>
          <a:ext cx="1551161" cy="14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35"/>
              </a:lnTo>
              <a:lnTo>
                <a:pt x="1551161" y="71635"/>
              </a:lnTo>
              <a:lnTo>
                <a:pt x="1551161" y="142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FF377-5AC0-4C84-B9E4-BBE8FD3435B1}">
      <dsp:nvSpPr>
        <dsp:cNvPr id="0" name=""/>
        <dsp:cNvSpPr/>
      </dsp:nvSpPr>
      <dsp:spPr>
        <a:xfrm>
          <a:off x="1468635" y="2258187"/>
          <a:ext cx="1240928" cy="14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35"/>
              </a:lnTo>
              <a:lnTo>
                <a:pt x="1240928" y="71635"/>
              </a:lnTo>
              <a:lnTo>
                <a:pt x="1240928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8856E-4577-4DFA-AFED-2F3E23C15619}">
      <dsp:nvSpPr>
        <dsp:cNvPr id="0" name=""/>
        <dsp:cNvSpPr/>
      </dsp:nvSpPr>
      <dsp:spPr>
        <a:xfrm>
          <a:off x="1422915" y="2258187"/>
          <a:ext cx="91440" cy="1421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B39EA-3321-4CCE-8DB0-AC86181446D5}">
      <dsp:nvSpPr>
        <dsp:cNvPr id="0" name=""/>
        <dsp:cNvSpPr/>
      </dsp:nvSpPr>
      <dsp:spPr>
        <a:xfrm>
          <a:off x="227707" y="2258187"/>
          <a:ext cx="1240928" cy="142142"/>
        </a:xfrm>
        <a:custGeom>
          <a:avLst/>
          <a:gdLst/>
          <a:ahLst/>
          <a:cxnLst/>
          <a:rect l="0" t="0" r="0" b="0"/>
          <a:pathLst>
            <a:path>
              <a:moveTo>
                <a:pt x="1240928" y="0"/>
              </a:moveTo>
              <a:lnTo>
                <a:pt x="1240928" y="71635"/>
              </a:lnTo>
              <a:lnTo>
                <a:pt x="0" y="71635"/>
              </a:lnTo>
              <a:lnTo>
                <a:pt x="0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4C91C-43E4-49D4-81C7-FAE73216782A}">
      <dsp:nvSpPr>
        <dsp:cNvPr id="0" name=""/>
        <dsp:cNvSpPr/>
      </dsp:nvSpPr>
      <dsp:spPr>
        <a:xfrm>
          <a:off x="1468635" y="1664797"/>
          <a:ext cx="1551161" cy="142142"/>
        </a:xfrm>
        <a:custGeom>
          <a:avLst/>
          <a:gdLst/>
          <a:ahLst/>
          <a:cxnLst/>
          <a:rect l="0" t="0" r="0" b="0"/>
          <a:pathLst>
            <a:path>
              <a:moveTo>
                <a:pt x="1551161" y="0"/>
              </a:moveTo>
              <a:lnTo>
                <a:pt x="1551161" y="71635"/>
              </a:lnTo>
              <a:lnTo>
                <a:pt x="0" y="71635"/>
              </a:lnTo>
              <a:lnTo>
                <a:pt x="0" y="142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B738-8BB8-441E-8510-2C17DEBFF36F}">
      <dsp:nvSpPr>
        <dsp:cNvPr id="0" name=""/>
        <dsp:cNvSpPr/>
      </dsp:nvSpPr>
      <dsp:spPr>
        <a:xfrm>
          <a:off x="2794173" y="121355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220AA-1EDE-449C-99E4-27FA577DA079}">
      <dsp:nvSpPr>
        <dsp:cNvPr id="0" name=""/>
        <dsp:cNvSpPr/>
      </dsp:nvSpPr>
      <dsp:spPr>
        <a:xfrm>
          <a:off x="3245420" y="121242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Pattern</a:t>
          </a:r>
          <a:endParaRPr lang="ru-RU" sz="1400" kern="1200" dirty="0"/>
        </a:p>
      </dsp:txBody>
      <dsp:txXfrm>
        <a:off x="3245420" y="1212422"/>
        <a:ext cx="676870" cy="451246"/>
      </dsp:txXfrm>
    </dsp:sp>
    <dsp:sp modelId="{6E8A2AFB-E2F0-4085-9EB9-9C986D48A477}">
      <dsp:nvSpPr>
        <dsp:cNvPr id="0" name=""/>
        <dsp:cNvSpPr/>
      </dsp:nvSpPr>
      <dsp:spPr>
        <a:xfrm>
          <a:off x="1243012" y="180694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EC8BE-4BD6-4D74-B592-D96D0662CE47}">
      <dsp:nvSpPr>
        <dsp:cNvPr id="0" name=""/>
        <dsp:cNvSpPr/>
      </dsp:nvSpPr>
      <dsp:spPr>
        <a:xfrm>
          <a:off x="1694259" y="180581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MV*</a:t>
          </a:r>
          <a:endParaRPr lang="ru-RU" sz="1400" kern="1200" dirty="0"/>
        </a:p>
      </dsp:txBody>
      <dsp:txXfrm>
        <a:off x="1694259" y="1805812"/>
        <a:ext cx="676870" cy="451246"/>
      </dsp:txXfrm>
    </dsp:sp>
    <dsp:sp modelId="{F4E20D06-0426-4231-88B0-0CB412AA36C6}">
      <dsp:nvSpPr>
        <dsp:cNvPr id="0" name=""/>
        <dsp:cNvSpPr/>
      </dsp:nvSpPr>
      <dsp:spPr>
        <a:xfrm>
          <a:off x="2083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44311-4DA5-45B9-B56A-5EA7475B4AF8}">
      <dsp:nvSpPr>
        <dsp:cNvPr id="0" name=""/>
        <dsp:cNvSpPr/>
      </dsp:nvSpPr>
      <dsp:spPr>
        <a:xfrm>
          <a:off x="453330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MVC</a:t>
          </a:r>
          <a:endParaRPr lang="ru-RU" sz="1400" kern="1200" dirty="0"/>
        </a:p>
      </dsp:txBody>
      <dsp:txXfrm>
        <a:off x="453330" y="2399202"/>
        <a:ext cx="676870" cy="451246"/>
      </dsp:txXfrm>
    </dsp:sp>
    <dsp:sp modelId="{DDA2EEA0-7EDF-4DCD-9530-86F288053146}">
      <dsp:nvSpPr>
        <dsp:cNvPr id="0" name=""/>
        <dsp:cNvSpPr/>
      </dsp:nvSpPr>
      <dsp:spPr>
        <a:xfrm>
          <a:off x="1243012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60DC-18A2-4A5E-9E41-31A47142C235}">
      <dsp:nvSpPr>
        <dsp:cNvPr id="0" name=""/>
        <dsp:cNvSpPr/>
      </dsp:nvSpPr>
      <dsp:spPr>
        <a:xfrm>
          <a:off x="1694259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MVP</a:t>
          </a:r>
          <a:endParaRPr lang="ru-RU" sz="1400" kern="1200" dirty="0"/>
        </a:p>
      </dsp:txBody>
      <dsp:txXfrm>
        <a:off x="1694259" y="2399202"/>
        <a:ext cx="676870" cy="451246"/>
      </dsp:txXfrm>
    </dsp:sp>
    <dsp:sp modelId="{1B832FB0-20F6-4CA7-BD5E-5C2905C2CBA6}">
      <dsp:nvSpPr>
        <dsp:cNvPr id="0" name=""/>
        <dsp:cNvSpPr/>
      </dsp:nvSpPr>
      <dsp:spPr>
        <a:xfrm>
          <a:off x="2483941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3C32C-B378-4D8C-9188-DF917229F1F0}">
      <dsp:nvSpPr>
        <dsp:cNvPr id="0" name=""/>
        <dsp:cNvSpPr/>
      </dsp:nvSpPr>
      <dsp:spPr>
        <a:xfrm>
          <a:off x="2935188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MVVM</a:t>
          </a:r>
          <a:endParaRPr lang="ru-RU" sz="1400" kern="1200" dirty="0"/>
        </a:p>
      </dsp:txBody>
      <dsp:txXfrm>
        <a:off x="2935188" y="2399202"/>
        <a:ext cx="676870" cy="451246"/>
      </dsp:txXfrm>
    </dsp:sp>
    <dsp:sp modelId="{B6A2665A-CA68-4AB0-810E-63B682562B6A}">
      <dsp:nvSpPr>
        <dsp:cNvPr id="0" name=""/>
        <dsp:cNvSpPr/>
      </dsp:nvSpPr>
      <dsp:spPr>
        <a:xfrm>
          <a:off x="4345334" y="180694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9FF5D-35D6-42D3-831E-C0213C43E4CD}">
      <dsp:nvSpPr>
        <dsp:cNvPr id="0" name=""/>
        <dsp:cNvSpPr/>
      </dsp:nvSpPr>
      <dsp:spPr>
        <a:xfrm>
          <a:off x="4796581" y="180581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Tire</a:t>
          </a:r>
          <a:endParaRPr lang="ru-RU" sz="1400" kern="1200" dirty="0"/>
        </a:p>
      </dsp:txBody>
      <dsp:txXfrm>
        <a:off x="4796581" y="1805812"/>
        <a:ext cx="676870" cy="451246"/>
      </dsp:txXfrm>
    </dsp:sp>
    <dsp:sp modelId="{CEC3B04C-C8AC-41C1-85A2-FF7563DFF73F}">
      <dsp:nvSpPr>
        <dsp:cNvPr id="0" name=""/>
        <dsp:cNvSpPr/>
      </dsp:nvSpPr>
      <dsp:spPr>
        <a:xfrm>
          <a:off x="3724870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DAF80-6B25-405E-8296-690EC99837EF}">
      <dsp:nvSpPr>
        <dsp:cNvPr id="0" name=""/>
        <dsp:cNvSpPr/>
      </dsp:nvSpPr>
      <dsp:spPr>
        <a:xfrm>
          <a:off x="4176117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Clean</a:t>
          </a:r>
          <a:endParaRPr lang="ru-RU" sz="1400" kern="1200" dirty="0"/>
        </a:p>
      </dsp:txBody>
      <dsp:txXfrm>
        <a:off x="4176117" y="2399202"/>
        <a:ext cx="676870" cy="451246"/>
      </dsp:txXfrm>
    </dsp:sp>
    <dsp:sp modelId="{DF7EA626-5A4E-42CC-B0D9-0D05FF852A35}">
      <dsp:nvSpPr>
        <dsp:cNvPr id="0" name=""/>
        <dsp:cNvSpPr/>
      </dsp:nvSpPr>
      <dsp:spPr>
        <a:xfrm>
          <a:off x="4965799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7F917-CC5E-4CF7-AE5F-2C79A3641159}">
      <dsp:nvSpPr>
        <dsp:cNvPr id="0" name=""/>
        <dsp:cNvSpPr/>
      </dsp:nvSpPr>
      <dsp:spPr>
        <a:xfrm>
          <a:off x="5417046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VIPER</a:t>
          </a:r>
          <a:endParaRPr lang="ru-RU" sz="1400" kern="1200" dirty="0"/>
        </a:p>
      </dsp:txBody>
      <dsp:txXfrm>
        <a:off x="5417046" y="2399202"/>
        <a:ext cx="676870" cy="451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F7995-0041-4207-AEE4-AA1A7E626418}">
      <dsp:nvSpPr>
        <dsp:cNvPr id="0" name=""/>
        <dsp:cNvSpPr/>
      </dsp:nvSpPr>
      <dsp:spPr>
        <a:xfrm>
          <a:off x="1919" y="0"/>
          <a:ext cx="2986980" cy="51435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rgbClr val="699F00"/>
              </a:solidFill>
            </a:rPr>
            <a:t>Presentation</a:t>
          </a:r>
          <a:endParaRPr lang="ru-RU" sz="3700" kern="1200" dirty="0">
            <a:solidFill>
              <a:srgbClr val="699F00"/>
            </a:solidFill>
          </a:endParaRPr>
        </a:p>
      </dsp:txBody>
      <dsp:txXfrm>
        <a:off x="1919" y="2057400"/>
        <a:ext cx="2986980" cy="2057400"/>
      </dsp:txXfrm>
    </dsp:sp>
    <dsp:sp modelId="{33574857-2CC0-49BA-84C4-000247AF2DF0}">
      <dsp:nvSpPr>
        <dsp:cNvPr id="0" name=""/>
        <dsp:cNvSpPr/>
      </dsp:nvSpPr>
      <dsp:spPr>
        <a:xfrm>
          <a:off x="639017" y="308609"/>
          <a:ext cx="1712785" cy="171278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3AC07-B8F2-4E6D-967A-D13C5538193E}">
      <dsp:nvSpPr>
        <dsp:cNvPr id="0" name=""/>
        <dsp:cNvSpPr/>
      </dsp:nvSpPr>
      <dsp:spPr>
        <a:xfrm>
          <a:off x="3078509" y="0"/>
          <a:ext cx="2986980" cy="51435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rgbClr val="699F00"/>
              </a:solidFill>
            </a:rPr>
            <a:t>Domain</a:t>
          </a:r>
          <a:endParaRPr lang="ru-RU" sz="3700" kern="1200" dirty="0">
            <a:solidFill>
              <a:srgbClr val="699F00"/>
            </a:solidFill>
          </a:endParaRPr>
        </a:p>
      </dsp:txBody>
      <dsp:txXfrm>
        <a:off x="3078509" y="2057400"/>
        <a:ext cx="2986980" cy="2057400"/>
      </dsp:txXfrm>
    </dsp:sp>
    <dsp:sp modelId="{B811D436-4548-4DCD-B8F7-5A2E6F8A085D}">
      <dsp:nvSpPr>
        <dsp:cNvPr id="0" name=""/>
        <dsp:cNvSpPr/>
      </dsp:nvSpPr>
      <dsp:spPr>
        <a:xfrm>
          <a:off x="3715607" y="308609"/>
          <a:ext cx="1712785" cy="171278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36120-511C-459C-AD21-8FEA633FB1F7}">
      <dsp:nvSpPr>
        <dsp:cNvPr id="0" name=""/>
        <dsp:cNvSpPr/>
      </dsp:nvSpPr>
      <dsp:spPr>
        <a:xfrm>
          <a:off x="6155099" y="0"/>
          <a:ext cx="2986980" cy="51435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rgbClr val="699F00"/>
              </a:solidFill>
            </a:rPr>
            <a:t>Data</a:t>
          </a:r>
          <a:endParaRPr lang="ru-RU" sz="3700" kern="1200" dirty="0">
            <a:solidFill>
              <a:srgbClr val="699F00"/>
            </a:solidFill>
          </a:endParaRPr>
        </a:p>
      </dsp:txBody>
      <dsp:txXfrm>
        <a:off x="6155099" y="2057400"/>
        <a:ext cx="2986980" cy="2057400"/>
      </dsp:txXfrm>
    </dsp:sp>
    <dsp:sp modelId="{4AD81FCE-6BCD-40DD-9248-9DDBA33B8D46}">
      <dsp:nvSpPr>
        <dsp:cNvPr id="0" name=""/>
        <dsp:cNvSpPr/>
      </dsp:nvSpPr>
      <dsp:spPr>
        <a:xfrm>
          <a:off x="6792197" y="308609"/>
          <a:ext cx="1712785" cy="171278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20772-9A12-4B43-B02E-1401C31006D7}">
      <dsp:nvSpPr>
        <dsp:cNvPr id="0" name=""/>
        <dsp:cNvSpPr/>
      </dsp:nvSpPr>
      <dsp:spPr>
        <a:xfrm>
          <a:off x="365759" y="4114800"/>
          <a:ext cx="8412480" cy="771525"/>
        </a:xfrm>
        <a:prstGeom prst="leftRightArrow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9D8FB-F1A4-4243-900F-7BF57EEF6516}">
      <dsp:nvSpPr>
        <dsp:cNvPr id="0" name=""/>
        <dsp:cNvSpPr/>
      </dsp:nvSpPr>
      <dsp:spPr>
        <a:xfrm>
          <a:off x="3031" y="228400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@</a:t>
          </a:r>
          <a:r>
            <a:rPr lang="en-US" sz="1000" kern="1200" dirty="0" err="1" smtClean="0"/>
            <a:t>AddToEnd</a:t>
          </a:r>
          <a:endParaRPr lang="ru-RU" sz="1000" kern="1200" dirty="0"/>
        </a:p>
      </dsp:txBody>
      <dsp:txXfrm>
        <a:off x="3031" y="228400"/>
        <a:ext cx="1378565" cy="288000"/>
      </dsp:txXfrm>
    </dsp:sp>
    <dsp:sp modelId="{48749088-1A05-4145-AB83-9ABEBCA092E5}">
      <dsp:nvSpPr>
        <dsp:cNvPr id="0" name=""/>
        <dsp:cNvSpPr/>
      </dsp:nvSpPr>
      <dsp:spPr>
        <a:xfrm>
          <a:off x="285388" y="516400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showProgress</a:t>
          </a:r>
          <a:r>
            <a:rPr lang="en-US" sz="1000" kern="1200" dirty="0" smtClean="0"/>
            <a:t>(false)</a:t>
          </a:r>
          <a:endParaRPr lang="ru-RU" sz="1000" kern="1200" dirty="0"/>
        </a:p>
      </dsp:txBody>
      <dsp:txXfrm>
        <a:off x="302258" y="533270"/>
        <a:ext cx="1344825" cy="542260"/>
      </dsp:txXfrm>
    </dsp:sp>
    <dsp:sp modelId="{4AFA0535-154A-4EBF-BD3D-421514F35017}">
      <dsp:nvSpPr>
        <dsp:cNvPr id="0" name=""/>
        <dsp:cNvSpPr/>
      </dsp:nvSpPr>
      <dsp:spPr>
        <a:xfrm>
          <a:off x="1590582" y="2007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1590582" y="269432"/>
        <a:ext cx="340082" cy="205934"/>
      </dsp:txXfrm>
    </dsp:sp>
    <dsp:sp modelId="{87356597-2FB0-44BF-9FC2-0B829CEF56FE}">
      <dsp:nvSpPr>
        <dsp:cNvPr id="0" name=""/>
        <dsp:cNvSpPr/>
      </dsp:nvSpPr>
      <dsp:spPr>
        <a:xfrm>
          <a:off x="2217539" y="228400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@</a:t>
          </a:r>
          <a:r>
            <a:rPr lang="en-US" sz="1000" kern="1200" dirty="0" err="1" smtClean="0"/>
            <a:t>AddToEnd</a:t>
          </a:r>
          <a:endParaRPr lang="ru-RU" sz="1000" kern="1200" dirty="0"/>
        </a:p>
      </dsp:txBody>
      <dsp:txXfrm>
        <a:off x="2217539" y="228400"/>
        <a:ext cx="1378565" cy="288000"/>
      </dsp:txXfrm>
    </dsp:sp>
    <dsp:sp modelId="{A8B8D79E-F5BF-49B9-B7A2-351786D9F93A}">
      <dsp:nvSpPr>
        <dsp:cNvPr id="0" name=""/>
        <dsp:cNvSpPr/>
      </dsp:nvSpPr>
      <dsp:spPr>
        <a:xfrm>
          <a:off x="2499895" y="516400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showUser</a:t>
          </a:r>
          <a:r>
            <a:rPr lang="en-US" sz="1000" kern="1200" dirty="0" smtClean="0"/>
            <a:t>(user)</a:t>
          </a:r>
          <a:endParaRPr lang="ru-RU" sz="1000" kern="1200" dirty="0"/>
        </a:p>
      </dsp:txBody>
      <dsp:txXfrm>
        <a:off x="2516765" y="533270"/>
        <a:ext cx="1344825" cy="542260"/>
      </dsp:txXfrm>
    </dsp:sp>
    <dsp:sp modelId="{6717DFF5-4650-471A-9DBC-3B26DF9689A7}">
      <dsp:nvSpPr>
        <dsp:cNvPr id="0" name=""/>
        <dsp:cNvSpPr/>
      </dsp:nvSpPr>
      <dsp:spPr>
        <a:xfrm>
          <a:off x="3805089" y="2007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3805089" y="269432"/>
        <a:ext cx="340082" cy="205934"/>
      </dsp:txXfrm>
    </dsp:sp>
    <dsp:sp modelId="{3C1774BF-7557-4AD4-B664-52F5AE593F6D}">
      <dsp:nvSpPr>
        <dsp:cNvPr id="0" name=""/>
        <dsp:cNvSpPr/>
      </dsp:nvSpPr>
      <dsp:spPr>
        <a:xfrm>
          <a:off x="4432046" y="228400"/>
          <a:ext cx="1378565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@</a:t>
          </a:r>
          <a:r>
            <a:rPr lang="en-US" sz="1000" kern="1200" dirty="0" err="1" smtClean="0"/>
            <a:t>AddToEnd</a:t>
          </a:r>
          <a:endParaRPr lang="ru-RU" sz="1000" kern="1200" dirty="0"/>
        </a:p>
      </dsp:txBody>
      <dsp:txXfrm>
        <a:off x="4432046" y="228400"/>
        <a:ext cx="1378565" cy="288000"/>
      </dsp:txXfrm>
    </dsp:sp>
    <dsp:sp modelId="{D623FD75-9C30-4EBF-AA9F-B3B38EDB9177}">
      <dsp:nvSpPr>
        <dsp:cNvPr id="0" name=""/>
        <dsp:cNvSpPr/>
      </dsp:nvSpPr>
      <dsp:spPr>
        <a:xfrm>
          <a:off x="4714402" y="516400"/>
          <a:ext cx="1378565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showProgress</a:t>
          </a:r>
          <a:r>
            <a:rPr lang="en-US" sz="1000" kern="1200" dirty="0" smtClean="0"/>
            <a:t>(true)</a:t>
          </a:r>
          <a:endParaRPr lang="ru-RU" sz="1000" kern="1200" dirty="0"/>
        </a:p>
      </dsp:txBody>
      <dsp:txXfrm>
        <a:off x="4731272" y="533270"/>
        <a:ext cx="1344825" cy="54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CE80-491F-40DA-BC6B-06584DD8A0E0}">
      <dsp:nvSpPr>
        <dsp:cNvPr id="0" name=""/>
        <dsp:cNvSpPr/>
      </dsp:nvSpPr>
      <dsp:spPr>
        <a:xfrm>
          <a:off x="805" y="357999"/>
          <a:ext cx="1011688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@</a:t>
          </a:r>
          <a:r>
            <a:rPr lang="en-US" sz="700" kern="1200" dirty="0" err="1" smtClean="0"/>
            <a:t>AddToEnd</a:t>
          </a:r>
          <a:endParaRPr lang="ru-RU" sz="700" kern="1200" dirty="0"/>
        </a:p>
      </dsp:txBody>
      <dsp:txXfrm>
        <a:off x="805" y="357999"/>
        <a:ext cx="1011688" cy="201600"/>
      </dsp:txXfrm>
    </dsp:sp>
    <dsp:sp modelId="{A6168AB2-52FC-4611-808B-AAEDC11BF480}">
      <dsp:nvSpPr>
        <dsp:cNvPr id="0" name=""/>
        <dsp:cNvSpPr/>
      </dsp:nvSpPr>
      <dsp:spPr>
        <a:xfrm>
          <a:off x="208018" y="559599"/>
          <a:ext cx="1011688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showProgress</a:t>
          </a:r>
          <a:r>
            <a:rPr lang="en-US" sz="700" kern="1200" dirty="0" smtClean="0"/>
            <a:t>(true)</a:t>
          </a:r>
          <a:endParaRPr lang="ru-RU" sz="700" kern="1200" dirty="0"/>
        </a:p>
      </dsp:txBody>
      <dsp:txXfrm>
        <a:off x="219827" y="571408"/>
        <a:ext cx="988070" cy="379582"/>
      </dsp:txXfrm>
    </dsp:sp>
    <dsp:sp modelId="{EEE5765D-E889-499B-A691-29E5680AC916}">
      <dsp:nvSpPr>
        <dsp:cNvPr id="0" name=""/>
        <dsp:cNvSpPr/>
      </dsp:nvSpPr>
      <dsp:spPr>
        <a:xfrm>
          <a:off x="1165862" y="332859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1165862" y="383235"/>
        <a:ext cx="249576" cy="151129"/>
      </dsp:txXfrm>
    </dsp:sp>
    <dsp:sp modelId="{185E5A0D-AE8E-434E-AB42-7EF2D89E9B6A}">
      <dsp:nvSpPr>
        <dsp:cNvPr id="0" name=""/>
        <dsp:cNvSpPr/>
      </dsp:nvSpPr>
      <dsp:spPr>
        <a:xfrm>
          <a:off x="1625967" y="357999"/>
          <a:ext cx="1011688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@</a:t>
          </a:r>
          <a:r>
            <a:rPr lang="en-US" sz="700" kern="1200" dirty="0" err="1" smtClean="0"/>
            <a:t>AddToEnd</a:t>
          </a:r>
          <a:endParaRPr lang="ru-RU" sz="700" kern="1200" dirty="0"/>
        </a:p>
      </dsp:txBody>
      <dsp:txXfrm>
        <a:off x="1625967" y="357999"/>
        <a:ext cx="1011688" cy="201600"/>
      </dsp:txXfrm>
    </dsp:sp>
    <dsp:sp modelId="{BDE4FA1D-30CE-4A84-9FE8-8AFD0B8E03B9}">
      <dsp:nvSpPr>
        <dsp:cNvPr id="0" name=""/>
        <dsp:cNvSpPr/>
      </dsp:nvSpPr>
      <dsp:spPr>
        <a:xfrm>
          <a:off x="1833180" y="559599"/>
          <a:ext cx="1011688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showProgress</a:t>
          </a:r>
          <a:r>
            <a:rPr lang="en-US" sz="700" kern="1200" dirty="0" smtClean="0"/>
            <a:t>(false)</a:t>
          </a:r>
          <a:endParaRPr lang="ru-RU" sz="700" kern="1200" dirty="0"/>
        </a:p>
      </dsp:txBody>
      <dsp:txXfrm>
        <a:off x="1844989" y="571408"/>
        <a:ext cx="988070" cy="379582"/>
      </dsp:txXfrm>
    </dsp:sp>
    <dsp:sp modelId="{5ED9DFF9-2128-4754-AED6-E33E06D9ADD7}">
      <dsp:nvSpPr>
        <dsp:cNvPr id="0" name=""/>
        <dsp:cNvSpPr/>
      </dsp:nvSpPr>
      <dsp:spPr>
        <a:xfrm>
          <a:off x="2791024" y="332859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791024" y="383235"/>
        <a:ext cx="249576" cy="151129"/>
      </dsp:txXfrm>
    </dsp:sp>
    <dsp:sp modelId="{31B8E867-FCC3-4767-A2F7-22BE0CE9CFE0}">
      <dsp:nvSpPr>
        <dsp:cNvPr id="0" name=""/>
        <dsp:cNvSpPr/>
      </dsp:nvSpPr>
      <dsp:spPr>
        <a:xfrm>
          <a:off x="3251130" y="357999"/>
          <a:ext cx="1011688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@</a:t>
          </a:r>
          <a:r>
            <a:rPr lang="en-US" sz="700" kern="1200" dirty="0" err="1" smtClean="0"/>
            <a:t>AddToEnd</a:t>
          </a:r>
          <a:endParaRPr lang="ru-RU" sz="700" kern="1200" dirty="0"/>
        </a:p>
      </dsp:txBody>
      <dsp:txXfrm>
        <a:off x="3251130" y="357999"/>
        <a:ext cx="1011688" cy="201600"/>
      </dsp:txXfrm>
    </dsp:sp>
    <dsp:sp modelId="{8CFA44DC-9F95-4E0A-B689-B6F243723E09}">
      <dsp:nvSpPr>
        <dsp:cNvPr id="0" name=""/>
        <dsp:cNvSpPr/>
      </dsp:nvSpPr>
      <dsp:spPr>
        <a:xfrm>
          <a:off x="3458343" y="559599"/>
          <a:ext cx="1011688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showUser</a:t>
          </a:r>
          <a:r>
            <a:rPr lang="en-US" sz="700" kern="1200" dirty="0" smtClean="0"/>
            <a:t>(user)</a:t>
          </a:r>
          <a:endParaRPr lang="ru-RU" sz="700" kern="1200" dirty="0"/>
        </a:p>
      </dsp:txBody>
      <dsp:txXfrm>
        <a:off x="3470152" y="571408"/>
        <a:ext cx="988070" cy="379582"/>
      </dsp:txXfrm>
    </dsp:sp>
    <dsp:sp modelId="{5265A498-9745-4B9C-8574-C2DEE018A006}">
      <dsp:nvSpPr>
        <dsp:cNvPr id="0" name=""/>
        <dsp:cNvSpPr/>
      </dsp:nvSpPr>
      <dsp:spPr>
        <a:xfrm>
          <a:off x="4416187" y="332859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4416187" y="383235"/>
        <a:ext cx="249576" cy="151129"/>
      </dsp:txXfrm>
    </dsp:sp>
    <dsp:sp modelId="{8470DF56-D263-4327-B30F-B94DC878FD84}">
      <dsp:nvSpPr>
        <dsp:cNvPr id="0" name=""/>
        <dsp:cNvSpPr/>
      </dsp:nvSpPr>
      <dsp:spPr>
        <a:xfrm>
          <a:off x="4876292" y="357999"/>
          <a:ext cx="1011688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@</a:t>
          </a:r>
          <a:r>
            <a:rPr lang="en-US" sz="700" kern="1200" dirty="0" err="1" smtClean="0"/>
            <a:t>AddToEnd</a:t>
          </a:r>
          <a:endParaRPr lang="ru-RU" sz="700" kern="1200" dirty="0"/>
        </a:p>
      </dsp:txBody>
      <dsp:txXfrm>
        <a:off x="4876292" y="357999"/>
        <a:ext cx="1011688" cy="201600"/>
      </dsp:txXfrm>
    </dsp:sp>
    <dsp:sp modelId="{97247FA1-508B-4C39-AF7B-1A69D8F65EEE}">
      <dsp:nvSpPr>
        <dsp:cNvPr id="0" name=""/>
        <dsp:cNvSpPr/>
      </dsp:nvSpPr>
      <dsp:spPr>
        <a:xfrm>
          <a:off x="5083505" y="559599"/>
          <a:ext cx="1011688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showProgress</a:t>
          </a:r>
          <a:r>
            <a:rPr lang="en-US" sz="700" kern="1200" dirty="0" smtClean="0"/>
            <a:t>(true)</a:t>
          </a:r>
          <a:endParaRPr lang="ru-RU" sz="700" kern="1200" dirty="0"/>
        </a:p>
      </dsp:txBody>
      <dsp:txXfrm>
        <a:off x="5095314" y="571408"/>
        <a:ext cx="988070" cy="3795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CE80-491F-40DA-BC6B-06584DD8A0E0}">
      <dsp:nvSpPr>
        <dsp:cNvPr id="0" name=""/>
        <dsp:cNvSpPr/>
      </dsp:nvSpPr>
      <dsp:spPr>
        <a:xfrm>
          <a:off x="3031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  </a:t>
          </a:r>
          <a:endParaRPr lang="ru-RU" sz="1100" kern="1200" dirty="0"/>
        </a:p>
      </dsp:txBody>
      <dsp:txXfrm>
        <a:off x="3031" y="185200"/>
        <a:ext cx="1378565" cy="316800"/>
      </dsp:txXfrm>
    </dsp:sp>
    <dsp:sp modelId="{A6168AB2-52FC-4611-808B-AAEDC11BF480}">
      <dsp:nvSpPr>
        <dsp:cNvPr id="0" name=""/>
        <dsp:cNvSpPr/>
      </dsp:nvSpPr>
      <dsp:spPr>
        <a:xfrm>
          <a:off x="285388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765D-E889-499B-A691-29E5680AC916}">
      <dsp:nvSpPr>
        <dsp:cNvPr id="0" name=""/>
        <dsp:cNvSpPr/>
      </dsp:nvSpPr>
      <dsp:spPr>
        <a:xfrm>
          <a:off x="1590582" y="1719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1590582" y="240632"/>
        <a:ext cx="340082" cy="205934"/>
      </dsp:txXfrm>
    </dsp:sp>
    <dsp:sp modelId="{3E8CA111-9E06-4A82-B705-5E5FE66C57DB}">
      <dsp:nvSpPr>
        <dsp:cNvPr id="0" name=""/>
        <dsp:cNvSpPr/>
      </dsp:nvSpPr>
      <dsp:spPr>
        <a:xfrm>
          <a:off x="2217539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endParaRPr lang="ru-RU" sz="1100" kern="1200" dirty="0"/>
        </a:p>
      </dsp:txBody>
      <dsp:txXfrm>
        <a:off x="2217539" y="185200"/>
        <a:ext cx="1378565" cy="316800"/>
      </dsp:txXfrm>
    </dsp:sp>
    <dsp:sp modelId="{B4875B83-B40E-479F-BB14-9E1D6FBCA6B1}">
      <dsp:nvSpPr>
        <dsp:cNvPr id="0" name=""/>
        <dsp:cNvSpPr/>
      </dsp:nvSpPr>
      <dsp:spPr>
        <a:xfrm>
          <a:off x="2499895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D822D-9AF3-4DAE-8CE5-E8CDD396D1C8}">
      <dsp:nvSpPr>
        <dsp:cNvPr id="0" name=""/>
        <dsp:cNvSpPr/>
      </dsp:nvSpPr>
      <dsp:spPr>
        <a:xfrm>
          <a:off x="3805089" y="1719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805089" y="240632"/>
        <a:ext cx="340082" cy="205934"/>
      </dsp:txXfrm>
    </dsp:sp>
    <dsp:sp modelId="{31B8E867-FCC3-4767-A2F7-22BE0CE9CFE0}">
      <dsp:nvSpPr>
        <dsp:cNvPr id="0" name=""/>
        <dsp:cNvSpPr/>
      </dsp:nvSpPr>
      <dsp:spPr>
        <a:xfrm>
          <a:off x="4432046" y="185200"/>
          <a:ext cx="1378565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@</a:t>
          </a:r>
          <a:r>
            <a:rPr lang="en-US" sz="1100" kern="1200" dirty="0" err="1" smtClean="0"/>
            <a:t>AddToEnd</a:t>
          </a:r>
          <a:endParaRPr lang="ru-RU" sz="1100" kern="1200" dirty="0"/>
        </a:p>
      </dsp:txBody>
      <dsp:txXfrm>
        <a:off x="4432046" y="185200"/>
        <a:ext cx="1378565" cy="316800"/>
      </dsp:txXfrm>
    </dsp:sp>
    <dsp:sp modelId="{8CFA44DC-9F95-4E0A-B689-B6F243723E09}">
      <dsp:nvSpPr>
        <dsp:cNvPr id="0" name=""/>
        <dsp:cNvSpPr/>
      </dsp:nvSpPr>
      <dsp:spPr>
        <a:xfrm>
          <a:off x="4714402" y="501999"/>
          <a:ext cx="1378565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showProgress</a:t>
          </a:r>
          <a:r>
            <a:rPr lang="en-US" sz="1100" kern="1200" dirty="0" smtClean="0"/>
            <a:t>(true)</a:t>
          </a:r>
          <a:endParaRPr lang="ru-RU" sz="1100" kern="1200" dirty="0"/>
        </a:p>
      </dsp:txBody>
      <dsp:txXfrm>
        <a:off x="4732960" y="520557"/>
        <a:ext cx="1341449" cy="59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D99A4-E217-426F-B2B5-9A5D5348EF8E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A1C51-0F0D-41EF-9B13-96B410CD8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4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31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6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7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5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5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8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2A6A-6FA4-4E89-A643-ABB6C74EED32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image" Target="../media/image12.pn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image" Target="../media/image12.png"/><Relationship Id="rId18" Type="http://schemas.microsoft.com/office/2007/relationships/diagramDrawing" Target="../diagrams/drawing15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11.png"/><Relationship Id="rId17" Type="http://schemas.openxmlformats.org/officeDocument/2006/relationships/diagramColors" Target="../diagrams/colors15.xml"/><Relationship Id="rId2" Type="http://schemas.openxmlformats.org/officeDocument/2006/relationships/diagramData" Target="../diagrams/data13.xml"/><Relationship Id="rId16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Layout" Target="../diagrams/layout15.xml"/><Relationship Id="rId10" Type="http://schemas.openxmlformats.org/officeDocument/2006/relationships/diagramColors" Target="../diagrams/colors14.xml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Data" Target="../diagrams/data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13" Type="http://schemas.openxmlformats.org/officeDocument/2006/relationships/diagramColors" Target="../diagrams/colors17.xml"/><Relationship Id="rId18" Type="http://schemas.openxmlformats.org/officeDocument/2006/relationships/diagramColors" Target="../diagrams/colors18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6.xml"/><Relationship Id="rId12" Type="http://schemas.openxmlformats.org/officeDocument/2006/relationships/diagramQuickStyle" Target="../diagrams/quickStyle17.xml"/><Relationship Id="rId17" Type="http://schemas.openxmlformats.org/officeDocument/2006/relationships/diagramQuickStyle" Target="../diagrams/quickStyle18.xml"/><Relationship Id="rId2" Type="http://schemas.openxmlformats.org/officeDocument/2006/relationships/image" Target="../media/image15.png"/><Relationship Id="rId16" Type="http://schemas.openxmlformats.org/officeDocument/2006/relationships/diagramLayout" Target="../diagrams/layout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6.xml"/><Relationship Id="rId11" Type="http://schemas.openxmlformats.org/officeDocument/2006/relationships/diagramLayout" Target="../diagrams/layout17.xml"/><Relationship Id="rId5" Type="http://schemas.openxmlformats.org/officeDocument/2006/relationships/diagramData" Target="../diagrams/data16.xml"/><Relationship Id="rId15" Type="http://schemas.openxmlformats.org/officeDocument/2006/relationships/diagramData" Target="../diagrams/data18.xml"/><Relationship Id="rId10" Type="http://schemas.openxmlformats.org/officeDocument/2006/relationships/diagramData" Target="../diagrams/data17.xml"/><Relationship Id="rId19" Type="http://schemas.microsoft.com/office/2007/relationships/diagramDrawing" Target="../diagrams/drawing18.xml"/><Relationship Id="rId4" Type="http://schemas.openxmlformats.org/officeDocument/2006/relationships/image" Target="../media/image17.png"/><Relationship Id="rId9" Type="http://schemas.microsoft.com/office/2007/relationships/diagramDrawing" Target="../diagrams/drawing16.xml"/><Relationship Id="rId14" Type="http://schemas.microsoft.com/office/2007/relationships/diagramDrawing" Target="../diagrams/drawing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420966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Middle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6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76498" y="514350"/>
            <a:ext cx="2" cy="1638433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Explosion 2 22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2019298" y="1695583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>
            <a:off x="2474720" y="2121078"/>
            <a:ext cx="2" cy="819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" name="Down Arrow 17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76498" y="514350"/>
            <a:ext cx="2" cy="1638433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Explosion 2 23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2019298" y="1695583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Left Arrow 28"/>
          <p:cNvSpPr/>
          <p:nvPr/>
        </p:nvSpPr>
        <p:spPr>
          <a:xfrm>
            <a:off x="2590800" y="2800350"/>
            <a:ext cx="1828799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474720" y="2121078"/>
            <a:ext cx="2" cy="819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" name="Down Arrow 4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76498" y="514350"/>
            <a:ext cx="2" cy="1638433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Explosion 2 10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2019298" y="1695583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39128" y="322990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828597" y="3073173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2967056" y="4270010"/>
            <a:ext cx="544143" cy="534262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Left Arrow 15"/>
          <p:cNvSpPr/>
          <p:nvPr/>
        </p:nvSpPr>
        <p:spPr>
          <a:xfrm>
            <a:off x="2590800" y="2800350"/>
            <a:ext cx="1828799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Senior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3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6759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573649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201039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53199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5622912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Explosion 2 12"/>
          <p:cNvSpPr/>
          <p:nvPr/>
        </p:nvSpPr>
        <p:spPr>
          <a:xfrm>
            <a:off x="5707056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598640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598639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46759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573649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Multiply 29"/>
          <p:cNvSpPr/>
          <p:nvPr/>
        </p:nvSpPr>
        <p:spPr>
          <a:xfrm>
            <a:off x="201039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6553199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5622912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Explosion 2 32"/>
          <p:cNvSpPr/>
          <p:nvPr/>
        </p:nvSpPr>
        <p:spPr>
          <a:xfrm>
            <a:off x="5707056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598640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196870" y="319399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2786339" y="2616778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Left Arrow 39"/>
          <p:cNvSpPr/>
          <p:nvPr/>
        </p:nvSpPr>
        <p:spPr>
          <a:xfrm>
            <a:off x="4598639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Flowchart: Predefined Process 40"/>
          <p:cNvSpPr/>
          <p:nvPr/>
        </p:nvSpPr>
        <p:spPr>
          <a:xfrm>
            <a:off x="3733799" y="2941602"/>
            <a:ext cx="1524001" cy="30632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Keep</a:t>
            </a:r>
            <a:r>
              <a:rPr lang="ru-RU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 </a:t>
            </a:r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data</a:t>
            </a:r>
            <a:endParaRPr lang="ru-RU" dirty="0">
              <a:ln w="3175" cmpd="sng">
                <a:solidFill>
                  <a:srgbClr val="699F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057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6759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73649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276600" y="3766780"/>
            <a:ext cx="1142998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201039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53199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5622912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Explosion 2 13"/>
          <p:cNvSpPr/>
          <p:nvPr/>
        </p:nvSpPr>
        <p:spPr>
          <a:xfrm>
            <a:off x="5707056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98640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73649" y="850392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</a:t>
            </a:r>
            <a:endParaRPr lang="ru-RU" dirty="0">
              <a:ln>
                <a:solidFill>
                  <a:srgbClr val="699F00"/>
                </a:solidFill>
              </a:ln>
              <a:solidFill>
                <a:srgbClr val="699F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96870" y="319399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39" y="2616778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276600" y="3475692"/>
            <a:ext cx="1142999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</a:t>
            </a:r>
            <a:endParaRPr lang="ru-RU" dirty="0">
              <a:ln>
                <a:solidFill>
                  <a:srgbClr val="699F00"/>
                </a:solidFill>
              </a:ln>
              <a:solidFill>
                <a:srgbClr val="699F00"/>
              </a:solidFill>
            </a:endParaRPr>
          </a:p>
        </p:txBody>
      </p:sp>
      <p:sp>
        <p:nvSpPr>
          <p:cNvPr id="20" name="Smiley Face 19"/>
          <p:cNvSpPr/>
          <p:nvPr/>
        </p:nvSpPr>
        <p:spPr>
          <a:xfrm>
            <a:off x="2924798" y="4234100"/>
            <a:ext cx="544143" cy="5342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Left Arrow 20"/>
          <p:cNvSpPr/>
          <p:nvPr/>
        </p:nvSpPr>
        <p:spPr>
          <a:xfrm>
            <a:off x="4598639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Flowchart: Predefined Process 21"/>
          <p:cNvSpPr/>
          <p:nvPr/>
        </p:nvSpPr>
        <p:spPr>
          <a:xfrm>
            <a:off x="3733799" y="2941602"/>
            <a:ext cx="1524001" cy="30632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Keep</a:t>
            </a:r>
            <a:r>
              <a:rPr lang="ru-RU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 </a:t>
            </a:r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data</a:t>
            </a:r>
            <a:endParaRPr lang="ru-RU" dirty="0">
              <a:ln w="3175" cmpd="sng">
                <a:solidFill>
                  <a:srgbClr val="699F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8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5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23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56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Arrow Connector 2058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8480310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7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476498" y="2778380"/>
            <a:ext cx="20118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3" name="Picture 6" descr="D:\Cloud\YandexDisk\Скриншоты\2017-06-07_10-33-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633486"/>
            <a:ext cx="296087" cy="2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76498" y="2778380"/>
            <a:ext cx="20118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5" descr="D:\Cloud\YandexDisk\Скриншоты\2017-06-07_10-32-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122845"/>
            <a:ext cx="312737" cy="2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" name="Picture 7" descr="D:\avaytsekhovskiy\Mentor\Meetup\android-meetup\Arch\css\theme\img\wt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31" y="2663314"/>
            <a:ext cx="230132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31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9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83939" y="2419350"/>
            <a:ext cx="20118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95801" y="2482362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476498" y="2778380"/>
            <a:ext cx="20118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7" name="Picture 5" descr="D:\Cloud\YandexDisk\Скриншоты\2017-06-07_10-32-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122845"/>
            <a:ext cx="312737" cy="2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>
            <a:off x="4488363" y="3333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476498" y="3398893"/>
            <a:ext cx="20118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88087" y="2482362"/>
            <a:ext cx="0" cy="8513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9" name="Picture 7" descr="D:\avaytsekhovskiy\Mentor\Meetup\android-meetup\Arch\css\theme\img\wt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31" y="3283827"/>
            <a:ext cx="230132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avaytsekhovskiy\Mentor\Meetup\android-meetup\Arch\css\theme\img\wt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31" y="2663314"/>
            <a:ext cx="230132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31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9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88358" y="2893446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7" name="Picture 5" descr="D:\Cloud\YandexDisk\Скриншоты\2017-06-07_10-32-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122845"/>
            <a:ext cx="312737" cy="2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>
            <a:off x="4495801" y="3884046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476498" y="3943350"/>
            <a:ext cx="20118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80649" y="2893446"/>
            <a:ext cx="0" cy="9906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76500" y="2838450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6" descr="D:\Cloud\YandexDisk\Скриншоты\2017-06-07_10-33-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3805963"/>
            <a:ext cx="296087" cy="2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4232942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842331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8244829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720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1614609"/>
            <a:ext cx="9143999" cy="1719144"/>
            <a:chOff x="1527031" y="2038348"/>
            <a:chExt cx="6089936" cy="799024"/>
          </a:xfrm>
        </p:grpSpPr>
        <p:sp>
          <p:nvSpPr>
            <p:cNvPr id="9" name="Freeform 8"/>
            <p:cNvSpPr/>
            <p:nvPr/>
          </p:nvSpPr>
          <p:spPr>
            <a:xfrm rot="10800000">
              <a:off x="3119491" y="2038348"/>
              <a:ext cx="443050" cy="121800"/>
            </a:xfrm>
            <a:custGeom>
              <a:avLst/>
              <a:gdLst>
                <a:gd name="connsiteX0" fmla="*/ 0 w 443049"/>
                <a:gd name="connsiteY0" fmla="*/ 53276 h 266378"/>
                <a:gd name="connsiteX1" fmla="*/ 309860 w 443049"/>
                <a:gd name="connsiteY1" fmla="*/ 53276 h 266378"/>
                <a:gd name="connsiteX2" fmla="*/ 309860 w 443049"/>
                <a:gd name="connsiteY2" fmla="*/ 0 h 266378"/>
                <a:gd name="connsiteX3" fmla="*/ 443049 w 443049"/>
                <a:gd name="connsiteY3" fmla="*/ 133189 h 266378"/>
                <a:gd name="connsiteX4" fmla="*/ 309860 w 443049"/>
                <a:gd name="connsiteY4" fmla="*/ 266378 h 266378"/>
                <a:gd name="connsiteX5" fmla="*/ 309860 w 443049"/>
                <a:gd name="connsiteY5" fmla="*/ 213102 h 266378"/>
                <a:gd name="connsiteX6" fmla="*/ 0 w 443049"/>
                <a:gd name="connsiteY6" fmla="*/ 213102 h 266378"/>
                <a:gd name="connsiteX7" fmla="*/ 0 w 443049"/>
                <a:gd name="connsiteY7" fmla="*/ 53276 h 26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049" h="266378">
                  <a:moveTo>
                    <a:pt x="443049" y="53276"/>
                  </a:moveTo>
                  <a:lnTo>
                    <a:pt x="133189" y="53276"/>
                  </a:lnTo>
                  <a:lnTo>
                    <a:pt x="133189" y="0"/>
                  </a:lnTo>
                  <a:lnTo>
                    <a:pt x="0" y="133189"/>
                  </a:lnTo>
                  <a:lnTo>
                    <a:pt x="133189" y="266378"/>
                  </a:lnTo>
                  <a:lnTo>
                    <a:pt x="133189" y="213102"/>
                  </a:lnTo>
                  <a:lnTo>
                    <a:pt x="443049" y="213102"/>
                  </a:lnTo>
                  <a:lnTo>
                    <a:pt x="443049" y="53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9914" tIns="53274" rIns="-1" bIns="532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kern="12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5333995" y="2038349"/>
              <a:ext cx="443049" cy="121799"/>
            </a:xfrm>
            <a:custGeom>
              <a:avLst/>
              <a:gdLst>
                <a:gd name="connsiteX0" fmla="*/ 0 w 443049"/>
                <a:gd name="connsiteY0" fmla="*/ 53276 h 266378"/>
                <a:gd name="connsiteX1" fmla="*/ 309860 w 443049"/>
                <a:gd name="connsiteY1" fmla="*/ 53276 h 266378"/>
                <a:gd name="connsiteX2" fmla="*/ 309860 w 443049"/>
                <a:gd name="connsiteY2" fmla="*/ 0 h 266378"/>
                <a:gd name="connsiteX3" fmla="*/ 443049 w 443049"/>
                <a:gd name="connsiteY3" fmla="*/ 133189 h 266378"/>
                <a:gd name="connsiteX4" fmla="*/ 309860 w 443049"/>
                <a:gd name="connsiteY4" fmla="*/ 266378 h 266378"/>
                <a:gd name="connsiteX5" fmla="*/ 309860 w 443049"/>
                <a:gd name="connsiteY5" fmla="*/ 213102 h 266378"/>
                <a:gd name="connsiteX6" fmla="*/ 0 w 443049"/>
                <a:gd name="connsiteY6" fmla="*/ 213102 h 266378"/>
                <a:gd name="connsiteX7" fmla="*/ 0 w 443049"/>
                <a:gd name="connsiteY7" fmla="*/ 53276 h 26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049" h="266378">
                  <a:moveTo>
                    <a:pt x="443049" y="53276"/>
                  </a:moveTo>
                  <a:lnTo>
                    <a:pt x="133189" y="53276"/>
                  </a:lnTo>
                  <a:lnTo>
                    <a:pt x="133189" y="0"/>
                  </a:lnTo>
                  <a:lnTo>
                    <a:pt x="0" y="133189"/>
                  </a:lnTo>
                  <a:lnTo>
                    <a:pt x="133189" y="266378"/>
                  </a:lnTo>
                  <a:lnTo>
                    <a:pt x="133189" y="213102"/>
                  </a:lnTo>
                  <a:lnTo>
                    <a:pt x="443049" y="213102"/>
                  </a:lnTo>
                  <a:lnTo>
                    <a:pt x="443049" y="53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9912" tIns="53276" rIns="1" bIns="532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kern="12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119490" y="2197950"/>
              <a:ext cx="443050" cy="121800"/>
            </a:xfrm>
            <a:custGeom>
              <a:avLst/>
              <a:gdLst>
                <a:gd name="connsiteX0" fmla="*/ 0 w 443049"/>
                <a:gd name="connsiteY0" fmla="*/ 53276 h 266378"/>
                <a:gd name="connsiteX1" fmla="*/ 309860 w 443049"/>
                <a:gd name="connsiteY1" fmla="*/ 53276 h 266378"/>
                <a:gd name="connsiteX2" fmla="*/ 309860 w 443049"/>
                <a:gd name="connsiteY2" fmla="*/ 0 h 266378"/>
                <a:gd name="connsiteX3" fmla="*/ 443049 w 443049"/>
                <a:gd name="connsiteY3" fmla="*/ 133189 h 266378"/>
                <a:gd name="connsiteX4" fmla="*/ 309860 w 443049"/>
                <a:gd name="connsiteY4" fmla="*/ 266378 h 266378"/>
                <a:gd name="connsiteX5" fmla="*/ 309860 w 443049"/>
                <a:gd name="connsiteY5" fmla="*/ 213102 h 266378"/>
                <a:gd name="connsiteX6" fmla="*/ 0 w 443049"/>
                <a:gd name="connsiteY6" fmla="*/ 213102 h 266378"/>
                <a:gd name="connsiteX7" fmla="*/ 0 w 443049"/>
                <a:gd name="connsiteY7" fmla="*/ 53276 h 26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049" h="266378">
                  <a:moveTo>
                    <a:pt x="443049" y="53276"/>
                  </a:moveTo>
                  <a:lnTo>
                    <a:pt x="133189" y="53276"/>
                  </a:lnTo>
                  <a:lnTo>
                    <a:pt x="133189" y="0"/>
                  </a:lnTo>
                  <a:lnTo>
                    <a:pt x="0" y="133189"/>
                  </a:lnTo>
                  <a:lnTo>
                    <a:pt x="133189" y="266378"/>
                  </a:lnTo>
                  <a:lnTo>
                    <a:pt x="133189" y="213102"/>
                  </a:lnTo>
                  <a:lnTo>
                    <a:pt x="443049" y="213102"/>
                  </a:lnTo>
                  <a:lnTo>
                    <a:pt x="443049" y="53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9914" tIns="53274" rIns="-1" bIns="532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kern="12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33997" y="2197950"/>
              <a:ext cx="443049" cy="121799"/>
            </a:xfrm>
            <a:custGeom>
              <a:avLst/>
              <a:gdLst>
                <a:gd name="connsiteX0" fmla="*/ 0 w 443049"/>
                <a:gd name="connsiteY0" fmla="*/ 53276 h 266378"/>
                <a:gd name="connsiteX1" fmla="*/ 309860 w 443049"/>
                <a:gd name="connsiteY1" fmla="*/ 53276 h 266378"/>
                <a:gd name="connsiteX2" fmla="*/ 309860 w 443049"/>
                <a:gd name="connsiteY2" fmla="*/ 0 h 266378"/>
                <a:gd name="connsiteX3" fmla="*/ 443049 w 443049"/>
                <a:gd name="connsiteY3" fmla="*/ 133189 h 266378"/>
                <a:gd name="connsiteX4" fmla="*/ 309860 w 443049"/>
                <a:gd name="connsiteY4" fmla="*/ 266378 h 266378"/>
                <a:gd name="connsiteX5" fmla="*/ 309860 w 443049"/>
                <a:gd name="connsiteY5" fmla="*/ 213102 h 266378"/>
                <a:gd name="connsiteX6" fmla="*/ 0 w 443049"/>
                <a:gd name="connsiteY6" fmla="*/ 213102 h 266378"/>
                <a:gd name="connsiteX7" fmla="*/ 0 w 443049"/>
                <a:gd name="connsiteY7" fmla="*/ 53276 h 26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049" h="266378">
                  <a:moveTo>
                    <a:pt x="443049" y="53276"/>
                  </a:moveTo>
                  <a:lnTo>
                    <a:pt x="133189" y="53276"/>
                  </a:lnTo>
                  <a:lnTo>
                    <a:pt x="133189" y="0"/>
                  </a:lnTo>
                  <a:lnTo>
                    <a:pt x="0" y="133189"/>
                  </a:lnTo>
                  <a:lnTo>
                    <a:pt x="133189" y="266378"/>
                  </a:lnTo>
                  <a:lnTo>
                    <a:pt x="133189" y="213102"/>
                  </a:lnTo>
                  <a:lnTo>
                    <a:pt x="443049" y="213102"/>
                  </a:lnTo>
                  <a:lnTo>
                    <a:pt x="443049" y="53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9912" tIns="53276" rIns="1" bIns="532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kern="12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527031" y="2038348"/>
              <a:ext cx="1378565" cy="483001"/>
            </a:xfrm>
            <a:custGeom>
              <a:avLst/>
              <a:gdLst>
                <a:gd name="connsiteX0" fmla="*/ 0 w 1378565"/>
                <a:gd name="connsiteY0" fmla="*/ 60480 h 604800"/>
                <a:gd name="connsiteX1" fmla="*/ 60480 w 1378565"/>
                <a:gd name="connsiteY1" fmla="*/ 0 h 604800"/>
                <a:gd name="connsiteX2" fmla="*/ 1318085 w 1378565"/>
                <a:gd name="connsiteY2" fmla="*/ 0 h 604800"/>
                <a:gd name="connsiteX3" fmla="*/ 1378565 w 1378565"/>
                <a:gd name="connsiteY3" fmla="*/ 60480 h 604800"/>
                <a:gd name="connsiteX4" fmla="*/ 1378565 w 1378565"/>
                <a:gd name="connsiteY4" fmla="*/ 544320 h 604800"/>
                <a:gd name="connsiteX5" fmla="*/ 1318085 w 1378565"/>
                <a:gd name="connsiteY5" fmla="*/ 604800 h 604800"/>
                <a:gd name="connsiteX6" fmla="*/ 60480 w 1378565"/>
                <a:gd name="connsiteY6" fmla="*/ 604800 h 604800"/>
                <a:gd name="connsiteX7" fmla="*/ 0 w 1378565"/>
                <a:gd name="connsiteY7" fmla="*/ 544320 h 604800"/>
                <a:gd name="connsiteX8" fmla="*/ 0 w 1378565"/>
                <a:gd name="connsiteY8" fmla="*/ 6048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8565" h="604800">
                  <a:moveTo>
                    <a:pt x="0" y="60480"/>
                  </a:moveTo>
                  <a:cubicBezTo>
                    <a:pt x="0" y="27078"/>
                    <a:pt x="27078" y="0"/>
                    <a:pt x="60480" y="0"/>
                  </a:cubicBezTo>
                  <a:lnTo>
                    <a:pt x="1318085" y="0"/>
                  </a:lnTo>
                  <a:cubicBezTo>
                    <a:pt x="1351487" y="0"/>
                    <a:pt x="1378565" y="27078"/>
                    <a:pt x="1378565" y="60480"/>
                  </a:cubicBezTo>
                  <a:lnTo>
                    <a:pt x="1378565" y="544320"/>
                  </a:lnTo>
                  <a:cubicBezTo>
                    <a:pt x="1378565" y="577722"/>
                    <a:pt x="1351487" y="604800"/>
                    <a:pt x="1318085" y="604800"/>
                  </a:cubicBezTo>
                  <a:lnTo>
                    <a:pt x="60480" y="604800"/>
                  </a:lnTo>
                  <a:cubicBezTo>
                    <a:pt x="27078" y="604800"/>
                    <a:pt x="0" y="577722"/>
                    <a:pt x="0" y="544320"/>
                  </a:cubicBezTo>
                  <a:lnTo>
                    <a:pt x="0" y="6048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2549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MvpView</a:t>
              </a:r>
              <a:endParaRPr lang="ru-RU" sz="3200" b="1" kern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809388" y="2319750"/>
              <a:ext cx="1378565" cy="517622"/>
            </a:xfrm>
            <a:custGeom>
              <a:avLst/>
              <a:gdLst>
                <a:gd name="connsiteX0" fmla="*/ 0 w 1378565"/>
                <a:gd name="connsiteY0" fmla="*/ 90720 h 907200"/>
                <a:gd name="connsiteX1" fmla="*/ 90720 w 1378565"/>
                <a:gd name="connsiteY1" fmla="*/ 0 h 907200"/>
                <a:gd name="connsiteX2" fmla="*/ 1287845 w 1378565"/>
                <a:gd name="connsiteY2" fmla="*/ 0 h 907200"/>
                <a:gd name="connsiteX3" fmla="*/ 1378565 w 1378565"/>
                <a:gd name="connsiteY3" fmla="*/ 90720 h 907200"/>
                <a:gd name="connsiteX4" fmla="*/ 1378565 w 1378565"/>
                <a:gd name="connsiteY4" fmla="*/ 816480 h 907200"/>
                <a:gd name="connsiteX5" fmla="*/ 1287845 w 1378565"/>
                <a:gd name="connsiteY5" fmla="*/ 907200 h 907200"/>
                <a:gd name="connsiteX6" fmla="*/ 90720 w 1378565"/>
                <a:gd name="connsiteY6" fmla="*/ 907200 h 907200"/>
                <a:gd name="connsiteX7" fmla="*/ 0 w 1378565"/>
                <a:gd name="connsiteY7" fmla="*/ 816480 h 907200"/>
                <a:gd name="connsiteX8" fmla="*/ 0 w 1378565"/>
                <a:gd name="connsiteY8" fmla="*/ 90720 h 9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8565" h="907200">
                  <a:moveTo>
                    <a:pt x="0" y="90720"/>
                  </a:moveTo>
                  <a:cubicBezTo>
                    <a:pt x="0" y="40617"/>
                    <a:pt x="40617" y="0"/>
                    <a:pt x="90720" y="0"/>
                  </a:cubicBezTo>
                  <a:lnTo>
                    <a:pt x="1287845" y="0"/>
                  </a:lnTo>
                  <a:cubicBezTo>
                    <a:pt x="1337948" y="0"/>
                    <a:pt x="1378565" y="40617"/>
                    <a:pt x="1378565" y="90720"/>
                  </a:cubicBezTo>
                  <a:lnTo>
                    <a:pt x="1378565" y="816480"/>
                  </a:lnTo>
                  <a:cubicBezTo>
                    <a:pt x="1378565" y="866583"/>
                    <a:pt x="1337948" y="907200"/>
                    <a:pt x="1287845" y="907200"/>
                  </a:cubicBezTo>
                  <a:lnTo>
                    <a:pt x="90720" y="907200"/>
                  </a:lnTo>
                  <a:cubicBezTo>
                    <a:pt x="40617" y="907200"/>
                    <a:pt x="0" y="866583"/>
                    <a:pt x="0" y="816480"/>
                  </a:cubicBezTo>
                  <a:lnTo>
                    <a:pt x="0" y="9072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6139" tIns="126139" rIns="126139" bIns="126139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>
                  <a:solidFill>
                    <a:srgbClr val="699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Activity</a:t>
              </a:r>
              <a:endParaRPr lang="ru-RU" kern="1200" dirty="0">
                <a:solidFill>
                  <a:srgbClr val="699F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>
                  <a:solidFill>
                    <a:srgbClr val="699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Fragment</a:t>
              </a:r>
              <a:endParaRPr lang="ru-RU" kern="1200" dirty="0">
                <a:solidFill>
                  <a:srgbClr val="699F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>
                  <a:solidFill>
                    <a:srgbClr val="699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android.View</a:t>
              </a:r>
              <a:endParaRPr lang="ru-RU" kern="1200" dirty="0">
                <a:solidFill>
                  <a:srgbClr val="699F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3741539" y="2038348"/>
              <a:ext cx="1378565" cy="483001"/>
            </a:xfrm>
            <a:custGeom>
              <a:avLst/>
              <a:gdLst>
                <a:gd name="connsiteX0" fmla="*/ 0 w 1378565"/>
                <a:gd name="connsiteY0" fmla="*/ 60480 h 604800"/>
                <a:gd name="connsiteX1" fmla="*/ 60480 w 1378565"/>
                <a:gd name="connsiteY1" fmla="*/ 0 h 604800"/>
                <a:gd name="connsiteX2" fmla="*/ 1318085 w 1378565"/>
                <a:gd name="connsiteY2" fmla="*/ 0 h 604800"/>
                <a:gd name="connsiteX3" fmla="*/ 1378565 w 1378565"/>
                <a:gd name="connsiteY3" fmla="*/ 60480 h 604800"/>
                <a:gd name="connsiteX4" fmla="*/ 1378565 w 1378565"/>
                <a:gd name="connsiteY4" fmla="*/ 544320 h 604800"/>
                <a:gd name="connsiteX5" fmla="*/ 1318085 w 1378565"/>
                <a:gd name="connsiteY5" fmla="*/ 604800 h 604800"/>
                <a:gd name="connsiteX6" fmla="*/ 60480 w 1378565"/>
                <a:gd name="connsiteY6" fmla="*/ 604800 h 604800"/>
                <a:gd name="connsiteX7" fmla="*/ 0 w 1378565"/>
                <a:gd name="connsiteY7" fmla="*/ 544320 h 604800"/>
                <a:gd name="connsiteX8" fmla="*/ 0 w 1378565"/>
                <a:gd name="connsiteY8" fmla="*/ 6048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8565" h="604800">
                  <a:moveTo>
                    <a:pt x="0" y="60480"/>
                  </a:moveTo>
                  <a:cubicBezTo>
                    <a:pt x="0" y="27078"/>
                    <a:pt x="27078" y="0"/>
                    <a:pt x="60480" y="0"/>
                  </a:cubicBezTo>
                  <a:lnTo>
                    <a:pt x="1318085" y="0"/>
                  </a:lnTo>
                  <a:cubicBezTo>
                    <a:pt x="1351487" y="0"/>
                    <a:pt x="1378565" y="27078"/>
                    <a:pt x="1378565" y="60480"/>
                  </a:cubicBezTo>
                  <a:lnTo>
                    <a:pt x="1378565" y="544320"/>
                  </a:lnTo>
                  <a:cubicBezTo>
                    <a:pt x="1378565" y="577722"/>
                    <a:pt x="1351487" y="604800"/>
                    <a:pt x="1318085" y="604800"/>
                  </a:cubicBezTo>
                  <a:lnTo>
                    <a:pt x="60480" y="604800"/>
                  </a:lnTo>
                  <a:cubicBezTo>
                    <a:pt x="27078" y="604800"/>
                    <a:pt x="0" y="577722"/>
                    <a:pt x="0" y="544320"/>
                  </a:cubicBezTo>
                  <a:lnTo>
                    <a:pt x="0" y="6048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2549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Presenter</a:t>
              </a:r>
              <a:endParaRPr lang="ru-RU" sz="3200" b="1" kern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23895" y="2319750"/>
              <a:ext cx="1378565" cy="5176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956046" y="2038348"/>
              <a:ext cx="1378565" cy="483001"/>
            </a:xfrm>
            <a:custGeom>
              <a:avLst/>
              <a:gdLst>
                <a:gd name="connsiteX0" fmla="*/ 0 w 1378565"/>
                <a:gd name="connsiteY0" fmla="*/ 60480 h 604800"/>
                <a:gd name="connsiteX1" fmla="*/ 60480 w 1378565"/>
                <a:gd name="connsiteY1" fmla="*/ 0 h 604800"/>
                <a:gd name="connsiteX2" fmla="*/ 1318085 w 1378565"/>
                <a:gd name="connsiteY2" fmla="*/ 0 h 604800"/>
                <a:gd name="connsiteX3" fmla="*/ 1378565 w 1378565"/>
                <a:gd name="connsiteY3" fmla="*/ 60480 h 604800"/>
                <a:gd name="connsiteX4" fmla="*/ 1378565 w 1378565"/>
                <a:gd name="connsiteY4" fmla="*/ 544320 h 604800"/>
                <a:gd name="connsiteX5" fmla="*/ 1318085 w 1378565"/>
                <a:gd name="connsiteY5" fmla="*/ 604800 h 604800"/>
                <a:gd name="connsiteX6" fmla="*/ 60480 w 1378565"/>
                <a:gd name="connsiteY6" fmla="*/ 604800 h 604800"/>
                <a:gd name="connsiteX7" fmla="*/ 0 w 1378565"/>
                <a:gd name="connsiteY7" fmla="*/ 544320 h 604800"/>
                <a:gd name="connsiteX8" fmla="*/ 0 w 1378565"/>
                <a:gd name="connsiteY8" fmla="*/ 6048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8565" h="604800">
                  <a:moveTo>
                    <a:pt x="0" y="60480"/>
                  </a:moveTo>
                  <a:cubicBezTo>
                    <a:pt x="0" y="27078"/>
                    <a:pt x="27078" y="0"/>
                    <a:pt x="60480" y="0"/>
                  </a:cubicBezTo>
                  <a:lnTo>
                    <a:pt x="1318085" y="0"/>
                  </a:lnTo>
                  <a:cubicBezTo>
                    <a:pt x="1351487" y="0"/>
                    <a:pt x="1378565" y="27078"/>
                    <a:pt x="1378565" y="60480"/>
                  </a:cubicBezTo>
                  <a:lnTo>
                    <a:pt x="1378565" y="544320"/>
                  </a:lnTo>
                  <a:cubicBezTo>
                    <a:pt x="1378565" y="577722"/>
                    <a:pt x="1351487" y="604800"/>
                    <a:pt x="1318085" y="604800"/>
                  </a:cubicBezTo>
                  <a:lnTo>
                    <a:pt x="60480" y="604800"/>
                  </a:lnTo>
                  <a:cubicBezTo>
                    <a:pt x="27078" y="604800"/>
                    <a:pt x="0" y="577722"/>
                    <a:pt x="0" y="544320"/>
                  </a:cubicBezTo>
                  <a:lnTo>
                    <a:pt x="0" y="6048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2549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Model</a:t>
              </a:r>
              <a:endParaRPr lang="ru-RU" sz="3200" b="1" kern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38402" y="2319750"/>
              <a:ext cx="1378565" cy="517622"/>
            </a:xfrm>
            <a:custGeom>
              <a:avLst/>
              <a:gdLst>
                <a:gd name="connsiteX0" fmla="*/ 0 w 1378565"/>
                <a:gd name="connsiteY0" fmla="*/ 90720 h 907200"/>
                <a:gd name="connsiteX1" fmla="*/ 90720 w 1378565"/>
                <a:gd name="connsiteY1" fmla="*/ 0 h 907200"/>
                <a:gd name="connsiteX2" fmla="*/ 1287845 w 1378565"/>
                <a:gd name="connsiteY2" fmla="*/ 0 h 907200"/>
                <a:gd name="connsiteX3" fmla="*/ 1378565 w 1378565"/>
                <a:gd name="connsiteY3" fmla="*/ 90720 h 907200"/>
                <a:gd name="connsiteX4" fmla="*/ 1378565 w 1378565"/>
                <a:gd name="connsiteY4" fmla="*/ 816480 h 907200"/>
                <a:gd name="connsiteX5" fmla="*/ 1287845 w 1378565"/>
                <a:gd name="connsiteY5" fmla="*/ 907200 h 907200"/>
                <a:gd name="connsiteX6" fmla="*/ 90720 w 1378565"/>
                <a:gd name="connsiteY6" fmla="*/ 907200 h 907200"/>
                <a:gd name="connsiteX7" fmla="*/ 0 w 1378565"/>
                <a:gd name="connsiteY7" fmla="*/ 816480 h 907200"/>
                <a:gd name="connsiteX8" fmla="*/ 0 w 1378565"/>
                <a:gd name="connsiteY8" fmla="*/ 90720 h 9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8565" h="907200">
                  <a:moveTo>
                    <a:pt x="0" y="90720"/>
                  </a:moveTo>
                  <a:cubicBezTo>
                    <a:pt x="0" y="40617"/>
                    <a:pt x="40617" y="0"/>
                    <a:pt x="90720" y="0"/>
                  </a:cubicBezTo>
                  <a:lnTo>
                    <a:pt x="1287845" y="0"/>
                  </a:lnTo>
                  <a:cubicBezTo>
                    <a:pt x="1337948" y="0"/>
                    <a:pt x="1378565" y="40617"/>
                    <a:pt x="1378565" y="90720"/>
                  </a:cubicBezTo>
                  <a:lnTo>
                    <a:pt x="1378565" y="816480"/>
                  </a:lnTo>
                  <a:cubicBezTo>
                    <a:pt x="1378565" y="866583"/>
                    <a:pt x="1337948" y="907200"/>
                    <a:pt x="1287845" y="907200"/>
                  </a:cubicBezTo>
                  <a:lnTo>
                    <a:pt x="90720" y="907200"/>
                  </a:lnTo>
                  <a:cubicBezTo>
                    <a:pt x="40617" y="907200"/>
                    <a:pt x="0" y="866583"/>
                    <a:pt x="0" y="816480"/>
                  </a:cubicBezTo>
                  <a:lnTo>
                    <a:pt x="0" y="9072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6139" tIns="126139" rIns="126139" bIns="126139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>
                  <a:solidFill>
                    <a:srgbClr val="699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Manager</a:t>
              </a:r>
              <a:endParaRPr lang="ru-RU" kern="1200" dirty="0">
                <a:solidFill>
                  <a:srgbClr val="699F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>
                  <a:solidFill>
                    <a:srgbClr val="699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Repository</a:t>
              </a:r>
              <a:endParaRPr lang="ru-RU" kern="1200" dirty="0">
                <a:solidFill>
                  <a:srgbClr val="699F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>
                  <a:solidFill>
                    <a:srgbClr val="699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EventBus</a:t>
              </a:r>
              <a:endParaRPr lang="ru-RU" kern="1200" dirty="0">
                <a:solidFill>
                  <a:srgbClr val="699F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1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1123950"/>
            <a:ext cx="9144000" cy="2873094"/>
            <a:chOff x="1295400" y="2266548"/>
            <a:chExt cx="6641906" cy="1730496"/>
          </a:xfrm>
        </p:grpSpPr>
        <p:sp>
          <p:nvSpPr>
            <p:cNvPr id="14" name="Rounded Rectangle 13"/>
            <p:cNvSpPr/>
            <p:nvPr/>
          </p:nvSpPr>
          <p:spPr>
            <a:xfrm>
              <a:off x="1295400" y="2266548"/>
              <a:ext cx="2069906" cy="173009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4000" dirty="0" smtClean="0">
                  <a:solidFill>
                    <a:srgbClr val="699F00"/>
                  </a:solidFill>
                </a:rPr>
                <a:t>Presenter 1</a:t>
              </a:r>
              <a:endParaRPr lang="ru-RU" sz="4000" dirty="0">
                <a:solidFill>
                  <a:srgbClr val="699F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71682" y="2266949"/>
              <a:ext cx="2069906" cy="173009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4000" dirty="0" smtClean="0">
                  <a:solidFill>
                    <a:srgbClr val="699F00"/>
                  </a:solidFill>
                </a:rPr>
                <a:t>Presenter 2</a:t>
              </a:r>
              <a:endParaRPr lang="ru-RU" sz="4000" dirty="0">
                <a:solidFill>
                  <a:srgbClr val="699F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67400" y="2266949"/>
              <a:ext cx="2069906" cy="173009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4000" dirty="0" smtClean="0">
                  <a:solidFill>
                    <a:srgbClr val="699F00"/>
                  </a:solidFill>
                </a:rPr>
                <a:t>Presenter 3</a:t>
              </a:r>
              <a:endParaRPr lang="ru-RU" sz="4000" dirty="0">
                <a:solidFill>
                  <a:srgbClr val="699F00"/>
                </a:solidFill>
              </a:endParaRP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802475" y="3089450"/>
              <a:ext cx="5608320" cy="701499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Pub/Sub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71985639"/>
              </p:ext>
            </p:extLst>
          </p:nvPr>
        </p:nvGraphicFramePr>
        <p:xfrm>
          <a:off x="3012298" y="1352550"/>
          <a:ext cx="6096000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68978373"/>
              </p:ext>
            </p:extLst>
          </p:nvPr>
        </p:nvGraphicFramePr>
        <p:xfrm>
          <a:off x="3012298" y="2667133"/>
          <a:ext cx="6096000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87764385"/>
              </p:ext>
            </p:extLst>
          </p:nvPr>
        </p:nvGraphicFramePr>
        <p:xfrm>
          <a:off x="3020291" y="57150"/>
          <a:ext cx="6096000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26" name="Picture 2" descr="D:\Cloud\YandexDisk\Скриншоты\2017-06-08_11-57-4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2556566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oud\YandexDisk\Скриншоты\2017-06-08_12-01-2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4950"/>
            <a:ext cx="2537324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oud\YandexDisk\Скриншоты\2017-06-08_12-03-38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3" y="2847372"/>
            <a:ext cx="2540521" cy="97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87981">
            <a:off x="2514600" y="1276350"/>
            <a:ext cx="4191000" cy="857250"/>
          </a:xfrm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800" b="1" dirty="0" smtClean="0">
                <a:ln w="18000">
                  <a:solidFill>
                    <a:schemeClr val="accent2"/>
                  </a:solidFill>
                  <a:prstDash val="solid"/>
                  <a:miter lim="800000"/>
                </a:ln>
                <a:noFill/>
                <a:latin typeface="Roboto" panose="02000000000000000000" pitchFamily="2" charset="0"/>
                <a:ea typeface="Roboto" panose="02000000000000000000" pitchFamily="2" charset="0"/>
              </a:rPr>
              <a:t>Не круто</a:t>
            </a:r>
            <a:endParaRPr lang="ru-RU" sz="4800" b="1" dirty="0">
              <a:ln w="18000">
                <a:solidFill>
                  <a:schemeClr val="accent2"/>
                </a:solidFill>
                <a:prstDash val="solid"/>
                <a:miter lim="800000"/>
              </a:ln>
              <a:noFill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5275130"/>
              </p:ext>
            </p:extLst>
          </p:nvPr>
        </p:nvGraphicFramePr>
        <p:xfrm>
          <a:off x="3012298" y="1352550"/>
          <a:ext cx="6096000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00628573"/>
              </p:ext>
            </p:extLst>
          </p:nvPr>
        </p:nvGraphicFramePr>
        <p:xfrm>
          <a:off x="3012298" y="2667133"/>
          <a:ext cx="6096000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560985015"/>
              </p:ext>
            </p:extLst>
          </p:nvPr>
        </p:nvGraphicFramePr>
        <p:xfrm>
          <a:off x="3020291" y="57150"/>
          <a:ext cx="6096000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26" name="Picture 2" descr="D:\Cloud\YandexDisk\Скриншоты\2017-06-08_11-57-4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2556566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oud\YandexDisk\Скриншоты\2017-06-08_12-01-2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4950"/>
            <a:ext cx="2537324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oud\YandexDisk\Скриншоты\2017-06-08_12-03-38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3" y="2847372"/>
            <a:ext cx="2540521" cy="97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02417124"/>
              </p:ext>
            </p:extLst>
          </p:nvPr>
        </p:nvGraphicFramePr>
        <p:xfrm>
          <a:off x="3012298" y="1352550"/>
          <a:ext cx="6096000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16025143"/>
              </p:ext>
            </p:extLst>
          </p:nvPr>
        </p:nvGraphicFramePr>
        <p:xfrm>
          <a:off x="3020291" y="57150"/>
          <a:ext cx="6096000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D:\Cloud\YandexDisk\Скриншоты\2017-06-08_11-57-4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2556566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oud\YandexDisk\Скриншоты\2017-06-08_12-01-2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4950"/>
            <a:ext cx="2537324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17743363"/>
              </p:ext>
            </p:extLst>
          </p:nvPr>
        </p:nvGraphicFramePr>
        <p:xfrm>
          <a:off x="3028817" y="2717436"/>
          <a:ext cx="6096000" cy="89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2050" name="Picture 2" descr="D:\Cloud\YandexDisk\Скриншоты\2017-06-08_12-13-4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1" y="2647950"/>
            <a:ext cx="2537324" cy="9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vaytsekhovskiy\Downloads\device-2017-06-08-1703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1" y="0"/>
            <a:ext cx="938203" cy="166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vaytsekhovskiy\Downloads\device-2017-06-08-1702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1" y="3480384"/>
            <a:ext cx="935503" cy="16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vaytsekhovskiy\Downloads\device-2017-06-08-1729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2" y="1747164"/>
            <a:ext cx="923780" cy="16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9125"/>
              </p:ext>
            </p:extLst>
          </p:nvPr>
        </p:nvGraphicFramePr>
        <p:xfrm>
          <a:off x="1905000" y="-1771650"/>
          <a:ext cx="6096000" cy="6915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17287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Список новостей</a:t>
                      </a:r>
                      <a:endParaRPr lang="ru-RU" sz="28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Новость</a:t>
                      </a:r>
                      <a:endParaRPr lang="ru-RU" sz="2800" dirty="0"/>
                    </a:p>
                  </a:txBody>
                  <a:tcPr anchor="b"/>
                </a:tc>
              </a:tr>
              <a:tr h="1728788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699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empty</a:t>
                      </a:r>
                      <a:endParaRPr lang="ru-RU" sz="2800" dirty="0"/>
                    </a:p>
                  </a:txBody>
                  <a:tcPr anchor="ctr"/>
                </a:tc>
              </a:tr>
              <a:tr h="172878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7287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?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empty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34631738"/>
              </p:ext>
            </p:extLst>
          </p:nvPr>
        </p:nvGraphicFramePr>
        <p:xfrm>
          <a:off x="2590800" y="361950"/>
          <a:ext cx="1752600" cy="98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56720092"/>
              </p:ext>
            </p:extLst>
          </p:nvPr>
        </p:nvGraphicFramePr>
        <p:xfrm>
          <a:off x="1905000" y="1718992"/>
          <a:ext cx="2971800" cy="1670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440182237"/>
              </p:ext>
            </p:extLst>
          </p:nvPr>
        </p:nvGraphicFramePr>
        <p:xfrm>
          <a:off x="5029200" y="1712874"/>
          <a:ext cx="2971800" cy="1670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13" name="Down Arrow 12"/>
          <p:cNvSpPr/>
          <p:nvPr/>
        </p:nvSpPr>
        <p:spPr>
          <a:xfrm>
            <a:off x="152400" y="28230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36" y="1343302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Go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Forward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26436" y="306627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Go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2202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-2759086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-189168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6515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-2293317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01879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-1785637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-1082686" y="3766780"/>
            <a:ext cx="1142998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-234888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93913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1263626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Explosion 2 13"/>
          <p:cNvSpPr/>
          <p:nvPr/>
        </p:nvSpPr>
        <p:spPr>
          <a:xfrm>
            <a:off x="1347770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39354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-1785637" y="850392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Attach</a:t>
            </a:r>
            <a:endParaRPr lang="ru-RU" dirty="0">
              <a:ln>
                <a:solidFill>
                  <a:srgbClr val="699F00"/>
                </a:solidFill>
              </a:ln>
              <a:solidFill>
                <a:srgbClr val="699F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1162416" y="319399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-1572947" y="2616778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-1082686" y="3475692"/>
            <a:ext cx="1142999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Attach</a:t>
            </a:r>
            <a:endParaRPr lang="ru-RU" dirty="0">
              <a:ln>
                <a:solidFill>
                  <a:srgbClr val="699F00"/>
                </a:solidFill>
              </a:ln>
              <a:solidFill>
                <a:srgbClr val="699F00"/>
              </a:solidFill>
            </a:endParaRPr>
          </a:p>
        </p:txBody>
      </p:sp>
      <p:sp>
        <p:nvSpPr>
          <p:cNvPr id="20" name="Smiley Face 19"/>
          <p:cNvSpPr/>
          <p:nvPr/>
        </p:nvSpPr>
        <p:spPr>
          <a:xfrm>
            <a:off x="-1434488" y="4234100"/>
            <a:ext cx="544143" cy="5342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Left Arrow 20"/>
          <p:cNvSpPr/>
          <p:nvPr/>
        </p:nvSpPr>
        <p:spPr>
          <a:xfrm>
            <a:off x="239353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Flowchart: Predefined Process 21"/>
          <p:cNvSpPr/>
          <p:nvPr/>
        </p:nvSpPr>
        <p:spPr>
          <a:xfrm>
            <a:off x="-625487" y="2941602"/>
            <a:ext cx="1524001" cy="30632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Keep</a:t>
            </a:r>
            <a:r>
              <a:rPr lang="ru-RU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 </a:t>
            </a:r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data</a:t>
            </a:r>
            <a:endParaRPr lang="ru-RU" dirty="0">
              <a:ln w="3175" cmpd="sng">
                <a:solidFill>
                  <a:srgbClr val="699F00"/>
                </a:solidFill>
                <a:prstDash val="solid"/>
              </a:ln>
              <a:noFill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5470514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24" name="Straight Connector 23"/>
          <p:cNvCxnSpPr>
            <a:stCxn id="26" idx="2"/>
          </p:cNvCxnSpPr>
          <p:nvPr/>
        </p:nvCxnSpPr>
        <p:spPr>
          <a:xfrm flipH="1">
            <a:off x="6490312" y="473521"/>
            <a:ext cx="8901" cy="153831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27" idx="2"/>
          </p:cNvCxnSpPr>
          <p:nvPr/>
        </p:nvCxnSpPr>
        <p:spPr>
          <a:xfrm>
            <a:off x="8518514" y="461665"/>
            <a:ext cx="1" cy="424368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5787062" y="11856"/>
            <a:ext cx="1424301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Navigator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93146" y="0"/>
            <a:ext cx="105073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Router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Left Arrow 28"/>
          <p:cNvSpPr/>
          <p:nvPr/>
        </p:nvSpPr>
        <p:spPr>
          <a:xfrm>
            <a:off x="7308839" y="3523383"/>
            <a:ext cx="1142998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0" name="Multiply 29"/>
          <p:cNvSpPr/>
          <p:nvPr/>
        </p:nvSpPr>
        <p:spPr>
          <a:xfrm>
            <a:off x="6033112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</a:endParaRPr>
          </a:p>
        </p:txBody>
      </p:sp>
      <p:cxnSp>
        <p:nvCxnSpPr>
          <p:cNvPr id="31" name="Straight Connector 30"/>
          <p:cNvCxnSpPr>
            <a:stCxn id="32" idx="2"/>
          </p:cNvCxnSpPr>
          <p:nvPr/>
        </p:nvCxnSpPr>
        <p:spPr>
          <a:xfrm>
            <a:off x="10575913" y="461665"/>
            <a:ext cx="0" cy="424368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9866680" y="0"/>
            <a:ext cx="141846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596363" y="850392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Attach</a:t>
            </a:r>
            <a:endParaRPr lang="ru-RU" dirty="0">
              <a:ln>
                <a:solidFill>
                  <a:srgbClr val="699F00"/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36" name="Straight Connector 35"/>
          <p:cNvCxnSpPr>
            <a:stCxn id="37" idx="2"/>
          </p:cNvCxnSpPr>
          <p:nvPr/>
        </p:nvCxnSpPr>
        <p:spPr>
          <a:xfrm flipH="1">
            <a:off x="7219584" y="3078443"/>
            <a:ext cx="1" cy="1537519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6525677" y="2616778"/>
            <a:ext cx="138781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Navigator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308838" y="3233376"/>
            <a:ext cx="1142999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Attach</a:t>
            </a:r>
          </a:p>
        </p:txBody>
      </p:sp>
      <p:sp>
        <p:nvSpPr>
          <p:cNvPr id="39" name="Smiley Face 38"/>
          <p:cNvSpPr/>
          <p:nvPr/>
        </p:nvSpPr>
        <p:spPr>
          <a:xfrm>
            <a:off x="6947512" y="4234100"/>
            <a:ext cx="544143" cy="534262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</a:endParaRPr>
          </a:p>
        </p:txBody>
      </p:sp>
      <p:sp>
        <p:nvSpPr>
          <p:cNvPr id="40" name="Left Arrow 39"/>
          <p:cNvSpPr/>
          <p:nvPr/>
        </p:nvSpPr>
        <p:spPr>
          <a:xfrm>
            <a:off x="8621353" y="1121522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596363" y="1890682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Detach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6596363" y="1228120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7" name="Left Arrow 46"/>
          <p:cNvSpPr/>
          <p:nvPr/>
        </p:nvSpPr>
        <p:spPr>
          <a:xfrm>
            <a:off x="8621353" y="2495620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87981">
            <a:off x="2514600" y="1276350"/>
            <a:ext cx="4191000" cy="857250"/>
          </a:xfrm>
          <a:ln w="50800" cmpd="sng">
            <a:solidFill>
              <a:srgbClr val="00B05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8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noFill/>
                <a:latin typeface="Roboto" panose="02000000000000000000" pitchFamily="2" charset="0"/>
                <a:ea typeface="Roboto" panose="02000000000000000000" pitchFamily="2" charset="0"/>
              </a:rPr>
              <a:t>Успех</a:t>
            </a:r>
            <a:endParaRPr lang="ru-RU" sz="4800" b="1" dirty="0">
              <a:ln w="18000">
                <a:solidFill>
                  <a:srgbClr val="00B050"/>
                </a:solidFill>
                <a:prstDash val="solid"/>
                <a:miter lim="800000"/>
              </a:ln>
              <a:noFill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42481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2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Junior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9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76498" y="514350"/>
            <a:ext cx="2" cy="293413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39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76498" y="514350"/>
            <a:ext cx="2" cy="293413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Explosion 2 10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476498" y="514350"/>
            <a:ext cx="2" cy="293413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2573648" y="2800350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Explosion 2 19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Smiley Face 20"/>
          <p:cNvSpPr/>
          <p:nvPr/>
        </p:nvSpPr>
        <p:spPr>
          <a:xfrm>
            <a:off x="2204428" y="3181350"/>
            <a:ext cx="544143" cy="5342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304</Words>
  <Application>Microsoft Office PowerPoint</Application>
  <PresentationFormat>On-screen Show (16:9)</PresentationFormat>
  <Paragraphs>204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Не круто</vt:lpstr>
      <vt:lpstr>Успех</vt:lpstr>
      <vt:lpstr>PowerPoint Presentation</vt:lpstr>
      <vt:lpstr>Junior</vt:lpstr>
      <vt:lpstr>PowerPoint Presentation</vt:lpstr>
      <vt:lpstr>PowerPoint Presentation</vt:lpstr>
      <vt:lpstr>PowerPoint Presentation</vt:lpstr>
      <vt:lpstr>Middle</vt:lpstr>
      <vt:lpstr>PowerPoint Presentation</vt:lpstr>
      <vt:lpstr>PowerPoint Presentation</vt:lpstr>
      <vt:lpstr>PowerPoint Presentation</vt:lpstr>
      <vt:lpstr>Senior</vt:lpstr>
      <vt:lpstr>PowerPoint Presentation</vt:lpstr>
      <vt:lpstr>PowerPoint Presentation</vt:lpstr>
      <vt:lpstr>PowerPoint Presentation</vt:lpstr>
      <vt:lpstr>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Vaytsekhovskiy</dc:creator>
  <cp:lastModifiedBy>Aleksandr Vaytsekhovskiy</cp:lastModifiedBy>
  <cp:revision>39</cp:revision>
  <dcterms:created xsi:type="dcterms:W3CDTF">2017-06-06T08:52:12Z</dcterms:created>
  <dcterms:modified xsi:type="dcterms:W3CDTF">2017-06-09T09:34:45Z</dcterms:modified>
</cp:coreProperties>
</file>