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8" r:id="rId7"/>
    <p:sldId id="260" r:id="rId8"/>
    <p:sldId id="264" r:id="rId9"/>
    <p:sldId id="265" r:id="rId10"/>
    <p:sldId id="269" r:id="rId11"/>
    <p:sldId id="261" r:id="rId12"/>
    <p:sldId id="266" r:id="rId13"/>
    <p:sldId id="267" r:id="rId14"/>
    <p:sldId id="270" r:id="rId15"/>
    <p:sldId id="262" r:id="rId16"/>
    <p:sldId id="272" r:id="rId17"/>
    <p:sldId id="273" r:id="rId18"/>
    <p:sldId id="271" r:id="rId19"/>
    <p:sldId id="263" r:id="rId20"/>
    <p:sldId id="274" r:id="rId21"/>
    <p:sldId id="275" r:id="rId22"/>
    <p:sldId id="276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F00"/>
    <a:srgbClr val="75C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7" autoAdjust="0"/>
  </p:normalViewPr>
  <p:slideViewPr>
    <p:cSldViewPr>
      <p:cViewPr varScale="1">
        <p:scale>
          <a:sx n="149" d="100"/>
          <a:sy n="149" d="100"/>
        </p:scale>
        <p:origin x="-5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A19E4-B7BF-44FB-96C0-5CB2DD40DA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B5857CC-E623-4744-9A2E-C520642B0DE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C67770B-749B-422B-8310-2AE7838FDE0C}" type="sib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18AAEE1-83AD-4A26-A827-73E575C39D39}" type="par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2CB59E6-E1B1-4F79-B09A-E2F0D660BA1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7C559-F29F-46F6-A7ED-2704EDD87D54}" type="sib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612CBF8-D96C-4EC6-9834-E284BD1214A6}" type="par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EE77A2A-8EA7-494D-819C-71F184F65D0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A637FD-9BB7-43C2-8656-60D0E58F3BDD}" type="sib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D3C91B-B7BE-4955-8FDD-6C0C2F50D6A9}" type="par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93C1A09-FC5B-4730-B920-B40F8218B0C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B67198C-FD3D-4272-8ED1-3AB23F51D55D}" type="sibTrans" cxnId="{084298AC-A7C6-45DA-AC87-9D6697CE36B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  <dgm:t>
        <a:bodyPr/>
        <a:lstStyle/>
        <a:p>
          <a:endParaRPr lang="ru-RU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5375190-4BE9-425F-B05E-3131662E1183}" type="parTrans" cxnId="{084298AC-A7C6-45DA-AC87-9D6697CE36BC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03DDED-679B-4EFA-BB2B-DFBC52D18D0E}" type="pres">
      <dgm:prSet presAssocID="{339A19E4-B7BF-44FB-96C0-5CB2DD40DA22}" presName="Name0" presStyleCnt="0">
        <dgm:presLayoutVars>
          <dgm:chMax val="7"/>
          <dgm:chPref val="7"/>
          <dgm:dir/>
        </dgm:presLayoutVars>
      </dgm:prSet>
      <dgm:spPr/>
    </dgm:pt>
    <dgm:pt modelId="{F9C7EB7E-EE5A-4C77-9A91-7F14F27B7798}" type="pres">
      <dgm:prSet presAssocID="{339A19E4-B7BF-44FB-96C0-5CB2DD40DA22}" presName="Name1" presStyleCnt="0"/>
      <dgm:spPr/>
    </dgm:pt>
    <dgm:pt modelId="{C5A55BBB-84DC-452E-AF9D-968BB5CDC55D}" type="pres">
      <dgm:prSet presAssocID="{339A19E4-B7BF-44FB-96C0-5CB2DD40DA22}" presName="cycle" presStyleCnt="0"/>
      <dgm:spPr/>
    </dgm:pt>
    <dgm:pt modelId="{D09D2901-589E-485E-A2C5-4D4F30B4AF62}" type="pres">
      <dgm:prSet presAssocID="{339A19E4-B7BF-44FB-96C0-5CB2DD40DA22}" presName="srcNode" presStyleLbl="node1" presStyleIdx="0" presStyleCnt="4"/>
      <dgm:spPr/>
    </dgm:pt>
    <dgm:pt modelId="{041640C0-77FD-4E36-8ECD-0FAB1FD23A7C}" type="pres">
      <dgm:prSet presAssocID="{339A19E4-B7BF-44FB-96C0-5CB2DD40DA22}" presName="conn" presStyleLbl="parChTrans1D2" presStyleIdx="0" presStyleCnt="1"/>
      <dgm:spPr/>
    </dgm:pt>
    <dgm:pt modelId="{A51643E6-55B0-4D37-BFD2-92509E19FA3F}" type="pres">
      <dgm:prSet presAssocID="{339A19E4-B7BF-44FB-96C0-5CB2DD40DA22}" presName="extraNode" presStyleLbl="node1" presStyleIdx="0" presStyleCnt="4"/>
      <dgm:spPr/>
    </dgm:pt>
    <dgm:pt modelId="{618FCF29-1A52-452F-874D-F9DC60113681}" type="pres">
      <dgm:prSet presAssocID="{339A19E4-B7BF-44FB-96C0-5CB2DD40DA22}" presName="dstNode" presStyleLbl="node1" presStyleIdx="0" presStyleCnt="4"/>
      <dgm:spPr/>
    </dgm:pt>
    <dgm:pt modelId="{D481AECD-B0C5-4C55-B7E9-498F95650E1E}" type="pres">
      <dgm:prSet presAssocID="{193C1A09-FC5B-4730-B920-B40F8218B0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7EC613-9D9E-4F61-8F48-BA7CFAF17695}" type="pres">
      <dgm:prSet presAssocID="{193C1A09-FC5B-4730-B920-B40F8218B0C1}" presName="accent_1" presStyleCnt="0"/>
      <dgm:spPr/>
    </dgm:pt>
    <dgm:pt modelId="{3DD88450-1183-4B05-AF7F-83F2097F8610}" type="pres">
      <dgm:prSet presAssocID="{193C1A09-FC5B-4730-B920-B40F8218B0C1}" presName="accentRepeatNode" presStyleLbl="solidFgAcc1" presStyleIdx="0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E3A90E2A-D971-4762-8FA0-A97065AFFA1E}" type="pres">
      <dgm:prSet presAssocID="{1EE77A2A-8EA7-494D-819C-71F184F65D04}" presName="text_2" presStyleLbl="node1" presStyleIdx="1" presStyleCnt="4">
        <dgm:presLayoutVars>
          <dgm:bulletEnabled val="1"/>
        </dgm:presLayoutVars>
      </dgm:prSet>
      <dgm:spPr/>
    </dgm:pt>
    <dgm:pt modelId="{3EF500C2-2564-45DB-B1FA-15FEB7A5D6F8}" type="pres">
      <dgm:prSet presAssocID="{1EE77A2A-8EA7-494D-819C-71F184F65D04}" presName="accent_2" presStyleCnt="0"/>
      <dgm:spPr/>
    </dgm:pt>
    <dgm:pt modelId="{A4A99086-8182-4088-A5CC-381E3FB5E3EE}" type="pres">
      <dgm:prSet presAssocID="{1EE77A2A-8EA7-494D-819C-71F184F65D04}" presName="accentRepeatNode" presStyleLbl="solidFgAcc1" presStyleIdx="1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4A3600B3-FDDE-4E44-BB30-6DE7EAF3EA39}" type="pres">
      <dgm:prSet presAssocID="{82CB59E6-E1B1-4F79-B09A-E2F0D660BA1B}" presName="text_3" presStyleLbl="node1" presStyleIdx="2" presStyleCnt="4">
        <dgm:presLayoutVars>
          <dgm:bulletEnabled val="1"/>
        </dgm:presLayoutVars>
      </dgm:prSet>
      <dgm:spPr/>
    </dgm:pt>
    <dgm:pt modelId="{8A6B4178-2BE2-4CD6-9798-34BEA9B40F24}" type="pres">
      <dgm:prSet presAssocID="{82CB59E6-E1B1-4F79-B09A-E2F0D660BA1B}" presName="accent_3" presStyleCnt="0"/>
      <dgm:spPr/>
    </dgm:pt>
    <dgm:pt modelId="{03CBF96F-E7B1-40E8-B308-B2FDBA1CAC42}" type="pres">
      <dgm:prSet presAssocID="{82CB59E6-E1B1-4F79-B09A-E2F0D660BA1B}" presName="accentRepeatNode" presStyleLbl="solidFgAcc1" presStyleIdx="2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3CBFF477-D0C8-4869-9EAB-E627B01CFFE2}" type="pres">
      <dgm:prSet presAssocID="{2B5857CC-E623-4744-9A2E-C520642B0DE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B7E35A-871C-40CB-B237-2428B4F4C504}" type="pres">
      <dgm:prSet presAssocID="{2B5857CC-E623-4744-9A2E-C520642B0DED}" presName="accent_4" presStyleCnt="0"/>
      <dgm:spPr/>
    </dgm:pt>
    <dgm:pt modelId="{F1661EB3-4011-4861-8F1B-2BC33DAAB75D}" type="pres">
      <dgm:prSet presAssocID="{2B5857CC-E623-4744-9A2E-C520642B0DED}" presName="accentRepeatNode" presStyleLbl="solidFgAcc1" presStyleIdx="3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</dgm:ptLst>
  <dgm:cxnLst>
    <dgm:cxn modelId="{7731D2A3-E501-44D4-8E38-71551B97D40B}" type="presOf" srcId="{193C1A09-FC5B-4730-B920-B40F8218B0C1}" destId="{D481AECD-B0C5-4C55-B7E9-498F95650E1E}" srcOrd="0" destOrd="0" presId="urn:microsoft.com/office/officeart/2008/layout/VerticalCurvedList"/>
    <dgm:cxn modelId="{CADED57F-6C45-4076-B89B-AAEC9C1A482D}" srcId="{339A19E4-B7BF-44FB-96C0-5CB2DD40DA22}" destId="{2B5857CC-E623-4744-9A2E-C520642B0DED}" srcOrd="3" destOrd="0" parTransId="{E18AAEE1-83AD-4A26-A827-73E575C39D39}" sibTransId="{0C67770B-749B-422B-8310-2AE7838FDE0C}"/>
    <dgm:cxn modelId="{084298AC-A7C6-45DA-AC87-9D6697CE36BC}" srcId="{339A19E4-B7BF-44FB-96C0-5CB2DD40DA22}" destId="{193C1A09-FC5B-4730-B920-B40F8218B0C1}" srcOrd="0" destOrd="0" parTransId="{B5375190-4BE9-425F-B05E-3131662E1183}" sibTransId="{BB67198C-FD3D-4272-8ED1-3AB23F51D55D}"/>
    <dgm:cxn modelId="{CA65DE82-611C-40C1-ABC3-A4C1C598EAFB}" type="presOf" srcId="{1EE77A2A-8EA7-494D-819C-71F184F65D04}" destId="{E3A90E2A-D971-4762-8FA0-A97065AFFA1E}" srcOrd="0" destOrd="0" presId="urn:microsoft.com/office/officeart/2008/layout/VerticalCurvedList"/>
    <dgm:cxn modelId="{22EA91AA-B099-4C37-9DA4-F4E718327938}" type="presOf" srcId="{BB67198C-FD3D-4272-8ED1-3AB23F51D55D}" destId="{041640C0-77FD-4E36-8ECD-0FAB1FD23A7C}" srcOrd="0" destOrd="0" presId="urn:microsoft.com/office/officeart/2008/layout/VerticalCurvedList"/>
    <dgm:cxn modelId="{718A14D0-D62A-44E2-82AA-AE7ABB07FC53}" type="presOf" srcId="{82CB59E6-E1B1-4F79-B09A-E2F0D660BA1B}" destId="{4A3600B3-FDDE-4E44-BB30-6DE7EAF3EA39}" srcOrd="0" destOrd="0" presId="urn:microsoft.com/office/officeart/2008/layout/VerticalCurvedList"/>
    <dgm:cxn modelId="{EEC630D4-225E-46CA-83B5-25440D90E102}" type="presOf" srcId="{2B5857CC-E623-4744-9A2E-C520642B0DED}" destId="{3CBFF477-D0C8-4869-9EAB-E627B01CFFE2}" srcOrd="0" destOrd="0" presId="urn:microsoft.com/office/officeart/2008/layout/VerticalCurvedList"/>
    <dgm:cxn modelId="{CB30206E-AB22-4C1E-8037-FC8EF3195639}" srcId="{339A19E4-B7BF-44FB-96C0-5CB2DD40DA22}" destId="{1EE77A2A-8EA7-494D-819C-71F184F65D04}" srcOrd="1" destOrd="0" parTransId="{5DD3C91B-B7BE-4955-8FDD-6C0C2F50D6A9}" sibTransId="{34A637FD-9BB7-43C2-8656-60D0E58F3BDD}"/>
    <dgm:cxn modelId="{03638401-E88F-4893-ABAB-82878A9D839F}" type="presOf" srcId="{339A19E4-B7BF-44FB-96C0-5CB2DD40DA22}" destId="{A003DDED-679B-4EFA-BB2B-DFBC52D18D0E}" srcOrd="0" destOrd="0" presId="urn:microsoft.com/office/officeart/2008/layout/VerticalCurvedList"/>
    <dgm:cxn modelId="{82200551-C947-4AA6-BD17-8A2ABFC82548}" srcId="{339A19E4-B7BF-44FB-96C0-5CB2DD40DA22}" destId="{82CB59E6-E1B1-4F79-B09A-E2F0D660BA1B}" srcOrd="2" destOrd="0" parTransId="{C612CBF8-D96C-4EC6-9834-E284BD1214A6}" sibTransId="{3607C559-F29F-46F6-A7ED-2704EDD87D54}"/>
    <dgm:cxn modelId="{CFEBBDB7-690F-44C0-AA3B-57B492BD1C0F}" type="presParOf" srcId="{A003DDED-679B-4EFA-BB2B-DFBC52D18D0E}" destId="{F9C7EB7E-EE5A-4C77-9A91-7F14F27B7798}" srcOrd="0" destOrd="0" presId="urn:microsoft.com/office/officeart/2008/layout/VerticalCurvedList"/>
    <dgm:cxn modelId="{F204F594-5E1B-4CA9-A382-2BD9B1C25A6C}" type="presParOf" srcId="{F9C7EB7E-EE5A-4C77-9A91-7F14F27B7798}" destId="{C5A55BBB-84DC-452E-AF9D-968BB5CDC55D}" srcOrd="0" destOrd="0" presId="urn:microsoft.com/office/officeart/2008/layout/VerticalCurvedList"/>
    <dgm:cxn modelId="{422DD8C4-8288-40FF-9762-AD5B114F84E3}" type="presParOf" srcId="{C5A55BBB-84DC-452E-AF9D-968BB5CDC55D}" destId="{D09D2901-589E-485E-A2C5-4D4F30B4AF62}" srcOrd="0" destOrd="0" presId="urn:microsoft.com/office/officeart/2008/layout/VerticalCurvedList"/>
    <dgm:cxn modelId="{085863CD-5B09-40D4-9577-5C9A65EB6F04}" type="presParOf" srcId="{C5A55BBB-84DC-452E-AF9D-968BB5CDC55D}" destId="{041640C0-77FD-4E36-8ECD-0FAB1FD23A7C}" srcOrd="1" destOrd="0" presId="urn:microsoft.com/office/officeart/2008/layout/VerticalCurvedList"/>
    <dgm:cxn modelId="{79DA412A-945C-4D3D-B7A5-1938F873982E}" type="presParOf" srcId="{C5A55BBB-84DC-452E-AF9D-968BB5CDC55D}" destId="{A51643E6-55B0-4D37-BFD2-92509E19FA3F}" srcOrd="2" destOrd="0" presId="urn:microsoft.com/office/officeart/2008/layout/VerticalCurvedList"/>
    <dgm:cxn modelId="{0A979B93-57DA-4A81-A201-1252A62E5689}" type="presParOf" srcId="{C5A55BBB-84DC-452E-AF9D-968BB5CDC55D}" destId="{618FCF29-1A52-452F-874D-F9DC60113681}" srcOrd="3" destOrd="0" presId="urn:microsoft.com/office/officeart/2008/layout/VerticalCurvedList"/>
    <dgm:cxn modelId="{655F2FC0-73DC-4F87-AC98-41731DFA6D38}" type="presParOf" srcId="{F9C7EB7E-EE5A-4C77-9A91-7F14F27B7798}" destId="{D481AECD-B0C5-4C55-B7E9-498F95650E1E}" srcOrd="1" destOrd="0" presId="urn:microsoft.com/office/officeart/2008/layout/VerticalCurvedList"/>
    <dgm:cxn modelId="{BE119932-5A60-4AB9-A609-FE759E3C34EC}" type="presParOf" srcId="{F9C7EB7E-EE5A-4C77-9A91-7F14F27B7798}" destId="{E57EC613-9D9E-4F61-8F48-BA7CFAF17695}" srcOrd="2" destOrd="0" presId="urn:microsoft.com/office/officeart/2008/layout/VerticalCurvedList"/>
    <dgm:cxn modelId="{9A890C3C-8BD8-483A-89A9-048E6BB3872F}" type="presParOf" srcId="{E57EC613-9D9E-4F61-8F48-BA7CFAF17695}" destId="{3DD88450-1183-4B05-AF7F-83F2097F8610}" srcOrd="0" destOrd="0" presId="urn:microsoft.com/office/officeart/2008/layout/VerticalCurvedList"/>
    <dgm:cxn modelId="{9688E7EF-9DE8-4910-8201-B5C85B27E2F7}" type="presParOf" srcId="{F9C7EB7E-EE5A-4C77-9A91-7F14F27B7798}" destId="{E3A90E2A-D971-4762-8FA0-A97065AFFA1E}" srcOrd="3" destOrd="0" presId="urn:microsoft.com/office/officeart/2008/layout/VerticalCurvedList"/>
    <dgm:cxn modelId="{B4478C7B-6D28-487C-B824-5CF6CE458761}" type="presParOf" srcId="{F9C7EB7E-EE5A-4C77-9A91-7F14F27B7798}" destId="{3EF500C2-2564-45DB-B1FA-15FEB7A5D6F8}" srcOrd="4" destOrd="0" presId="urn:microsoft.com/office/officeart/2008/layout/VerticalCurvedList"/>
    <dgm:cxn modelId="{FB1170B2-D92D-445C-B9E2-1989B88417CF}" type="presParOf" srcId="{3EF500C2-2564-45DB-B1FA-15FEB7A5D6F8}" destId="{A4A99086-8182-4088-A5CC-381E3FB5E3EE}" srcOrd="0" destOrd="0" presId="urn:microsoft.com/office/officeart/2008/layout/VerticalCurvedList"/>
    <dgm:cxn modelId="{9BB4E38E-5E4C-410F-AAE6-B5BB224DA7B8}" type="presParOf" srcId="{F9C7EB7E-EE5A-4C77-9A91-7F14F27B7798}" destId="{4A3600B3-FDDE-4E44-BB30-6DE7EAF3EA39}" srcOrd="5" destOrd="0" presId="urn:microsoft.com/office/officeart/2008/layout/VerticalCurvedList"/>
    <dgm:cxn modelId="{08A2DA04-34DA-4EC6-8383-AC11B11919E7}" type="presParOf" srcId="{F9C7EB7E-EE5A-4C77-9A91-7F14F27B7798}" destId="{8A6B4178-2BE2-4CD6-9798-34BEA9B40F24}" srcOrd="6" destOrd="0" presId="urn:microsoft.com/office/officeart/2008/layout/VerticalCurvedList"/>
    <dgm:cxn modelId="{A8021FC9-9BF5-4BDC-BCC4-619B71C26609}" type="presParOf" srcId="{8A6B4178-2BE2-4CD6-9798-34BEA9B40F24}" destId="{03CBF96F-E7B1-40E8-B308-B2FDBA1CAC42}" srcOrd="0" destOrd="0" presId="urn:microsoft.com/office/officeart/2008/layout/VerticalCurvedList"/>
    <dgm:cxn modelId="{5A323614-BDD5-4B31-84DB-867E93A42729}" type="presParOf" srcId="{F9C7EB7E-EE5A-4C77-9A91-7F14F27B7798}" destId="{3CBFF477-D0C8-4869-9EAB-E627B01CFFE2}" srcOrd="7" destOrd="0" presId="urn:microsoft.com/office/officeart/2008/layout/VerticalCurvedList"/>
    <dgm:cxn modelId="{4423E85F-3C74-499B-A721-B52327FFBC15}" type="presParOf" srcId="{F9C7EB7E-EE5A-4C77-9A91-7F14F27B7798}" destId="{51B7E35A-871C-40CB-B237-2428B4F4C504}" srcOrd="8" destOrd="0" presId="urn:microsoft.com/office/officeart/2008/layout/VerticalCurvedList"/>
    <dgm:cxn modelId="{0571A06A-269C-42AB-B189-FFD88B007866}" type="presParOf" srcId="{51B7E35A-871C-40CB-B237-2428B4F4C504}" destId="{F1661EB3-4011-4861-8F1B-2BC33DAAB7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ECA4D-3D45-47B9-ABFD-5F513A8F228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4EC82F-E786-41A3-BAC8-99F4A045135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257276-E60B-49D8-B550-0EF7C0C4486D}" type="parTrans" cxnId="{A6886FD8-684C-452A-AE23-4659D970B2FD}">
      <dgm:prSet/>
      <dgm:spPr/>
      <dgm:t>
        <a:bodyPr/>
        <a:lstStyle/>
        <a:p>
          <a:endParaRPr lang="ru-RU"/>
        </a:p>
      </dgm:t>
    </dgm:pt>
    <dgm:pt modelId="{F34D2866-E02B-47C0-A203-0CC426A711B0}" type="sibTrans" cxnId="{A6886FD8-684C-452A-AE23-4659D970B2FD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7DE8CA5-F3B1-4DC9-8013-42A3B9AB267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5FA6FAC-5F3B-4CEE-8631-60588C00080B}" type="parTrans" cxnId="{5C519BB7-141A-4CEE-9E2F-C862D36490E5}">
      <dgm:prSet/>
      <dgm:spPr/>
      <dgm:t>
        <a:bodyPr/>
        <a:lstStyle/>
        <a:p>
          <a:endParaRPr lang="ru-RU"/>
        </a:p>
      </dgm:t>
    </dgm:pt>
    <dgm:pt modelId="{F32FD43A-A0C5-4E33-B6A3-8176D60F4254}" type="sibTrans" cxnId="{5C519BB7-141A-4CEE-9E2F-C862D36490E5}">
      <dgm:prSet/>
      <dgm:spPr/>
      <dgm:t>
        <a:bodyPr/>
        <a:lstStyle/>
        <a:p>
          <a:endParaRPr lang="ru-RU"/>
        </a:p>
      </dgm:t>
    </dgm:pt>
    <dgm:pt modelId="{DC87B8F7-84BC-4139-981E-C0C52151911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9AEE831-9DF0-44EA-9A4E-CF82CA77E345}" type="parTrans" cxnId="{D33FC309-DAEA-4ECA-8897-8EBB8A6CDAD6}">
      <dgm:prSet/>
      <dgm:spPr/>
      <dgm:t>
        <a:bodyPr/>
        <a:lstStyle/>
        <a:p>
          <a:endParaRPr lang="ru-RU"/>
        </a:p>
      </dgm:t>
    </dgm:pt>
    <dgm:pt modelId="{BF6A4EAD-B334-4E09-BEE2-BA08344FAE6D}" type="sibTrans" cxnId="{D33FC309-DAEA-4ECA-8897-8EBB8A6CDAD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2AC3B62-D3A2-4406-B9CF-901F4E2CB92F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3F0B08C-1435-4272-96BE-9E3BCE36FC8E}" type="parTrans" cxnId="{9A213362-6245-409A-8C3E-DB77EF955C36}">
      <dgm:prSet/>
      <dgm:spPr/>
      <dgm:t>
        <a:bodyPr/>
        <a:lstStyle/>
        <a:p>
          <a:endParaRPr lang="ru-RU"/>
        </a:p>
      </dgm:t>
    </dgm:pt>
    <dgm:pt modelId="{ED681317-7F40-4AB4-92A8-507F7D0B6869}" type="sibTrans" cxnId="{9A213362-6245-409A-8C3E-DB77EF955C36}">
      <dgm:prSet/>
      <dgm:spPr/>
      <dgm:t>
        <a:bodyPr/>
        <a:lstStyle/>
        <a:p>
          <a:endParaRPr lang="ru-RU"/>
        </a:p>
      </dgm:t>
    </dgm:pt>
    <dgm:pt modelId="{95229B80-ECE6-495E-94CD-995AB5D668D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300" b="1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400F54-FB42-46B7-B650-570878872486}" type="parTrans" cxnId="{9A89AE2F-E3CE-4DE3-840B-CDBBBFBF7697}">
      <dgm:prSet/>
      <dgm:spPr/>
      <dgm:t>
        <a:bodyPr/>
        <a:lstStyle/>
        <a:p>
          <a:endParaRPr lang="ru-RU"/>
        </a:p>
      </dgm:t>
    </dgm:pt>
    <dgm:pt modelId="{7B7207C1-07B0-4CD8-8743-B2A61A2A2C6C}" type="sibTrans" cxnId="{9A89AE2F-E3CE-4DE3-840B-CDBBBFBF769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2C687F7-7CA2-47DA-92AC-7C8B680F91B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BCD0EFD-A717-4945-9D98-B9AFA29797EB}" type="parTrans" cxnId="{0D8A1833-5105-4681-A3B0-63C1CC8986AE}">
      <dgm:prSet/>
      <dgm:spPr/>
      <dgm:t>
        <a:bodyPr/>
        <a:lstStyle/>
        <a:p>
          <a:endParaRPr lang="ru-RU"/>
        </a:p>
      </dgm:t>
    </dgm:pt>
    <dgm:pt modelId="{1D8EFB87-7FC4-4D27-A126-D11422E6587E}" type="sibTrans" cxnId="{0D8A1833-5105-4681-A3B0-63C1CC8986AE}">
      <dgm:prSet/>
      <dgm:spPr/>
      <dgm:t>
        <a:bodyPr/>
        <a:lstStyle/>
        <a:p>
          <a:endParaRPr lang="ru-RU"/>
        </a:p>
      </dgm:t>
    </dgm:pt>
    <dgm:pt modelId="{51C3F097-10A7-4409-8E14-7D53C5662BC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A72142-4DF1-4466-B6D5-4C7E89FE6B44}" type="parTrans" cxnId="{B4C85581-FFB2-43FB-88C1-983B8F5ABCB3}">
      <dgm:prSet/>
      <dgm:spPr/>
      <dgm:t>
        <a:bodyPr/>
        <a:lstStyle/>
        <a:p>
          <a:endParaRPr lang="ru-RU"/>
        </a:p>
      </dgm:t>
    </dgm:pt>
    <dgm:pt modelId="{46FE00DD-E1AF-4895-80A6-12D6F139F48F}" type="sibTrans" cxnId="{B4C85581-FFB2-43FB-88C1-983B8F5ABCB3}">
      <dgm:prSet/>
      <dgm:spPr/>
      <dgm:t>
        <a:bodyPr/>
        <a:lstStyle/>
        <a:p>
          <a:endParaRPr lang="ru-RU"/>
        </a:p>
      </dgm:t>
    </dgm:pt>
    <dgm:pt modelId="{9B5CF714-A56D-450D-8481-1223AC9A6A9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D926F7-76D1-45C8-B871-D5AB798E3CAA}" type="parTrans" cxnId="{D988CD56-258D-4D63-9AEA-2CBDC001A685}">
      <dgm:prSet/>
      <dgm:spPr/>
      <dgm:t>
        <a:bodyPr/>
        <a:lstStyle/>
        <a:p>
          <a:endParaRPr lang="ru-RU"/>
        </a:p>
      </dgm:t>
    </dgm:pt>
    <dgm:pt modelId="{8BBE4BD2-5CFD-4BE8-ADAA-B2869916B80E}" type="sibTrans" cxnId="{D988CD56-258D-4D63-9AEA-2CBDC001A685}">
      <dgm:prSet/>
      <dgm:spPr/>
      <dgm:t>
        <a:bodyPr/>
        <a:lstStyle/>
        <a:p>
          <a:endParaRPr lang="ru-RU"/>
        </a:p>
      </dgm:t>
    </dgm:pt>
    <dgm:pt modelId="{764B68A7-3CDA-44CE-86AA-2CCFE900323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F385DD-2468-4E43-B55D-F1ACFA7F3AC0}" type="parTrans" cxnId="{2C046395-3A16-4B37-B9CB-BEA648808F92}">
      <dgm:prSet/>
      <dgm:spPr/>
      <dgm:t>
        <a:bodyPr/>
        <a:lstStyle/>
        <a:p>
          <a:endParaRPr lang="ru-RU"/>
        </a:p>
      </dgm:t>
    </dgm:pt>
    <dgm:pt modelId="{71B62E4A-829D-444A-9562-F6BA5C81AAC4}" type="sibTrans" cxnId="{2C046395-3A16-4B37-B9CB-BEA648808F92}">
      <dgm:prSet/>
      <dgm:spPr/>
      <dgm:t>
        <a:bodyPr/>
        <a:lstStyle/>
        <a:p>
          <a:endParaRPr lang="ru-RU"/>
        </a:p>
      </dgm:t>
    </dgm:pt>
    <dgm:pt modelId="{7D9B5347-8233-4286-B1D8-57857941F72A}">
      <dgm:prSet phldrT="[Text]" custT="1"/>
      <dgm:spPr/>
      <dgm:t>
        <a:bodyPr/>
        <a:lstStyle/>
        <a:p>
          <a:r>
            <a:rPr lang="en-US" sz="800" b="0" i="1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28B8E80-F620-47E4-AAB0-F26BDBE805BB}" type="parTrans" cxnId="{08FB784F-C16A-4D27-B1F2-A35BE05A7F27}">
      <dgm:prSet/>
      <dgm:spPr/>
      <dgm:t>
        <a:bodyPr/>
        <a:lstStyle/>
        <a:p>
          <a:endParaRPr lang="ru-RU"/>
        </a:p>
      </dgm:t>
    </dgm:pt>
    <dgm:pt modelId="{953E8C30-92FE-4D8C-A7EA-1460F08396BC}" type="sibTrans" cxnId="{08FB784F-C16A-4D27-B1F2-A35BE05A7F27}">
      <dgm:prSet/>
      <dgm:spPr/>
      <dgm:t>
        <a:bodyPr/>
        <a:lstStyle/>
        <a:p>
          <a:endParaRPr lang="ru-RU"/>
        </a:p>
      </dgm:t>
    </dgm:pt>
    <dgm:pt modelId="{CB94E393-8980-4148-BF67-A284E549FAEA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3433EC-0F34-4509-9EA5-2B838CD7DC02}" type="parTrans" cxnId="{C246542F-9F88-45FA-812B-A99A3E8D22F1}">
      <dgm:prSet/>
      <dgm:spPr/>
      <dgm:t>
        <a:bodyPr/>
        <a:lstStyle/>
        <a:p>
          <a:endParaRPr lang="ru-RU"/>
        </a:p>
      </dgm:t>
    </dgm:pt>
    <dgm:pt modelId="{008D35FF-74C5-47F9-B9A5-C909287F2D14}" type="sibTrans" cxnId="{C246542F-9F88-45FA-812B-A99A3E8D22F1}">
      <dgm:prSet/>
      <dgm:spPr/>
      <dgm:t>
        <a:bodyPr/>
        <a:lstStyle/>
        <a:p>
          <a:endParaRPr lang="ru-RU"/>
        </a:p>
      </dgm:t>
    </dgm:pt>
    <dgm:pt modelId="{CF39D00D-BBFC-4744-8E75-7DB8668AABEC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B8E2A34-6CCF-4BA0-BDAE-A9347F3AE783}" type="parTrans" cxnId="{E98E2413-F6DF-4565-BD17-EAEF8A05D7FE}">
      <dgm:prSet/>
      <dgm:spPr/>
      <dgm:t>
        <a:bodyPr/>
        <a:lstStyle/>
        <a:p>
          <a:endParaRPr lang="ru-RU"/>
        </a:p>
      </dgm:t>
    </dgm:pt>
    <dgm:pt modelId="{B78BF794-5F9D-469E-8571-3D493A7BC704}" type="sibTrans" cxnId="{E98E2413-F6DF-4565-BD17-EAEF8A05D7FE}">
      <dgm:prSet/>
      <dgm:spPr/>
      <dgm:t>
        <a:bodyPr/>
        <a:lstStyle/>
        <a:p>
          <a:endParaRPr lang="ru-RU"/>
        </a:p>
      </dgm:t>
    </dgm:pt>
    <dgm:pt modelId="{E756C2A7-ED97-4ED1-AF43-9173DCB2A31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F7FE39F-8896-4EA7-BFB5-2320F9D151D6}" type="parTrans" cxnId="{E408801D-C2DA-429F-8896-9E4D11094578}">
      <dgm:prSet/>
      <dgm:spPr/>
      <dgm:t>
        <a:bodyPr/>
        <a:lstStyle/>
        <a:p>
          <a:endParaRPr lang="ru-RU"/>
        </a:p>
      </dgm:t>
    </dgm:pt>
    <dgm:pt modelId="{F8181A67-4ED8-41F2-8B14-0DB443576CAD}" type="sibTrans" cxnId="{E408801D-C2DA-429F-8896-9E4D1109457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E87E0B-BDCF-4896-A889-4F0C716D9909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A90AC73-2754-47B9-8D2B-BD40AE789DEB}" type="parTrans" cxnId="{53DF90B3-33FC-432A-8112-7CFD58F47B82}">
      <dgm:prSet/>
      <dgm:spPr/>
      <dgm:t>
        <a:bodyPr/>
        <a:lstStyle/>
        <a:p>
          <a:endParaRPr lang="ru-RU"/>
        </a:p>
      </dgm:t>
    </dgm:pt>
    <dgm:pt modelId="{ABAA9BE7-66E9-478C-B0F2-77D5F5F9E844}" type="sibTrans" cxnId="{53DF90B3-33FC-432A-8112-7CFD58F47B82}">
      <dgm:prSet/>
      <dgm:spPr/>
      <dgm:t>
        <a:bodyPr/>
        <a:lstStyle/>
        <a:p>
          <a:endParaRPr lang="ru-RU"/>
        </a:p>
      </dgm:t>
    </dgm:pt>
    <dgm:pt modelId="{EDB5D1A3-6F56-428E-B066-ADC05593F55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24010CE-133A-4998-8FF9-C7CFD9D134D3}" type="parTrans" cxnId="{11F9B5DE-65E9-477F-BC39-962DDDF38F15}">
      <dgm:prSet/>
      <dgm:spPr/>
      <dgm:t>
        <a:bodyPr/>
        <a:lstStyle/>
        <a:p>
          <a:endParaRPr lang="ru-RU"/>
        </a:p>
      </dgm:t>
    </dgm:pt>
    <dgm:pt modelId="{68B1CC60-E3F9-491F-9D7F-28DC60E83245}" type="sibTrans" cxnId="{11F9B5DE-65E9-477F-BC39-962DDDF38F15}">
      <dgm:prSet/>
      <dgm:spPr/>
      <dgm:t>
        <a:bodyPr/>
        <a:lstStyle/>
        <a:p>
          <a:endParaRPr lang="ru-RU"/>
        </a:p>
      </dgm:t>
    </dgm:pt>
    <dgm:pt modelId="{6E1643E8-1E38-4C55-A1BC-25C04E69DA6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5E09638-C8C5-4197-ABB2-D0DE4204320F}" type="parTrans" cxnId="{A7EDEF80-08CD-4EB1-8782-4839181D92B8}">
      <dgm:prSet/>
      <dgm:spPr/>
      <dgm:t>
        <a:bodyPr/>
        <a:lstStyle/>
        <a:p>
          <a:endParaRPr lang="ru-RU"/>
        </a:p>
      </dgm:t>
    </dgm:pt>
    <dgm:pt modelId="{AF1E717D-F758-4900-B95B-B132673960E8}" type="sibTrans" cxnId="{A7EDEF80-08CD-4EB1-8782-4839181D92B8}">
      <dgm:prSet/>
      <dgm:spPr/>
      <dgm:t>
        <a:bodyPr/>
        <a:lstStyle/>
        <a:p>
          <a:endParaRPr lang="ru-RU"/>
        </a:p>
      </dgm:t>
    </dgm:pt>
    <dgm:pt modelId="{D96D94BD-CAE9-4B7A-A11F-304F60C4190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8A9B82-4874-4EB7-8E29-43998A29C28E}" type="parTrans" cxnId="{794C8607-BFD3-4928-9915-02E54D3ADFE2}">
      <dgm:prSet/>
      <dgm:spPr/>
      <dgm:t>
        <a:bodyPr/>
        <a:lstStyle/>
        <a:p>
          <a:endParaRPr lang="ru-RU"/>
        </a:p>
      </dgm:t>
    </dgm:pt>
    <dgm:pt modelId="{EF3D79CA-8096-4237-99C7-E7BEAE69E86B}" type="sibTrans" cxnId="{794C8607-BFD3-4928-9915-02E54D3ADFE2}">
      <dgm:prSet/>
      <dgm:spPr/>
      <dgm:t>
        <a:bodyPr/>
        <a:lstStyle/>
        <a:p>
          <a:endParaRPr lang="ru-RU"/>
        </a:p>
      </dgm:t>
    </dgm:pt>
    <dgm:pt modelId="{67B481ED-4265-4AE1-9320-9AA430AC7576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4ABF6B-90B9-4266-97D6-4A5702D5AF9F}" type="parTrans" cxnId="{922CF944-704D-4E2A-8AF8-90D0F666FE15}">
      <dgm:prSet/>
      <dgm:spPr/>
      <dgm:t>
        <a:bodyPr/>
        <a:lstStyle/>
        <a:p>
          <a:endParaRPr lang="ru-RU"/>
        </a:p>
      </dgm:t>
    </dgm:pt>
    <dgm:pt modelId="{CDFFFD53-02FE-4790-BD89-BAB228C7A060}" type="sibTrans" cxnId="{922CF944-704D-4E2A-8AF8-90D0F666FE15}">
      <dgm:prSet/>
      <dgm:spPr/>
      <dgm:t>
        <a:bodyPr/>
        <a:lstStyle/>
        <a:p>
          <a:endParaRPr lang="ru-RU"/>
        </a:p>
      </dgm:t>
    </dgm:pt>
    <dgm:pt modelId="{1E55FD80-BCE2-4755-B8E8-69408DEAB842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732032B-00C0-494C-A2CC-668C91E7F5ED}" type="parTrans" cxnId="{F62DC778-9B5D-4177-AC24-4658C6BF43F0}">
      <dgm:prSet/>
      <dgm:spPr/>
      <dgm:t>
        <a:bodyPr/>
        <a:lstStyle/>
        <a:p>
          <a:endParaRPr lang="ru-RU"/>
        </a:p>
      </dgm:t>
    </dgm:pt>
    <dgm:pt modelId="{DE075F65-07D0-4CB2-85AA-6950B03C83BF}" type="sibTrans" cxnId="{F62DC778-9B5D-4177-AC24-4658C6BF43F0}">
      <dgm:prSet/>
      <dgm:spPr/>
      <dgm:t>
        <a:bodyPr/>
        <a:lstStyle/>
        <a:p>
          <a:endParaRPr lang="ru-RU"/>
        </a:p>
      </dgm:t>
    </dgm:pt>
    <dgm:pt modelId="{62536722-678B-4DC1-8FCD-D18ACBAC8F73}" type="pres">
      <dgm:prSet presAssocID="{57EECA4D-3D45-47B9-ABFD-5F513A8F2283}" presName="Name0" presStyleCnt="0">
        <dgm:presLayoutVars>
          <dgm:chMax/>
          <dgm:chPref/>
          <dgm:dir/>
          <dgm:animLvl val="lvl"/>
        </dgm:presLayoutVars>
      </dgm:prSet>
      <dgm:spPr/>
    </dgm:pt>
    <dgm:pt modelId="{7924C982-6A03-4E76-AB7C-ECD7BC4F4129}" type="pres">
      <dgm:prSet presAssocID="{1F4EC82F-E786-41A3-BAC8-99F4A045135B}" presName="composite" presStyleCnt="0"/>
      <dgm:spPr/>
    </dgm:pt>
    <dgm:pt modelId="{8B0888FD-D61B-45EF-9125-90761465A9F2}" type="pres">
      <dgm:prSet presAssocID="{1F4EC82F-E786-41A3-BAC8-99F4A045135B}" presName="Parent1" presStyleLbl="node1" presStyleIdx="0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27BAD-2752-455D-AABD-7E6F45BB2115}" type="pres">
      <dgm:prSet presAssocID="{1F4EC82F-E786-41A3-BAC8-99F4A045135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8D944E-6707-4F7F-AED6-A9E47AC916C8}" type="pres">
      <dgm:prSet presAssocID="{1F4EC82F-E786-41A3-BAC8-99F4A045135B}" presName="BalanceSpacing" presStyleCnt="0"/>
      <dgm:spPr/>
    </dgm:pt>
    <dgm:pt modelId="{BA95191E-DAB6-4EC0-92C5-2A2A029350D8}" type="pres">
      <dgm:prSet presAssocID="{1F4EC82F-E786-41A3-BAC8-99F4A045135B}" presName="BalanceSpacing1" presStyleCnt="0"/>
      <dgm:spPr/>
    </dgm:pt>
    <dgm:pt modelId="{A2682E11-309D-4955-849B-68F8EC15B9E9}" type="pres">
      <dgm:prSet presAssocID="{F34D2866-E02B-47C0-A203-0CC426A711B0}" presName="Accent1Text" presStyleLbl="node1" presStyleIdx="1" presStyleCnt="8"/>
      <dgm:spPr/>
      <dgm:t>
        <a:bodyPr/>
        <a:lstStyle/>
        <a:p>
          <a:endParaRPr lang="ru-RU"/>
        </a:p>
      </dgm:t>
    </dgm:pt>
    <dgm:pt modelId="{13F85100-0D3A-4D02-AE13-3E62416DC61E}" type="pres">
      <dgm:prSet presAssocID="{F34D2866-E02B-47C0-A203-0CC426A711B0}" presName="spaceBetweenRectangles" presStyleCnt="0"/>
      <dgm:spPr/>
    </dgm:pt>
    <dgm:pt modelId="{70B8154F-1942-42D3-990A-71E6E85DFB3D}" type="pres">
      <dgm:prSet presAssocID="{DC87B8F7-84BC-4139-981E-C0C521519118}" presName="composite" presStyleCnt="0"/>
      <dgm:spPr/>
    </dgm:pt>
    <dgm:pt modelId="{2C3B1B98-BBC5-44C2-9D2A-952264AFE969}" type="pres">
      <dgm:prSet presAssocID="{DC87B8F7-84BC-4139-981E-C0C521519118}" presName="Parent1" presStyleLbl="node1" presStyleIdx="2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419567-5B67-4EB3-AB91-9BF6CDF5F79B}" type="pres">
      <dgm:prSet presAssocID="{DC87B8F7-84BC-4139-981E-C0C52151911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6DD878-3F3F-434E-9E2D-5479E2704B07}" type="pres">
      <dgm:prSet presAssocID="{DC87B8F7-84BC-4139-981E-C0C521519118}" presName="BalanceSpacing" presStyleCnt="0"/>
      <dgm:spPr/>
    </dgm:pt>
    <dgm:pt modelId="{C4716C36-C75A-4769-A93A-1BBAA1C367A7}" type="pres">
      <dgm:prSet presAssocID="{DC87B8F7-84BC-4139-981E-C0C521519118}" presName="BalanceSpacing1" presStyleCnt="0"/>
      <dgm:spPr/>
    </dgm:pt>
    <dgm:pt modelId="{768A3FD1-EBF4-48F0-9739-DC1A73E2FE21}" type="pres">
      <dgm:prSet presAssocID="{BF6A4EAD-B334-4E09-BEE2-BA08344FAE6D}" presName="Accent1Text" presStyleLbl="node1" presStyleIdx="3" presStyleCnt="8"/>
      <dgm:spPr/>
      <dgm:t>
        <a:bodyPr/>
        <a:lstStyle/>
        <a:p>
          <a:endParaRPr lang="ru-RU"/>
        </a:p>
      </dgm:t>
    </dgm:pt>
    <dgm:pt modelId="{4F5AB327-9FCA-4F47-A5F8-32025E445D75}" type="pres">
      <dgm:prSet presAssocID="{BF6A4EAD-B334-4E09-BEE2-BA08344FAE6D}" presName="spaceBetweenRectangles" presStyleCnt="0"/>
      <dgm:spPr/>
    </dgm:pt>
    <dgm:pt modelId="{D132524A-7F33-4B35-9901-1246B7F63C64}" type="pres">
      <dgm:prSet presAssocID="{95229B80-ECE6-495E-94CD-995AB5D668DB}" presName="composite" presStyleCnt="0"/>
      <dgm:spPr/>
    </dgm:pt>
    <dgm:pt modelId="{7AEC68F2-F5E7-4227-B32D-31492BB241BA}" type="pres">
      <dgm:prSet presAssocID="{95229B80-ECE6-495E-94CD-995AB5D668DB}" presName="Parent1" presStyleLbl="node1" presStyleIdx="4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65FFBD-44B6-4067-BECD-97279B63B24D}" type="pres">
      <dgm:prSet presAssocID="{95229B80-ECE6-495E-94CD-995AB5D668D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1F535-7420-4BB8-92AB-2EE133B021FE}" type="pres">
      <dgm:prSet presAssocID="{95229B80-ECE6-495E-94CD-995AB5D668DB}" presName="BalanceSpacing" presStyleCnt="0"/>
      <dgm:spPr/>
    </dgm:pt>
    <dgm:pt modelId="{DAC4AEEA-3D51-415F-A445-AC02E97D5614}" type="pres">
      <dgm:prSet presAssocID="{95229B80-ECE6-495E-94CD-995AB5D668DB}" presName="BalanceSpacing1" presStyleCnt="0"/>
      <dgm:spPr/>
    </dgm:pt>
    <dgm:pt modelId="{214A52E2-5FCA-49CE-A34C-7277CAF8CC2B}" type="pres">
      <dgm:prSet presAssocID="{7B7207C1-07B0-4CD8-8743-B2A61A2A2C6C}" presName="Accent1Text" presStyleLbl="node1" presStyleIdx="5" presStyleCnt="8"/>
      <dgm:spPr/>
      <dgm:t>
        <a:bodyPr/>
        <a:lstStyle/>
        <a:p>
          <a:endParaRPr lang="ru-RU"/>
        </a:p>
      </dgm:t>
    </dgm:pt>
    <dgm:pt modelId="{E071EE17-40FF-4FE4-A7FD-2045069C76A8}" type="pres">
      <dgm:prSet presAssocID="{7B7207C1-07B0-4CD8-8743-B2A61A2A2C6C}" presName="spaceBetweenRectangles" presStyleCnt="0"/>
      <dgm:spPr/>
    </dgm:pt>
    <dgm:pt modelId="{0CD19901-975C-4316-8348-E7222F022B31}" type="pres">
      <dgm:prSet presAssocID="{E756C2A7-ED97-4ED1-AF43-9173DCB2A31E}" presName="composite" presStyleCnt="0"/>
      <dgm:spPr/>
    </dgm:pt>
    <dgm:pt modelId="{A887AE77-627F-436B-AFB1-E306E443B59A}" type="pres">
      <dgm:prSet presAssocID="{E756C2A7-ED97-4ED1-AF43-9173DCB2A31E}" presName="Parent1" presStyleLbl="node1" presStyleIdx="6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949270-9862-40ED-BF2A-3ACAFA20C015}" type="pres">
      <dgm:prSet presAssocID="{E756C2A7-ED97-4ED1-AF43-9173DCB2A31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95538D-F98D-41E2-80FB-78486769D73B}" type="pres">
      <dgm:prSet presAssocID="{E756C2A7-ED97-4ED1-AF43-9173DCB2A31E}" presName="BalanceSpacing" presStyleCnt="0"/>
      <dgm:spPr/>
    </dgm:pt>
    <dgm:pt modelId="{69CAC1BB-CEA3-4121-8CF8-6DED44BD138D}" type="pres">
      <dgm:prSet presAssocID="{E756C2A7-ED97-4ED1-AF43-9173DCB2A31E}" presName="BalanceSpacing1" presStyleCnt="0"/>
      <dgm:spPr/>
    </dgm:pt>
    <dgm:pt modelId="{DFD53E4A-2F8D-4241-BADE-2FF9D5AC855A}" type="pres">
      <dgm:prSet presAssocID="{F8181A67-4ED8-41F2-8B14-0DB443576CAD}" presName="Accent1Text" presStyleLbl="node1" presStyleIdx="7" presStyleCnt="8"/>
      <dgm:spPr/>
      <dgm:t>
        <a:bodyPr/>
        <a:lstStyle/>
        <a:p>
          <a:endParaRPr lang="ru-RU"/>
        </a:p>
      </dgm:t>
    </dgm:pt>
  </dgm:ptLst>
  <dgm:cxnLst>
    <dgm:cxn modelId="{0D15927A-5105-437B-9420-2E06E492291C}" type="presOf" srcId="{F8181A67-4ED8-41F2-8B14-0DB443576CAD}" destId="{DFD53E4A-2F8D-4241-BADE-2FF9D5AC855A}" srcOrd="0" destOrd="0" presId="urn:microsoft.com/office/officeart/2008/layout/AlternatingHexagons"/>
    <dgm:cxn modelId="{D33FC309-DAEA-4ECA-8897-8EBB8A6CDAD6}" srcId="{57EECA4D-3D45-47B9-ABFD-5F513A8F2283}" destId="{DC87B8F7-84BC-4139-981E-C0C521519118}" srcOrd="1" destOrd="0" parTransId="{79AEE831-9DF0-44EA-9A4E-CF82CA77E345}" sibTransId="{BF6A4EAD-B334-4E09-BEE2-BA08344FAE6D}"/>
    <dgm:cxn modelId="{92BB5916-F8C5-412E-BF2F-527D54960D29}" type="presOf" srcId="{764B68A7-3CDA-44CE-86AA-2CCFE900323A}" destId="{C3527BAD-2752-455D-AABD-7E6F45BB2115}" srcOrd="0" destOrd="3" presId="urn:microsoft.com/office/officeart/2008/layout/AlternatingHexagons"/>
    <dgm:cxn modelId="{B441D632-96FE-4DBB-A13D-623F54C084B8}" type="presOf" srcId="{67B481ED-4265-4AE1-9320-9AA430AC7576}" destId="{F3949270-9862-40ED-BF2A-3ACAFA20C015}" srcOrd="0" destOrd="1" presId="urn:microsoft.com/office/officeart/2008/layout/AlternatingHexagons"/>
    <dgm:cxn modelId="{05DF054A-D244-499A-A9EF-FE848510F782}" type="presOf" srcId="{7D9B5347-8233-4286-B1D8-57857941F72A}" destId="{E5419567-5B67-4EB3-AB91-9BF6CDF5F79B}" srcOrd="0" destOrd="1" presId="urn:microsoft.com/office/officeart/2008/layout/AlternatingHexagons"/>
    <dgm:cxn modelId="{08FB784F-C16A-4D27-B1F2-A35BE05A7F27}" srcId="{DC87B8F7-84BC-4139-981E-C0C521519118}" destId="{7D9B5347-8233-4286-B1D8-57857941F72A}" srcOrd="1" destOrd="0" parTransId="{028B8E80-F620-47E4-AAB0-F26BDBE805BB}" sibTransId="{953E8C30-92FE-4D8C-A7EA-1460F08396BC}"/>
    <dgm:cxn modelId="{11F9B5DE-65E9-477F-BC39-962DDDF38F15}" srcId="{95229B80-ECE6-495E-94CD-995AB5D668DB}" destId="{EDB5D1A3-6F56-428E-B066-ADC05593F55D}" srcOrd="2" destOrd="0" parTransId="{424010CE-133A-4998-8FF9-C7CFD9D134D3}" sibTransId="{68B1CC60-E3F9-491F-9D7F-28DC60E83245}"/>
    <dgm:cxn modelId="{E98E2413-F6DF-4565-BD17-EAEF8A05D7FE}" srcId="{DC87B8F7-84BC-4139-981E-C0C521519118}" destId="{CF39D00D-BBFC-4744-8E75-7DB8668AABEC}" srcOrd="3" destOrd="0" parTransId="{6B8E2A34-6CCF-4BA0-BDAE-A9347F3AE783}" sibTransId="{B78BF794-5F9D-469E-8571-3D493A7BC704}"/>
    <dgm:cxn modelId="{E408801D-C2DA-429F-8896-9E4D11094578}" srcId="{57EECA4D-3D45-47B9-ABFD-5F513A8F2283}" destId="{E756C2A7-ED97-4ED1-AF43-9173DCB2A31E}" srcOrd="3" destOrd="0" parTransId="{2F7FE39F-8896-4EA7-BFB5-2320F9D151D6}" sibTransId="{F8181A67-4ED8-41F2-8B14-0DB443576CAD}"/>
    <dgm:cxn modelId="{CF320E86-DCB8-4897-B139-754D5CD69B4D}" type="presOf" srcId="{CF39D00D-BBFC-4744-8E75-7DB8668AABEC}" destId="{E5419567-5B67-4EB3-AB91-9BF6CDF5F79B}" srcOrd="0" destOrd="3" presId="urn:microsoft.com/office/officeart/2008/layout/AlternatingHexagons"/>
    <dgm:cxn modelId="{BDD44165-9BFB-45B8-9DBE-7C3872558C18}" type="presOf" srcId="{DC87B8F7-84BC-4139-981E-C0C521519118}" destId="{2C3B1B98-BBC5-44C2-9D2A-952264AFE969}" srcOrd="0" destOrd="0" presId="urn:microsoft.com/office/officeart/2008/layout/AlternatingHexagons"/>
    <dgm:cxn modelId="{C246542F-9F88-45FA-812B-A99A3E8D22F1}" srcId="{DC87B8F7-84BC-4139-981E-C0C521519118}" destId="{CB94E393-8980-4148-BF67-A284E549FAEA}" srcOrd="2" destOrd="0" parTransId="{723433EC-0F34-4509-9EA5-2B838CD7DC02}" sibTransId="{008D35FF-74C5-47F9-B9A5-C909287F2D14}"/>
    <dgm:cxn modelId="{F62DC778-9B5D-4177-AC24-4658C6BF43F0}" srcId="{E756C2A7-ED97-4ED1-AF43-9173DCB2A31E}" destId="{1E55FD80-BCE2-4755-B8E8-69408DEAB842}" srcOrd="2" destOrd="0" parTransId="{E732032B-00C0-494C-A2CC-668C91E7F5ED}" sibTransId="{DE075F65-07D0-4CB2-85AA-6950B03C83BF}"/>
    <dgm:cxn modelId="{32AE3DEC-2100-498E-A9C7-9F81F358C362}" type="presOf" srcId="{1E55FD80-BCE2-4755-B8E8-69408DEAB842}" destId="{F3949270-9862-40ED-BF2A-3ACAFA20C015}" srcOrd="0" destOrd="2" presId="urn:microsoft.com/office/officeart/2008/layout/AlternatingHexagons"/>
    <dgm:cxn modelId="{2C046395-3A16-4B37-B9CB-BEA648808F92}" srcId="{1F4EC82F-E786-41A3-BAC8-99F4A045135B}" destId="{764B68A7-3CDA-44CE-86AA-2CCFE900323A}" srcOrd="3" destOrd="0" parTransId="{D6F385DD-2468-4E43-B55D-F1ACFA7F3AC0}" sibTransId="{71B62E4A-829D-444A-9562-F6BA5C81AAC4}"/>
    <dgm:cxn modelId="{9A213362-6245-409A-8C3E-DB77EF955C36}" srcId="{DC87B8F7-84BC-4139-981E-C0C521519118}" destId="{C2AC3B62-D3A2-4406-B9CF-901F4E2CB92F}" srcOrd="0" destOrd="0" parTransId="{63F0B08C-1435-4272-96BE-9E3BCE36FC8E}" sibTransId="{ED681317-7F40-4AB4-92A8-507F7D0B6869}"/>
    <dgm:cxn modelId="{0D8A1833-5105-4681-A3B0-63C1CC8986AE}" srcId="{95229B80-ECE6-495E-94CD-995AB5D668DB}" destId="{E2C687F7-7CA2-47DA-92AC-7C8B680F91B1}" srcOrd="0" destOrd="0" parTransId="{CBCD0EFD-A717-4945-9D98-B9AFA29797EB}" sibTransId="{1D8EFB87-7FC4-4D27-A126-D11422E6587E}"/>
    <dgm:cxn modelId="{0C1F95C3-DABF-4D23-8A03-7AA591FC5AED}" type="presOf" srcId="{57EECA4D-3D45-47B9-ABFD-5F513A8F2283}" destId="{62536722-678B-4DC1-8FCD-D18ACBAC8F73}" srcOrd="0" destOrd="0" presId="urn:microsoft.com/office/officeart/2008/layout/AlternatingHexagons"/>
    <dgm:cxn modelId="{75F6DBB6-7D27-455B-B31D-BD8CEC7CE64C}" type="presOf" srcId="{CB94E393-8980-4148-BF67-A284E549FAEA}" destId="{E5419567-5B67-4EB3-AB91-9BF6CDF5F79B}" srcOrd="0" destOrd="2" presId="urn:microsoft.com/office/officeart/2008/layout/AlternatingHexagons"/>
    <dgm:cxn modelId="{794C8607-BFD3-4928-9915-02E54D3ADFE2}" srcId="{E756C2A7-ED97-4ED1-AF43-9173DCB2A31E}" destId="{D96D94BD-CAE9-4B7A-A11F-304F60C41907}" srcOrd="0" destOrd="0" parTransId="{A08A9B82-4874-4EB7-8E29-43998A29C28E}" sibTransId="{EF3D79CA-8096-4237-99C7-E7BEAE69E86B}"/>
    <dgm:cxn modelId="{8D0F73DC-E540-461F-AF46-B1F9A9C89DF0}" type="presOf" srcId="{9B5CF714-A56D-450D-8481-1223AC9A6A91}" destId="{C3527BAD-2752-455D-AABD-7E6F45BB2115}" srcOrd="0" destOrd="2" presId="urn:microsoft.com/office/officeart/2008/layout/AlternatingHexagons"/>
    <dgm:cxn modelId="{1701A693-66CC-4C5E-ADDD-704445F60E32}" type="presOf" srcId="{D96D94BD-CAE9-4B7A-A11F-304F60C41907}" destId="{F3949270-9862-40ED-BF2A-3ACAFA20C015}" srcOrd="0" destOrd="0" presId="urn:microsoft.com/office/officeart/2008/layout/AlternatingHexagons"/>
    <dgm:cxn modelId="{B209EBB6-6137-45ED-8226-3E3F23F2897B}" type="presOf" srcId="{EDB5D1A3-6F56-428E-B066-ADC05593F55D}" destId="{C465FFBD-44B6-4067-BECD-97279B63B24D}" srcOrd="0" destOrd="2" presId="urn:microsoft.com/office/officeart/2008/layout/AlternatingHexagons"/>
    <dgm:cxn modelId="{1CA91259-481E-45C2-BA41-0B4BA580D5E0}" type="presOf" srcId="{F34D2866-E02B-47C0-A203-0CC426A711B0}" destId="{A2682E11-309D-4955-849B-68F8EC15B9E9}" srcOrd="0" destOrd="0" presId="urn:microsoft.com/office/officeart/2008/layout/AlternatingHexagons"/>
    <dgm:cxn modelId="{E44BC56F-667F-404B-93E9-369BF1F9CA12}" type="presOf" srcId="{7B7207C1-07B0-4CD8-8743-B2A61A2A2C6C}" destId="{214A52E2-5FCA-49CE-A34C-7277CAF8CC2B}" srcOrd="0" destOrd="0" presId="urn:microsoft.com/office/officeart/2008/layout/AlternatingHexagons"/>
    <dgm:cxn modelId="{D988CD56-258D-4D63-9AEA-2CBDC001A685}" srcId="{1F4EC82F-E786-41A3-BAC8-99F4A045135B}" destId="{9B5CF714-A56D-450D-8481-1223AC9A6A91}" srcOrd="2" destOrd="0" parTransId="{26D926F7-76D1-45C8-B871-D5AB798E3CAA}" sibTransId="{8BBE4BD2-5CFD-4BE8-ADAA-B2869916B80E}"/>
    <dgm:cxn modelId="{9A89AE2F-E3CE-4DE3-840B-CDBBBFBF7697}" srcId="{57EECA4D-3D45-47B9-ABFD-5F513A8F2283}" destId="{95229B80-ECE6-495E-94CD-995AB5D668DB}" srcOrd="2" destOrd="0" parTransId="{22400F54-FB42-46B7-B650-570878872486}" sibTransId="{7B7207C1-07B0-4CD8-8743-B2A61A2A2C6C}"/>
    <dgm:cxn modelId="{64B87369-1995-43D8-BCC9-DE5A18398411}" type="presOf" srcId="{6E1643E8-1E38-4C55-A1BC-25C04E69DA6D}" destId="{C465FFBD-44B6-4067-BECD-97279B63B24D}" srcOrd="0" destOrd="3" presId="urn:microsoft.com/office/officeart/2008/layout/AlternatingHexagons"/>
    <dgm:cxn modelId="{5B88A596-440F-43A8-BB60-F979D27F641D}" type="presOf" srcId="{67DE8CA5-F3B1-4DC9-8013-42A3B9AB267A}" destId="{C3527BAD-2752-455D-AABD-7E6F45BB2115}" srcOrd="0" destOrd="0" presId="urn:microsoft.com/office/officeart/2008/layout/AlternatingHexagons"/>
    <dgm:cxn modelId="{4BE1325F-D4DF-48A6-91D3-7F6AEFCFFB80}" type="presOf" srcId="{51C3F097-10A7-4409-8E14-7D53C5662BC7}" destId="{C3527BAD-2752-455D-AABD-7E6F45BB2115}" srcOrd="0" destOrd="1" presId="urn:microsoft.com/office/officeart/2008/layout/AlternatingHexagons"/>
    <dgm:cxn modelId="{53DF90B3-33FC-432A-8112-7CFD58F47B82}" srcId="{95229B80-ECE6-495E-94CD-995AB5D668DB}" destId="{16E87E0B-BDCF-4896-A889-4F0C716D9909}" srcOrd="1" destOrd="0" parTransId="{FA90AC73-2754-47B9-8D2B-BD40AE789DEB}" sibTransId="{ABAA9BE7-66E9-478C-B0F2-77D5F5F9E844}"/>
    <dgm:cxn modelId="{5C519BB7-141A-4CEE-9E2F-C862D36490E5}" srcId="{1F4EC82F-E786-41A3-BAC8-99F4A045135B}" destId="{67DE8CA5-F3B1-4DC9-8013-42A3B9AB267A}" srcOrd="0" destOrd="0" parTransId="{C5FA6FAC-5F3B-4CEE-8631-60588C00080B}" sibTransId="{F32FD43A-A0C5-4E33-B6A3-8176D60F4254}"/>
    <dgm:cxn modelId="{7EAF61C2-0F20-43CC-A263-32D3C05711E2}" type="presOf" srcId="{16E87E0B-BDCF-4896-A889-4F0C716D9909}" destId="{C465FFBD-44B6-4067-BECD-97279B63B24D}" srcOrd="0" destOrd="1" presId="urn:microsoft.com/office/officeart/2008/layout/AlternatingHexagons"/>
    <dgm:cxn modelId="{619ED2B0-F924-4FF6-A360-6AC5CC1B5AC8}" type="presOf" srcId="{C2AC3B62-D3A2-4406-B9CF-901F4E2CB92F}" destId="{E5419567-5B67-4EB3-AB91-9BF6CDF5F79B}" srcOrd="0" destOrd="0" presId="urn:microsoft.com/office/officeart/2008/layout/AlternatingHexagons"/>
    <dgm:cxn modelId="{B4C85581-FFB2-43FB-88C1-983B8F5ABCB3}" srcId="{1F4EC82F-E786-41A3-BAC8-99F4A045135B}" destId="{51C3F097-10A7-4409-8E14-7D53C5662BC7}" srcOrd="1" destOrd="0" parTransId="{D6A72142-4DF1-4466-B6D5-4C7E89FE6B44}" sibTransId="{46FE00DD-E1AF-4895-80A6-12D6F139F48F}"/>
    <dgm:cxn modelId="{922CF944-704D-4E2A-8AF8-90D0F666FE15}" srcId="{E756C2A7-ED97-4ED1-AF43-9173DCB2A31E}" destId="{67B481ED-4265-4AE1-9320-9AA430AC7576}" srcOrd="1" destOrd="0" parTransId="{724ABF6B-90B9-4266-97D6-4A5702D5AF9F}" sibTransId="{CDFFFD53-02FE-4790-BD89-BAB228C7A060}"/>
    <dgm:cxn modelId="{C3883691-A19C-432E-84FA-7045F4DDD278}" type="presOf" srcId="{95229B80-ECE6-495E-94CD-995AB5D668DB}" destId="{7AEC68F2-F5E7-4227-B32D-31492BB241BA}" srcOrd="0" destOrd="0" presId="urn:microsoft.com/office/officeart/2008/layout/AlternatingHexagons"/>
    <dgm:cxn modelId="{A7EDEF80-08CD-4EB1-8782-4839181D92B8}" srcId="{95229B80-ECE6-495E-94CD-995AB5D668DB}" destId="{6E1643E8-1E38-4C55-A1BC-25C04E69DA6D}" srcOrd="3" destOrd="0" parTransId="{45E09638-C8C5-4197-ABB2-D0DE4204320F}" sibTransId="{AF1E717D-F758-4900-B95B-B132673960E8}"/>
    <dgm:cxn modelId="{323A5FC8-72F5-4C07-A03D-F53CFDC5FFEF}" type="presOf" srcId="{E2C687F7-7CA2-47DA-92AC-7C8B680F91B1}" destId="{C465FFBD-44B6-4067-BECD-97279B63B24D}" srcOrd="0" destOrd="0" presId="urn:microsoft.com/office/officeart/2008/layout/AlternatingHexagons"/>
    <dgm:cxn modelId="{9D69AD98-FF74-4117-8B8F-8BA76D3E5B77}" type="presOf" srcId="{1F4EC82F-E786-41A3-BAC8-99F4A045135B}" destId="{8B0888FD-D61B-45EF-9125-90761465A9F2}" srcOrd="0" destOrd="0" presId="urn:microsoft.com/office/officeart/2008/layout/AlternatingHexagons"/>
    <dgm:cxn modelId="{A6886FD8-684C-452A-AE23-4659D970B2FD}" srcId="{57EECA4D-3D45-47B9-ABFD-5F513A8F2283}" destId="{1F4EC82F-E786-41A3-BAC8-99F4A045135B}" srcOrd="0" destOrd="0" parTransId="{26257276-E60B-49D8-B550-0EF7C0C4486D}" sibTransId="{F34D2866-E02B-47C0-A203-0CC426A711B0}"/>
    <dgm:cxn modelId="{0D3216B6-DF2F-4DC0-A106-F0977AFC3075}" type="presOf" srcId="{BF6A4EAD-B334-4E09-BEE2-BA08344FAE6D}" destId="{768A3FD1-EBF4-48F0-9739-DC1A73E2FE21}" srcOrd="0" destOrd="0" presId="urn:microsoft.com/office/officeart/2008/layout/AlternatingHexagons"/>
    <dgm:cxn modelId="{313F0BCC-666D-4EED-B68E-EFB3CEAD0085}" type="presOf" srcId="{E756C2A7-ED97-4ED1-AF43-9173DCB2A31E}" destId="{A887AE77-627F-436B-AFB1-E306E443B59A}" srcOrd="0" destOrd="0" presId="urn:microsoft.com/office/officeart/2008/layout/AlternatingHexagons"/>
    <dgm:cxn modelId="{CEA9C01E-AB6C-4A9C-ADF9-4CE1DFF0BA32}" type="presParOf" srcId="{62536722-678B-4DC1-8FCD-D18ACBAC8F73}" destId="{7924C982-6A03-4E76-AB7C-ECD7BC4F4129}" srcOrd="0" destOrd="0" presId="urn:microsoft.com/office/officeart/2008/layout/AlternatingHexagons"/>
    <dgm:cxn modelId="{AC73EDBF-B32C-4334-90C1-D2DBCC8386C1}" type="presParOf" srcId="{7924C982-6A03-4E76-AB7C-ECD7BC4F4129}" destId="{8B0888FD-D61B-45EF-9125-90761465A9F2}" srcOrd="0" destOrd="0" presId="urn:microsoft.com/office/officeart/2008/layout/AlternatingHexagons"/>
    <dgm:cxn modelId="{8836D439-769D-4ACC-BF43-F86576986791}" type="presParOf" srcId="{7924C982-6A03-4E76-AB7C-ECD7BC4F4129}" destId="{C3527BAD-2752-455D-AABD-7E6F45BB2115}" srcOrd="1" destOrd="0" presId="urn:microsoft.com/office/officeart/2008/layout/AlternatingHexagons"/>
    <dgm:cxn modelId="{863730C3-8317-4BB9-B7FC-668D9E22CAE3}" type="presParOf" srcId="{7924C982-6A03-4E76-AB7C-ECD7BC4F4129}" destId="{738D944E-6707-4F7F-AED6-A9E47AC916C8}" srcOrd="2" destOrd="0" presId="urn:microsoft.com/office/officeart/2008/layout/AlternatingHexagons"/>
    <dgm:cxn modelId="{9D4F61D9-9F6E-4994-9029-743EC1FB5DE0}" type="presParOf" srcId="{7924C982-6A03-4E76-AB7C-ECD7BC4F4129}" destId="{BA95191E-DAB6-4EC0-92C5-2A2A029350D8}" srcOrd="3" destOrd="0" presId="urn:microsoft.com/office/officeart/2008/layout/AlternatingHexagons"/>
    <dgm:cxn modelId="{8AFDB1FD-2A8C-4AD8-8DDF-9A7B2C500481}" type="presParOf" srcId="{7924C982-6A03-4E76-AB7C-ECD7BC4F4129}" destId="{A2682E11-309D-4955-849B-68F8EC15B9E9}" srcOrd="4" destOrd="0" presId="urn:microsoft.com/office/officeart/2008/layout/AlternatingHexagons"/>
    <dgm:cxn modelId="{E7D4F17E-1E98-4AF2-BE6B-43CF6F82D28F}" type="presParOf" srcId="{62536722-678B-4DC1-8FCD-D18ACBAC8F73}" destId="{13F85100-0D3A-4D02-AE13-3E62416DC61E}" srcOrd="1" destOrd="0" presId="urn:microsoft.com/office/officeart/2008/layout/AlternatingHexagons"/>
    <dgm:cxn modelId="{AD77279A-A60B-4E88-9503-F363A927D332}" type="presParOf" srcId="{62536722-678B-4DC1-8FCD-D18ACBAC8F73}" destId="{70B8154F-1942-42D3-990A-71E6E85DFB3D}" srcOrd="2" destOrd="0" presId="urn:microsoft.com/office/officeart/2008/layout/AlternatingHexagons"/>
    <dgm:cxn modelId="{81D78243-59BB-4E2E-A7EA-645ED65A90BD}" type="presParOf" srcId="{70B8154F-1942-42D3-990A-71E6E85DFB3D}" destId="{2C3B1B98-BBC5-44C2-9D2A-952264AFE969}" srcOrd="0" destOrd="0" presId="urn:microsoft.com/office/officeart/2008/layout/AlternatingHexagons"/>
    <dgm:cxn modelId="{71057798-6327-4D6D-A79F-B73B78626584}" type="presParOf" srcId="{70B8154F-1942-42D3-990A-71E6E85DFB3D}" destId="{E5419567-5B67-4EB3-AB91-9BF6CDF5F79B}" srcOrd="1" destOrd="0" presId="urn:microsoft.com/office/officeart/2008/layout/AlternatingHexagons"/>
    <dgm:cxn modelId="{FC0A6A5A-3608-40C5-BEBF-7C61CEAEDB97}" type="presParOf" srcId="{70B8154F-1942-42D3-990A-71E6E85DFB3D}" destId="{D16DD878-3F3F-434E-9E2D-5479E2704B07}" srcOrd="2" destOrd="0" presId="urn:microsoft.com/office/officeart/2008/layout/AlternatingHexagons"/>
    <dgm:cxn modelId="{69F70265-6166-4EFF-8286-9A3E5D871787}" type="presParOf" srcId="{70B8154F-1942-42D3-990A-71E6E85DFB3D}" destId="{C4716C36-C75A-4769-A93A-1BBAA1C367A7}" srcOrd="3" destOrd="0" presId="urn:microsoft.com/office/officeart/2008/layout/AlternatingHexagons"/>
    <dgm:cxn modelId="{828CDCC3-A578-499D-95F1-0548301F42EC}" type="presParOf" srcId="{70B8154F-1942-42D3-990A-71E6E85DFB3D}" destId="{768A3FD1-EBF4-48F0-9739-DC1A73E2FE21}" srcOrd="4" destOrd="0" presId="urn:microsoft.com/office/officeart/2008/layout/AlternatingHexagons"/>
    <dgm:cxn modelId="{A4C8EE92-0D29-422B-AA99-09F1CF907285}" type="presParOf" srcId="{62536722-678B-4DC1-8FCD-D18ACBAC8F73}" destId="{4F5AB327-9FCA-4F47-A5F8-32025E445D75}" srcOrd="3" destOrd="0" presId="urn:microsoft.com/office/officeart/2008/layout/AlternatingHexagons"/>
    <dgm:cxn modelId="{AA867F2E-8BCD-4525-83BF-B9C809E0E12B}" type="presParOf" srcId="{62536722-678B-4DC1-8FCD-D18ACBAC8F73}" destId="{D132524A-7F33-4B35-9901-1246B7F63C64}" srcOrd="4" destOrd="0" presId="urn:microsoft.com/office/officeart/2008/layout/AlternatingHexagons"/>
    <dgm:cxn modelId="{026A83C7-4A5F-4EA2-8AA2-B24358567080}" type="presParOf" srcId="{D132524A-7F33-4B35-9901-1246B7F63C64}" destId="{7AEC68F2-F5E7-4227-B32D-31492BB241BA}" srcOrd="0" destOrd="0" presId="urn:microsoft.com/office/officeart/2008/layout/AlternatingHexagons"/>
    <dgm:cxn modelId="{E20242F0-A463-4AD2-BC79-6671E313B6A4}" type="presParOf" srcId="{D132524A-7F33-4B35-9901-1246B7F63C64}" destId="{C465FFBD-44B6-4067-BECD-97279B63B24D}" srcOrd="1" destOrd="0" presId="urn:microsoft.com/office/officeart/2008/layout/AlternatingHexagons"/>
    <dgm:cxn modelId="{EAEC1E4A-D807-426C-AA3F-8B20F0087740}" type="presParOf" srcId="{D132524A-7F33-4B35-9901-1246B7F63C64}" destId="{FE31F535-7420-4BB8-92AB-2EE133B021FE}" srcOrd="2" destOrd="0" presId="urn:microsoft.com/office/officeart/2008/layout/AlternatingHexagons"/>
    <dgm:cxn modelId="{4291860E-2F18-4B34-B02F-A68C06E517C7}" type="presParOf" srcId="{D132524A-7F33-4B35-9901-1246B7F63C64}" destId="{DAC4AEEA-3D51-415F-A445-AC02E97D5614}" srcOrd="3" destOrd="0" presId="urn:microsoft.com/office/officeart/2008/layout/AlternatingHexagons"/>
    <dgm:cxn modelId="{FF9E670B-D2D9-41ED-B6F4-BFEF5275BAA8}" type="presParOf" srcId="{D132524A-7F33-4B35-9901-1246B7F63C64}" destId="{214A52E2-5FCA-49CE-A34C-7277CAF8CC2B}" srcOrd="4" destOrd="0" presId="urn:microsoft.com/office/officeart/2008/layout/AlternatingHexagons"/>
    <dgm:cxn modelId="{879B55CC-C3F0-4A34-B7A0-1566C0E75DAC}" type="presParOf" srcId="{62536722-678B-4DC1-8FCD-D18ACBAC8F73}" destId="{E071EE17-40FF-4FE4-A7FD-2045069C76A8}" srcOrd="5" destOrd="0" presId="urn:microsoft.com/office/officeart/2008/layout/AlternatingHexagons"/>
    <dgm:cxn modelId="{F178F188-A4AB-49EB-8723-A8F04F98714C}" type="presParOf" srcId="{62536722-678B-4DC1-8FCD-D18ACBAC8F73}" destId="{0CD19901-975C-4316-8348-E7222F022B31}" srcOrd="6" destOrd="0" presId="urn:microsoft.com/office/officeart/2008/layout/AlternatingHexagons"/>
    <dgm:cxn modelId="{6DCE3B35-735B-44F5-8304-4A8104F6CBE2}" type="presParOf" srcId="{0CD19901-975C-4316-8348-E7222F022B31}" destId="{A887AE77-627F-436B-AFB1-E306E443B59A}" srcOrd="0" destOrd="0" presId="urn:microsoft.com/office/officeart/2008/layout/AlternatingHexagons"/>
    <dgm:cxn modelId="{43523094-A457-4A60-902F-B8E061D43FCF}" type="presParOf" srcId="{0CD19901-975C-4316-8348-E7222F022B31}" destId="{F3949270-9862-40ED-BF2A-3ACAFA20C015}" srcOrd="1" destOrd="0" presId="urn:microsoft.com/office/officeart/2008/layout/AlternatingHexagons"/>
    <dgm:cxn modelId="{01134BEF-42CB-4567-A68B-57A695AB750A}" type="presParOf" srcId="{0CD19901-975C-4316-8348-E7222F022B31}" destId="{D695538D-F98D-41E2-80FB-78486769D73B}" srcOrd="2" destOrd="0" presId="urn:microsoft.com/office/officeart/2008/layout/AlternatingHexagons"/>
    <dgm:cxn modelId="{E3177665-335B-4D4E-BE2D-E7C91EE4B98A}" type="presParOf" srcId="{0CD19901-975C-4316-8348-E7222F022B31}" destId="{69CAC1BB-CEA3-4121-8CF8-6DED44BD138D}" srcOrd="3" destOrd="0" presId="urn:microsoft.com/office/officeart/2008/layout/AlternatingHexagons"/>
    <dgm:cxn modelId="{58CBA266-8336-47EA-BDC8-62B36E468D8E}" type="presParOf" srcId="{0CD19901-975C-4316-8348-E7222F022B31}" destId="{DFD53E4A-2F8D-4241-BADE-2FF9D5AC85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DB6ABA-232D-4651-969C-532C90DF3D3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CB3521-AF22-48E6-8A85-040B29A7EBD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CE236B-F6C3-437A-859B-D8EDE86A061A}" type="parTrans" cxnId="{01592790-5D46-4079-8212-BC3D3336CDE0}">
      <dgm:prSet/>
      <dgm:spPr/>
      <dgm:t>
        <a:bodyPr/>
        <a:lstStyle/>
        <a:p>
          <a:endParaRPr lang="ru-RU"/>
        </a:p>
      </dgm:t>
    </dgm:pt>
    <dgm:pt modelId="{E62998E1-0EE8-4180-B892-91D559633603}" type="sibTrans" cxnId="{01592790-5D46-4079-8212-BC3D3336CDE0}">
      <dgm:prSet/>
      <dgm:spPr/>
      <dgm:t>
        <a:bodyPr/>
        <a:lstStyle/>
        <a:p>
          <a:endParaRPr lang="ru-RU"/>
        </a:p>
      </dgm:t>
    </dgm:pt>
    <dgm:pt modelId="{78AA34BA-617F-4B0D-B9E4-AEDBCA49B7C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BC8E1-7E3D-42F5-BA73-6C503C6A734E}" type="parTrans" cxnId="{3021F0F0-DACC-4FC0-B8A4-1F5473A500A9}">
      <dgm:prSet/>
      <dgm:spPr/>
      <dgm:t>
        <a:bodyPr/>
        <a:lstStyle/>
        <a:p>
          <a:endParaRPr lang="ru-RU"/>
        </a:p>
      </dgm:t>
    </dgm:pt>
    <dgm:pt modelId="{821ED981-FA69-43D6-B5B2-06BE8129412F}" type="sibTrans" cxnId="{3021F0F0-DACC-4FC0-B8A4-1F5473A500A9}">
      <dgm:prSet/>
      <dgm:spPr/>
      <dgm:t>
        <a:bodyPr/>
        <a:lstStyle/>
        <a:p>
          <a:endParaRPr lang="ru-RU"/>
        </a:p>
      </dgm:t>
    </dgm:pt>
    <dgm:pt modelId="{9BEA22D2-D58A-4C86-96CC-07D5F051184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99F37D2-DBC0-4D52-93B2-DAD8A7E7DAED}" type="parTrans" cxnId="{4C096D2D-E9AA-48A4-A4A6-AB6C329D5C9D}">
      <dgm:prSet/>
      <dgm:spPr/>
      <dgm:t>
        <a:bodyPr/>
        <a:lstStyle/>
        <a:p>
          <a:endParaRPr lang="ru-RU"/>
        </a:p>
      </dgm:t>
    </dgm:pt>
    <dgm:pt modelId="{10A101BA-4546-4A9A-85F8-929A4472FA25}" type="sibTrans" cxnId="{4C096D2D-E9AA-48A4-A4A6-AB6C329D5C9D}">
      <dgm:prSet/>
      <dgm:spPr/>
      <dgm:t>
        <a:bodyPr/>
        <a:lstStyle/>
        <a:p>
          <a:endParaRPr lang="ru-RU"/>
        </a:p>
      </dgm:t>
    </dgm:pt>
    <dgm:pt modelId="{1AFAE4A4-5EA5-453A-8363-3A4F8A90E20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8935A89-704E-4A0E-803F-30313545654C}" type="parTrans" cxnId="{834B71C5-E8BD-4B39-9A19-1F298CD4C58D}">
      <dgm:prSet/>
      <dgm:spPr/>
      <dgm:t>
        <a:bodyPr/>
        <a:lstStyle/>
        <a:p>
          <a:endParaRPr lang="ru-RU"/>
        </a:p>
      </dgm:t>
    </dgm:pt>
    <dgm:pt modelId="{489E28F5-8ABB-4067-A857-F3FCD0881A6D}" type="sibTrans" cxnId="{834B71C5-E8BD-4B39-9A19-1F298CD4C58D}">
      <dgm:prSet/>
      <dgm:spPr/>
      <dgm:t>
        <a:bodyPr/>
        <a:lstStyle/>
        <a:p>
          <a:endParaRPr lang="ru-RU"/>
        </a:p>
      </dgm:t>
    </dgm:pt>
    <dgm:pt modelId="{0BEAEF76-947E-4E73-A101-2EDCA682F58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97B2A0E-4337-4D31-8397-BEA15068F80D}" type="parTrans" cxnId="{1454F1D8-E797-41EB-99F4-D52C7681277C}">
      <dgm:prSet/>
      <dgm:spPr/>
      <dgm:t>
        <a:bodyPr/>
        <a:lstStyle/>
        <a:p>
          <a:endParaRPr lang="ru-RU"/>
        </a:p>
      </dgm:t>
    </dgm:pt>
    <dgm:pt modelId="{C4BE10C1-3A1C-45C3-A845-7054F273F241}" type="sibTrans" cxnId="{1454F1D8-E797-41EB-99F4-D52C7681277C}">
      <dgm:prSet/>
      <dgm:spPr/>
      <dgm:t>
        <a:bodyPr/>
        <a:lstStyle/>
        <a:p>
          <a:endParaRPr lang="ru-RU"/>
        </a:p>
      </dgm:t>
    </dgm:pt>
    <dgm:pt modelId="{CF62B92F-22C9-45B5-A1F6-8BF78578561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A87C164-F538-4D12-8B27-D97D1848AE63}" type="parTrans" cxnId="{34CA89C5-BC4A-4E89-B41F-7023275AE2B8}">
      <dgm:prSet/>
      <dgm:spPr/>
      <dgm:t>
        <a:bodyPr/>
        <a:lstStyle/>
        <a:p>
          <a:endParaRPr lang="ru-RU"/>
        </a:p>
      </dgm:t>
    </dgm:pt>
    <dgm:pt modelId="{390685A5-F545-4D55-89D5-BD4DF906AD73}" type="sibTrans" cxnId="{34CA89C5-BC4A-4E89-B41F-7023275AE2B8}">
      <dgm:prSet/>
      <dgm:spPr/>
      <dgm:t>
        <a:bodyPr/>
        <a:lstStyle/>
        <a:p>
          <a:endParaRPr lang="ru-RU"/>
        </a:p>
      </dgm:t>
    </dgm:pt>
    <dgm:pt modelId="{FFED9336-C1AF-4B01-A11C-ED8B9934394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78B106A-5C5E-4D12-AB32-0524FAE188B3}" type="parTrans" cxnId="{59AA40CB-7508-4D31-9FC0-3982BE3C103A}">
      <dgm:prSet/>
      <dgm:spPr/>
      <dgm:t>
        <a:bodyPr/>
        <a:lstStyle/>
        <a:p>
          <a:endParaRPr lang="ru-RU"/>
        </a:p>
      </dgm:t>
    </dgm:pt>
    <dgm:pt modelId="{FA920D1F-E20E-4D46-AF69-26319DFCE6F0}" type="sibTrans" cxnId="{59AA40CB-7508-4D31-9FC0-3982BE3C103A}">
      <dgm:prSet/>
      <dgm:spPr/>
      <dgm:t>
        <a:bodyPr/>
        <a:lstStyle/>
        <a:p>
          <a:endParaRPr lang="ru-RU"/>
        </a:p>
      </dgm:t>
    </dgm:pt>
    <dgm:pt modelId="{1EE138F9-7054-4AE3-9611-892E59A2EEC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1CDB3E3-0DDB-4260-A785-3EB8D9200B5D}" type="parTrans" cxnId="{CE8C045B-12D9-4BC7-82AE-01DCB8810241}">
      <dgm:prSet/>
      <dgm:spPr/>
      <dgm:t>
        <a:bodyPr/>
        <a:lstStyle/>
        <a:p>
          <a:endParaRPr lang="ru-RU"/>
        </a:p>
      </dgm:t>
    </dgm:pt>
    <dgm:pt modelId="{F341C2D0-91DF-41A9-B58E-2200AB9C1FAC}" type="sibTrans" cxnId="{CE8C045B-12D9-4BC7-82AE-01DCB8810241}">
      <dgm:prSet/>
      <dgm:spPr/>
      <dgm:t>
        <a:bodyPr/>
        <a:lstStyle/>
        <a:p>
          <a:endParaRPr lang="ru-RU"/>
        </a:p>
      </dgm:t>
    </dgm:pt>
    <dgm:pt modelId="{45F008B3-2683-4FC3-BE64-BF2506441E2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318485B-6814-40E0-BE06-FBE1E797A66F}" type="parTrans" cxnId="{B7BF5EB7-F9AA-4C29-BBAA-0FF22E427F6F}">
      <dgm:prSet/>
      <dgm:spPr/>
      <dgm:t>
        <a:bodyPr/>
        <a:lstStyle/>
        <a:p>
          <a:endParaRPr lang="ru-RU"/>
        </a:p>
      </dgm:t>
    </dgm:pt>
    <dgm:pt modelId="{2A866893-0FE4-488C-BF31-481BD5B28D10}" type="sibTrans" cxnId="{B7BF5EB7-F9AA-4C29-BBAA-0FF22E427F6F}">
      <dgm:prSet/>
      <dgm:spPr/>
      <dgm:t>
        <a:bodyPr/>
        <a:lstStyle/>
        <a:p>
          <a:endParaRPr lang="ru-RU"/>
        </a:p>
      </dgm:t>
    </dgm:pt>
    <dgm:pt modelId="{5EE5E617-1DE7-4B65-9E08-B6FA862B5A7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89EB10A-7BB6-46D7-B7A0-000E79696B08}" type="parTrans" cxnId="{E84A2D4F-31AE-4AE3-BD08-BD02654281A6}">
      <dgm:prSet/>
      <dgm:spPr/>
      <dgm:t>
        <a:bodyPr/>
        <a:lstStyle/>
        <a:p>
          <a:endParaRPr lang="ru-RU"/>
        </a:p>
      </dgm:t>
    </dgm:pt>
    <dgm:pt modelId="{35BBF92E-CE23-4285-8F50-7FE4F454FC8F}" type="sibTrans" cxnId="{E84A2D4F-31AE-4AE3-BD08-BD02654281A6}">
      <dgm:prSet/>
      <dgm:spPr/>
      <dgm:t>
        <a:bodyPr/>
        <a:lstStyle/>
        <a:p>
          <a:endParaRPr lang="ru-RU"/>
        </a:p>
      </dgm:t>
    </dgm:pt>
    <dgm:pt modelId="{015939EB-87D6-4961-AA01-938DE4A797C4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FD5ECE1-066A-41F8-B385-A5E496F4A5EB}" type="parTrans" cxnId="{F424BB34-9527-40FF-84F2-EF8D40020767}">
      <dgm:prSet/>
      <dgm:spPr/>
      <dgm:t>
        <a:bodyPr/>
        <a:lstStyle/>
        <a:p>
          <a:endParaRPr lang="ru-RU"/>
        </a:p>
      </dgm:t>
    </dgm:pt>
    <dgm:pt modelId="{3E04F5BC-4474-4636-8A0B-F5126AE4B5E1}" type="sibTrans" cxnId="{F424BB34-9527-40FF-84F2-EF8D40020767}">
      <dgm:prSet/>
      <dgm:spPr/>
      <dgm:t>
        <a:bodyPr/>
        <a:lstStyle/>
        <a:p>
          <a:endParaRPr lang="ru-RU"/>
        </a:p>
      </dgm:t>
    </dgm:pt>
    <dgm:pt modelId="{4F306799-6AC7-4EF3-864A-27D1D218AE0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CCF821E-9E55-4E2A-9055-3CBD79A2C145}" type="parTrans" cxnId="{EFA10272-6785-48AA-AF96-0617C6BED817}">
      <dgm:prSet/>
      <dgm:spPr/>
      <dgm:t>
        <a:bodyPr/>
        <a:lstStyle/>
        <a:p>
          <a:endParaRPr lang="ru-RU"/>
        </a:p>
      </dgm:t>
    </dgm:pt>
    <dgm:pt modelId="{10AEA658-610D-4D22-9172-0A8B6082E41C}" type="sibTrans" cxnId="{EFA10272-6785-48AA-AF96-0617C6BED817}">
      <dgm:prSet/>
      <dgm:spPr/>
      <dgm:t>
        <a:bodyPr/>
        <a:lstStyle/>
        <a:p>
          <a:endParaRPr lang="ru-RU"/>
        </a:p>
      </dgm:t>
    </dgm:pt>
    <dgm:pt modelId="{5C727A60-4997-40A0-88A4-AA56566AD59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F6BC83-CEAF-4440-98AB-F384E4A9AB01}" type="parTrans" cxnId="{D69970AA-B56E-424D-92DE-FF6EF1E1201B}">
      <dgm:prSet/>
      <dgm:spPr/>
      <dgm:t>
        <a:bodyPr/>
        <a:lstStyle/>
        <a:p>
          <a:endParaRPr lang="ru-RU"/>
        </a:p>
      </dgm:t>
    </dgm:pt>
    <dgm:pt modelId="{F706285A-FF79-4436-90B1-74849DB53CAF}" type="sibTrans" cxnId="{D69970AA-B56E-424D-92DE-FF6EF1E1201B}">
      <dgm:prSet/>
      <dgm:spPr/>
      <dgm:t>
        <a:bodyPr/>
        <a:lstStyle/>
        <a:p>
          <a:endParaRPr lang="ru-RU"/>
        </a:p>
      </dgm:t>
    </dgm:pt>
    <dgm:pt modelId="{698E090A-0DFC-44EE-BB7C-4E61D4F06DC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5CC079-C6F0-4248-82A5-543D0BA6189A}" type="parTrans" cxnId="{A8992441-78EE-40B1-AADA-7BA1742E6220}">
      <dgm:prSet/>
      <dgm:spPr/>
      <dgm:t>
        <a:bodyPr/>
        <a:lstStyle/>
        <a:p>
          <a:endParaRPr lang="ru-RU"/>
        </a:p>
      </dgm:t>
    </dgm:pt>
    <dgm:pt modelId="{2B54DDD9-1A19-456F-B928-737F16E23472}" type="sibTrans" cxnId="{A8992441-78EE-40B1-AADA-7BA1742E6220}">
      <dgm:prSet/>
      <dgm:spPr/>
      <dgm:t>
        <a:bodyPr/>
        <a:lstStyle/>
        <a:p>
          <a:endParaRPr lang="ru-RU"/>
        </a:p>
      </dgm:t>
    </dgm:pt>
    <dgm:pt modelId="{6AF30067-1523-42BB-8C25-D19A8756B0B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00D70C4-EBA6-4859-A59A-686A849CB69A}" type="parTrans" cxnId="{12609B70-8363-4804-9A04-4E1C11AE51FB}">
      <dgm:prSet/>
      <dgm:spPr/>
      <dgm:t>
        <a:bodyPr/>
        <a:lstStyle/>
        <a:p>
          <a:endParaRPr lang="ru-RU"/>
        </a:p>
      </dgm:t>
    </dgm:pt>
    <dgm:pt modelId="{19619CCD-D99C-4122-A087-33134CA42F53}" type="sibTrans" cxnId="{12609B70-8363-4804-9A04-4E1C11AE51FB}">
      <dgm:prSet/>
      <dgm:spPr/>
      <dgm:t>
        <a:bodyPr/>
        <a:lstStyle/>
        <a:p>
          <a:endParaRPr lang="ru-RU"/>
        </a:p>
      </dgm:t>
    </dgm:pt>
    <dgm:pt modelId="{7469E3E3-AC2D-4AC0-B9F6-84F53BFE96F4}" type="pres">
      <dgm:prSet presAssocID="{06DB6ABA-232D-4651-969C-532C90DF3D3F}" presName="diagram" presStyleCnt="0">
        <dgm:presLayoutVars>
          <dgm:dir/>
          <dgm:animLvl val="lvl"/>
          <dgm:resizeHandles val="exact"/>
        </dgm:presLayoutVars>
      </dgm:prSet>
      <dgm:spPr/>
    </dgm:pt>
    <dgm:pt modelId="{64172F00-20C5-4AB5-ADD0-443ABD1E4050}" type="pres">
      <dgm:prSet presAssocID="{A0CB3521-AF22-48E6-8A85-040B29A7EBDB}" presName="compNode" presStyleCnt="0"/>
      <dgm:spPr/>
    </dgm:pt>
    <dgm:pt modelId="{C219FD77-77B7-4C5A-8E12-8B80D056CF81}" type="pres">
      <dgm:prSet presAssocID="{A0CB3521-AF22-48E6-8A85-040B29A7EBDB}" presName="childRect" presStyleLbl="bgAcc1" presStyleIdx="0" presStyleCnt="3">
        <dgm:presLayoutVars>
          <dgm:bulletEnabled val="1"/>
        </dgm:presLayoutVars>
      </dgm:prSet>
      <dgm:spPr/>
    </dgm:pt>
    <dgm:pt modelId="{07039278-EE00-416D-A641-1AB80A63ADE8}" type="pres">
      <dgm:prSet presAssocID="{A0CB3521-AF22-48E6-8A85-040B29A7EBD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7D376C0-8C05-4EB8-A6FF-F1903FFBB9DB}" type="pres">
      <dgm:prSet presAssocID="{A0CB3521-AF22-48E6-8A85-040B29A7EBDB}" presName="parentRect" presStyleLbl="alignNode1" presStyleIdx="0" presStyleCnt="3"/>
      <dgm:spPr/>
    </dgm:pt>
    <dgm:pt modelId="{84740064-9E49-4D4D-96DD-344BD5D1028C}" type="pres">
      <dgm:prSet presAssocID="{A0CB3521-AF22-48E6-8A85-040B29A7EBDB}" presName="adorn" presStyleLbl="fgAccFollowNode1" presStyleIdx="0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7AE08EC9-3540-457B-9E51-4F1739E94AD0}" type="pres">
      <dgm:prSet presAssocID="{E62998E1-0EE8-4180-B892-91D559633603}" presName="sibTrans" presStyleLbl="sibTrans2D1" presStyleIdx="0" presStyleCnt="0"/>
      <dgm:spPr/>
    </dgm:pt>
    <dgm:pt modelId="{F23E4244-4200-41A0-AF5A-4342295BEFD8}" type="pres">
      <dgm:prSet presAssocID="{9BEA22D2-D58A-4C86-96CC-07D5F051184A}" presName="compNode" presStyleCnt="0"/>
      <dgm:spPr/>
    </dgm:pt>
    <dgm:pt modelId="{53C4922F-7194-4B45-9E89-F7FC574A1E36}" type="pres">
      <dgm:prSet presAssocID="{9BEA22D2-D58A-4C86-96CC-07D5F051184A}" presName="childRect" presStyleLbl="bgAcc1" presStyleIdx="1" presStyleCnt="3">
        <dgm:presLayoutVars>
          <dgm:bulletEnabled val="1"/>
        </dgm:presLayoutVars>
      </dgm:prSet>
      <dgm:spPr/>
    </dgm:pt>
    <dgm:pt modelId="{B01E2E65-18A0-4B4D-8BCE-7B0DE1758794}" type="pres">
      <dgm:prSet presAssocID="{9BEA22D2-D58A-4C86-96CC-07D5F051184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8399C7-3D03-45E7-8C6D-F6160253F25D}" type="pres">
      <dgm:prSet presAssocID="{9BEA22D2-D58A-4C86-96CC-07D5F051184A}" presName="parentRect" presStyleLbl="alignNode1" presStyleIdx="1" presStyleCnt="3"/>
      <dgm:spPr/>
    </dgm:pt>
    <dgm:pt modelId="{131E72D3-4F4B-4AE2-A979-CED9C4419055}" type="pres">
      <dgm:prSet presAssocID="{9BEA22D2-D58A-4C86-96CC-07D5F051184A}" presName="adorn" presStyleLbl="fgAccFollow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</dgm:pt>
    <dgm:pt modelId="{34C76CDC-C4C9-4EA0-8803-99F59B3BBD39}" type="pres">
      <dgm:prSet presAssocID="{10A101BA-4546-4A9A-85F8-929A4472FA25}" presName="sibTrans" presStyleLbl="sibTrans2D1" presStyleIdx="0" presStyleCnt="0"/>
      <dgm:spPr/>
    </dgm:pt>
    <dgm:pt modelId="{CD4A1D7B-9FA7-4163-9A2B-66F09480967F}" type="pres">
      <dgm:prSet presAssocID="{015939EB-87D6-4961-AA01-938DE4A797C4}" presName="compNode" presStyleCnt="0"/>
      <dgm:spPr/>
    </dgm:pt>
    <dgm:pt modelId="{F38C5EF1-3E3E-43C8-A27D-39FE30363E6C}" type="pres">
      <dgm:prSet presAssocID="{015939EB-87D6-4961-AA01-938DE4A797C4}" presName="childRect" presStyleLbl="bgAcc1" presStyleIdx="2" presStyleCnt="3">
        <dgm:presLayoutVars>
          <dgm:bulletEnabled val="1"/>
        </dgm:presLayoutVars>
      </dgm:prSet>
      <dgm:spPr/>
    </dgm:pt>
    <dgm:pt modelId="{2150CA52-531D-4BEE-B586-AFDFCE386FB6}" type="pres">
      <dgm:prSet presAssocID="{015939EB-87D6-4961-AA01-938DE4A797C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172538-0F1D-4A92-8223-7FB53F4DD9A7}" type="pres">
      <dgm:prSet presAssocID="{015939EB-87D6-4961-AA01-938DE4A797C4}" presName="parentRect" presStyleLbl="alignNode1" presStyleIdx="2" presStyleCnt="3"/>
      <dgm:spPr/>
    </dgm:pt>
    <dgm:pt modelId="{93C76364-58AE-42E2-9D53-A10B969BECF9}" type="pres">
      <dgm:prSet presAssocID="{015939EB-87D6-4961-AA01-938DE4A797C4}" presName="adorn" presStyleLbl="fgAccFollow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</dgm:pt>
  </dgm:ptLst>
  <dgm:cxnLst>
    <dgm:cxn modelId="{ABD8BF1A-1286-49EC-811B-76B9428D6AD6}" type="presOf" srcId="{0BEAEF76-947E-4E73-A101-2EDCA682F58B}" destId="{C219FD77-77B7-4C5A-8E12-8B80D056CF81}" srcOrd="0" destOrd="1" presId="urn:microsoft.com/office/officeart/2005/8/layout/bList2"/>
    <dgm:cxn modelId="{1454F1D8-E797-41EB-99F4-D52C7681277C}" srcId="{A0CB3521-AF22-48E6-8A85-040B29A7EBDB}" destId="{0BEAEF76-947E-4E73-A101-2EDCA682F58B}" srcOrd="1" destOrd="0" parTransId="{D97B2A0E-4337-4D31-8397-BEA15068F80D}" sibTransId="{C4BE10C1-3A1C-45C3-A845-7054F273F241}"/>
    <dgm:cxn modelId="{A6A35EEA-E5FB-4EC7-A79F-47C9E6DA3B36}" type="presOf" srcId="{FFED9336-C1AF-4B01-A11C-ED8B9934394F}" destId="{C219FD77-77B7-4C5A-8E12-8B80D056CF81}" srcOrd="0" destOrd="3" presId="urn:microsoft.com/office/officeart/2005/8/layout/bList2"/>
    <dgm:cxn modelId="{59AA40CB-7508-4D31-9FC0-3982BE3C103A}" srcId="{A0CB3521-AF22-48E6-8A85-040B29A7EBDB}" destId="{FFED9336-C1AF-4B01-A11C-ED8B9934394F}" srcOrd="3" destOrd="0" parTransId="{A78B106A-5C5E-4D12-AB32-0524FAE188B3}" sibTransId="{FA920D1F-E20E-4D46-AF69-26319DFCE6F0}"/>
    <dgm:cxn modelId="{3021F0F0-DACC-4FC0-B8A4-1F5473A500A9}" srcId="{A0CB3521-AF22-48E6-8A85-040B29A7EBDB}" destId="{78AA34BA-617F-4B0D-B9E4-AEDBCA49B7C2}" srcOrd="0" destOrd="0" parTransId="{360BC8E1-7E3D-42F5-BA73-6C503C6A734E}" sibTransId="{821ED981-FA69-43D6-B5B2-06BE8129412F}"/>
    <dgm:cxn modelId="{AA6DAA66-4166-4A59-9ABF-319878CE4BE4}" type="presOf" srcId="{A0CB3521-AF22-48E6-8A85-040B29A7EBDB}" destId="{F7D376C0-8C05-4EB8-A6FF-F1903FFBB9DB}" srcOrd="1" destOrd="0" presId="urn:microsoft.com/office/officeart/2005/8/layout/bList2"/>
    <dgm:cxn modelId="{834B71C5-E8BD-4B39-9A19-1F298CD4C58D}" srcId="{9BEA22D2-D58A-4C86-96CC-07D5F051184A}" destId="{1AFAE4A4-5EA5-453A-8363-3A4F8A90E205}" srcOrd="0" destOrd="0" parTransId="{68935A89-704E-4A0E-803F-30313545654C}" sibTransId="{489E28F5-8ABB-4067-A857-F3FCD0881A6D}"/>
    <dgm:cxn modelId="{12609B70-8363-4804-9A04-4E1C11AE51FB}" srcId="{015939EB-87D6-4961-AA01-938DE4A797C4}" destId="{6AF30067-1523-42BB-8C25-D19A8756B0B0}" srcOrd="3" destOrd="0" parTransId="{B00D70C4-EBA6-4859-A59A-686A849CB69A}" sibTransId="{19619CCD-D99C-4122-A087-33134CA42F53}"/>
    <dgm:cxn modelId="{629983E5-0D2B-4415-B9B6-C5DA563BCB8E}" type="presOf" srcId="{A0CB3521-AF22-48E6-8A85-040B29A7EBDB}" destId="{07039278-EE00-416D-A641-1AB80A63ADE8}" srcOrd="0" destOrd="0" presId="urn:microsoft.com/office/officeart/2005/8/layout/bList2"/>
    <dgm:cxn modelId="{EFA10272-6785-48AA-AF96-0617C6BED817}" srcId="{015939EB-87D6-4961-AA01-938DE4A797C4}" destId="{4F306799-6AC7-4EF3-864A-27D1D218AE01}" srcOrd="0" destOrd="0" parTransId="{FCCF821E-9E55-4E2A-9055-3CBD79A2C145}" sibTransId="{10AEA658-610D-4D22-9172-0A8B6082E41C}"/>
    <dgm:cxn modelId="{B7BF5EB7-F9AA-4C29-BBAA-0FF22E427F6F}" srcId="{9BEA22D2-D58A-4C86-96CC-07D5F051184A}" destId="{45F008B3-2683-4FC3-BE64-BF2506441E24}" srcOrd="2" destOrd="0" parTransId="{C318485B-6814-40E0-BE06-FBE1E797A66F}" sibTransId="{2A866893-0FE4-488C-BF31-481BD5B28D10}"/>
    <dgm:cxn modelId="{64FEBF6E-6641-428D-8461-F716E9416E10}" type="presOf" srcId="{5C727A60-4997-40A0-88A4-AA56566AD59B}" destId="{F38C5EF1-3E3E-43C8-A27D-39FE30363E6C}" srcOrd="0" destOrd="1" presId="urn:microsoft.com/office/officeart/2005/8/layout/bList2"/>
    <dgm:cxn modelId="{34CA89C5-BC4A-4E89-B41F-7023275AE2B8}" srcId="{A0CB3521-AF22-48E6-8A85-040B29A7EBDB}" destId="{CF62B92F-22C9-45B5-A1F6-8BF78578561E}" srcOrd="2" destOrd="0" parTransId="{6A87C164-F538-4D12-8B27-D97D1848AE63}" sibTransId="{390685A5-F545-4D55-89D5-BD4DF906AD73}"/>
    <dgm:cxn modelId="{502FBB89-9800-4699-90A0-AEDCF42D9EB2}" type="presOf" srcId="{78AA34BA-617F-4B0D-B9E4-AEDBCA49B7C2}" destId="{C219FD77-77B7-4C5A-8E12-8B80D056CF81}" srcOrd="0" destOrd="0" presId="urn:microsoft.com/office/officeart/2005/8/layout/bList2"/>
    <dgm:cxn modelId="{D69970AA-B56E-424D-92DE-FF6EF1E1201B}" srcId="{015939EB-87D6-4961-AA01-938DE4A797C4}" destId="{5C727A60-4997-40A0-88A4-AA56566AD59B}" srcOrd="1" destOrd="0" parTransId="{5DF6BC83-CEAF-4440-98AB-F384E4A9AB01}" sibTransId="{F706285A-FF79-4436-90B1-74849DB53CAF}"/>
    <dgm:cxn modelId="{CE8C045B-12D9-4BC7-82AE-01DCB8810241}" srcId="{9BEA22D2-D58A-4C86-96CC-07D5F051184A}" destId="{1EE138F9-7054-4AE3-9611-892E59A2EECA}" srcOrd="1" destOrd="0" parTransId="{91CDB3E3-0DDB-4260-A785-3EB8D9200B5D}" sibTransId="{F341C2D0-91DF-41A9-B58E-2200AB9C1FAC}"/>
    <dgm:cxn modelId="{4F516321-9E29-4774-8075-A227B75FBC78}" type="presOf" srcId="{E62998E1-0EE8-4180-B892-91D559633603}" destId="{7AE08EC9-3540-457B-9E51-4F1739E94AD0}" srcOrd="0" destOrd="0" presId="urn:microsoft.com/office/officeart/2005/8/layout/bList2"/>
    <dgm:cxn modelId="{C098CBED-5F11-4E18-B9AB-5EBFCAA2CB2A}" type="presOf" srcId="{698E090A-0DFC-44EE-BB7C-4E61D4F06DCE}" destId="{F38C5EF1-3E3E-43C8-A27D-39FE30363E6C}" srcOrd="0" destOrd="2" presId="urn:microsoft.com/office/officeart/2005/8/layout/bList2"/>
    <dgm:cxn modelId="{2FF3CE3F-0F2F-454A-8768-67EDA0F0E962}" type="presOf" srcId="{10A101BA-4546-4A9A-85F8-929A4472FA25}" destId="{34C76CDC-C4C9-4EA0-8803-99F59B3BBD39}" srcOrd="0" destOrd="0" presId="urn:microsoft.com/office/officeart/2005/8/layout/bList2"/>
    <dgm:cxn modelId="{4C096D2D-E9AA-48A4-A4A6-AB6C329D5C9D}" srcId="{06DB6ABA-232D-4651-969C-532C90DF3D3F}" destId="{9BEA22D2-D58A-4C86-96CC-07D5F051184A}" srcOrd="1" destOrd="0" parTransId="{E99F37D2-DBC0-4D52-93B2-DAD8A7E7DAED}" sibTransId="{10A101BA-4546-4A9A-85F8-929A4472FA25}"/>
    <dgm:cxn modelId="{7F750559-FC14-497D-BAA4-A42B0BABDA49}" type="presOf" srcId="{06DB6ABA-232D-4651-969C-532C90DF3D3F}" destId="{7469E3E3-AC2D-4AC0-B9F6-84F53BFE96F4}" srcOrd="0" destOrd="0" presId="urn:microsoft.com/office/officeart/2005/8/layout/bList2"/>
    <dgm:cxn modelId="{02EA91D3-1485-4A12-B9FC-AEDBD1F3A969}" type="presOf" srcId="{1AFAE4A4-5EA5-453A-8363-3A4F8A90E205}" destId="{53C4922F-7194-4B45-9E89-F7FC574A1E36}" srcOrd="0" destOrd="0" presId="urn:microsoft.com/office/officeart/2005/8/layout/bList2"/>
    <dgm:cxn modelId="{87B8E703-B7DF-4965-808D-716A9E60DA04}" type="presOf" srcId="{015939EB-87D6-4961-AA01-938DE4A797C4}" destId="{47172538-0F1D-4A92-8223-7FB53F4DD9A7}" srcOrd="1" destOrd="0" presId="urn:microsoft.com/office/officeart/2005/8/layout/bList2"/>
    <dgm:cxn modelId="{2DC384D0-22F8-4FAE-B092-1FA4EE8601BA}" type="presOf" srcId="{1EE138F9-7054-4AE3-9611-892E59A2EECA}" destId="{53C4922F-7194-4B45-9E89-F7FC574A1E36}" srcOrd="0" destOrd="1" presId="urn:microsoft.com/office/officeart/2005/8/layout/bList2"/>
    <dgm:cxn modelId="{401615B3-7973-491A-88F8-A510EFDC7DB9}" type="presOf" srcId="{9BEA22D2-D58A-4C86-96CC-07D5F051184A}" destId="{618399C7-3D03-45E7-8C6D-F6160253F25D}" srcOrd="1" destOrd="0" presId="urn:microsoft.com/office/officeart/2005/8/layout/bList2"/>
    <dgm:cxn modelId="{066C7A38-AE53-44BA-8531-11F3B59CDA7F}" type="presOf" srcId="{5EE5E617-1DE7-4B65-9E08-B6FA862B5A7F}" destId="{53C4922F-7194-4B45-9E89-F7FC574A1E36}" srcOrd="0" destOrd="3" presId="urn:microsoft.com/office/officeart/2005/8/layout/bList2"/>
    <dgm:cxn modelId="{7123EE1E-F836-4AF5-B4C8-96453EC58344}" type="presOf" srcId="{CF62B92F-22C9-45B5-A1F6-8BF78578561E}" destId="{C219FD77-77B7-4C5A-8E12-8B80D056CF81}" srcOrd="0" destOrd="2" presId="urn:microsoft.com/office/officeart/2005/8/layout/bList2"/>
    <dgm:cxn modelId="{7B83BB92-4F16-46F0-854B-E96686FE4413}" type="presOf" srcId="{015939EB-87D6-4961-AA01-938DE4A797C4}" destId="{2150CA52-531D-4BEE-B586-AFDFCE386FB6}" srcOrd="0" destOrd="0" presId="urn:microsoft.com/office/officeart/2005/8/layout/bList2"/>
    <dgm:cxn modelId="{35B06213-BF56-4DDF-BA06-9BE40BB2FF66}" type="presOf" srcId="{6AF30067-1523-42BB-8C25-D19A8756B0B0}" destId="{F38C5EF1-3E3E-43C8-A27D-39FE30363E6C}" srcOrd="0" destOrd="3" presId="urn:microsoft.com/office/officeart/2005/8/layout/bList2"/>
    <dgm:cxn modelId="{01592790-5D46-4079-8212-BC3D3336CDE0}" srcId="{06DB6ABA-232D-4651-969C-532C90DF3D3F}" destId="{A0CB3521-AF22-48E6-8A85-040B29A7EBDB}" srcOrd="0" destOrd="0" parTransId="{F1CE236B-F6C3-437A-859B-D8EDE86A061A}" sibTransId="{E62998E1-0EE8-4180-B892-91D559633603}"/>
    <dgm:cxn modelId="{52F38054-58DE-4D2E-AB84-7148A85CFD84}" type="presOf" srcId="{45F008B3-2683-4FC3-BE64-BF2506441E24}" destId="{53C4922F-7194-4B45-9E89-F7FC574A1E36}" srcOrd="0" destOrd="2" presId="urn:microsoft.com/office/officeart/2005/8/layout/bList2"/>
    <dgm:cxn modelId="{8914DEB4-CAC2-4FCD-B016-C4E323BFC9CA}" type="presOf" srcId="{9BEA22D2-D58A-4C86-96CC-07D5F051184A}" destId="{B01E2E65-18A0-4B4D-8BCE-7B0DE1758794}" srcOrd="0" destOrd="0" presId="urn:microsoft.com/office/officeart/2005/8/layout/bList2"/>
    <dgm:cxn modelId="{A8992441-78EE-40B1-AADA-7BA1742E6220}" srcId="{015939EB-87D6-4961-AA01-938DE4A797C4}" destId="{698E090A-0DFC-44EE-BB7C-4E61D4F06DCE}" srcOrd="2" destOrd="0" parTransId="{165CC079-C6F0-4248-82A5-543D0BA6189A}" sibTransId="{2B54DDD9-1A19-456F-B928-737F16E23472}"/>
    <dgm:cxn modelId="{E84A2D4F-31AE-4AE3-BD08-BD02654281A6}" srcId="{9BEA22D2-D58A-4C86-96CC-07D5F051184A}" destId="{5EE5E617-1DE7-4B65-9E08-B6FA862B5A7F}" srcOrd="3" destOrd="0" parTransId="{389EB10A-7BB6-46D7-B7A0-000E79696B08}" sibTransId="{35BBF92E-CE23-4285-8F50-7FE4F454FC8F}"/>
    <dgm:cxn modelId="{5DC3AA1F-8B94-49BB-AD48-2F4E6891C0BD}" type="presOf" srcId="{4F306799-6AC7-4EF3-864A-27D1D218AE01}" destId="{F38C5EF1-3E3E-43C8-A27D-39FE30363E6C}" srcOrd="0" destOrd="0" presId="urn:microsoft.com/office/officeart/2005/8/layout/bList2"/>
    <dgm:cxn modelId="{F424BB34-9527-40FF-84F2-EF8D40020767}" srcId="{06DB6ABA-232D-4651-969C-532C90DF3D3F}" destId="{015939EB-87D6-4961-AA01-938DE4A797C4}" srcOrd="2" destOrd="0" parTransId="{AFD5ECE1-066A-41F8-B385-A5E496F4A5EB}" sibTransId="{3E04F5BC-4474-4636-8A0B-F5126AE4B5E1}"/>
    <dgm:cxn modelId="{96CBA2C4-3A52-43C7-8109-46B0AA044FB6}" type="presParOf" srcId="{7469E3E3-AC2D-4AC0-B9F6-84F53BFE96F4}" destId="{64172F00-20C5-4AB5-ADD0-443ABD1E4050}" srcOrd="0" destOrd="0" presId="urn:microsoft.com/office/officeart/2005/8/layout/bList2"/>
    <dgm:cxn modelId="{1CB4854E-13C5-496C-9599-CA098AF431A0}" type="presParOf" srcId="{64172F00-20C5-4AB5-ADD0-443ABD1E4050}" destId="{C219FD77-77B7-4C5A-8E12-8B80D056CF81}" srcOrd="0" destOrd="0" presId="urn:microsoft.com/office/officeart/2005/8/layout/bList2"/>
    <dgm:cxn modelId="{4020CED9-8324-4857-B184-80B5A07CA12C}" type="presParOf" srcId="{64172F00-20C5-4AB5-ADD0-443ABD1E4050}" destId="{07039278-EE00-416D-A641-1AB80A63ADE8}" srcOrd="1" destOrd="0" presId="urn:microsoft.com/office/officeart/2005/8/layout/bList2"/>
    <dgm:cxn modelId="{4378A0C2-EF86-463A-938A-0A3C5EC52CAF}" type="presParOf" srcId="{64172F00-20C5-4AB5-ADD0-443ABD1E4050}" destId="{F7D376C0-8C05-4EB8-A6FF-F1903FFBB9DB}" srcOrd="2" destOrd="0" presId="urn:microsoft.com/office/officeart/2005/8/layout/bList2"/>
    <dgm:cxn modelId="{74B12E3C-715D-43DD-947C-28D53137C7AC}" type="presParOf" srcId="{64172F00-20C5-4AB5-ADD0-443ABD1E4050}" destId="{84740064-9E49-4D4D-96DD-344BD5D1028C}" srcOrd="3" destOrd="0" presId="urn:microsoft.com/office/officeart/2005/8/layout/bList2"/>
    <dgm:cxn modelId="{6140F694-8158-4FCC-89A4-7021CCDEC2F1}" type="presParOf" srcId="{7469E3E3-AC2D-4AC0-B9F6-84F53BFE96F4}" destId="{7AE08EC9-3540-457B-9E51-4F1739E94AD0}" srcOrd="1" destOrd="0" presId="urn:microsoft.com/office/officeart/2005/8/layout/bList2"/>
    <dgm:cxn modelId="{FF5280C8-4162-49D2-BBD1-4324B72D0359}" type="presParOf" srcId="{7469E3E3-AC2D-4AC0-B9F6-84F53BFE96F4}" destId="{F23E4244-4200-41A0-AF5A-4342295BEFD8}" srcOrd="2" destOrd="0" presId="urn:microsoft.com/office/officeart/2005/8/layout/bList2"/>
    <dgm:cxn modelId="{33B3EDC2-B7FB-4D68-82CB-813D6220CEE2}" type="presParOf" srcId="{F23E4244-4200-41A0-AF5A-4342295BEFD8}" destId="{53C4922F-7194-4B45-9E89-F7FC574A1E36}" srcOrd="0" destOrd="0" presId="urn:microsoft.com/office/officeart/2005/8/layout/bList2"/>
    <dgm:cxn modelId="{44D38B22-D1AE-49A4-8E27-0CE9960B2575}" type="presParOf" srcId="{F23E4244-4200-41A0-AF5A-4342295BEFD8}" destId="{B01E2E65-18A0-4B4D-8BCE-7B0DE1758794}" srcOrd="1" destOrd="0" presId="urn:microsoft.com/office/officeart/2005/8/layout/bList2"/>
    <dgm:cxn modelId="{AFCE9CFD-4D80-42D2-B425-42925A78CE5B}" type="presParOf" srcId="{F23E4244-4200-41A0-AF5A-4342295BEFD8}" destId="{618399C7-3D03-45E7-8C6D-F6160253F25D}" srcOrd="2" destOrd="0" presId="urn:microsoft.com/office/officeart/2005/8/layout/bList2"/>
    <dgm:cxn modelId="{6478965B-C98B-40EE-A5AE-2D42186CFE80}" type="presParOf" srcId="{F23E4244-4200-41A0-AF5A-4342295BEFD8}" destId="{131E72D3-4F4B-4AE2-A979-CED9C4419055}" srcOrd="3" destOrd="0" presId="urn:microsoft.com/office/officeart/2005/8/layout/bList2"/>
    <dgm:cxn modelId="{578D256D-A073-444D-AA71-BFA5C498BEBE}" type="presParOf" srcId="{7469E3E3-AC2D-4AC0-B9F6-84F53BFE96F4}" destId="{34C76CDC-C4C9-4EA0-8803-99F59B3BBD39}" srcOrd="3" destOrd="0" presId="urn:microsoft.com/office/officeart/2005/8/layout/bList2"/>
    <dgm:cxn modelId="{938E6C36-6ED5-42B7-8417-0DD0163C52B5}" type="presParOf" srcId="{7469E3E3-AC2D-4AC0-B9F6-84F53BFE96F4}" destId="{CD4A1D7B-9FA7-4163-9A2B-66F09480967F}" srcOrd="4" destOrd="0" presId="urn:microsoft.com/office/officeart/2005/8/layout/bList2"/>
    <dgm:cxn modelId="{1F011402-37AA-4114-A9C7-2078A25B0017}" type="presParOf" srcId="{CD4A1D7B-9FA7-4163-9A2B-66F09480967F}" destId="{F38C5EF1-3E3E-43C8-A27D-39FE30363E6C}" srcOrd="0" destOrd="0" presId="urn:microsoft.com/office/officeart/2005/8/layout/bList2"/>
    <dgm:cxn modelId="{1F2C919C-CE12-412A-8CEC-D65891A02892}" type="presParOf" srcId="{CD4A1D7B-9FA7-4163-9A2B-66F09480967F}" destId="{2150CA52-531D-4BEE-B586-AFDFCE386FB6}" srcOrd="1" destOrd="0" presId="urn:microsoft.com/office/officeart/2005/8/layout/bList2"/>
    <dgm:cxn modelId="{B3113015-98EF-4BB3-8144-A5B126D5F61D}" type="presParOf" srcId="{CD4A1D7B-9FA7-4163-9A2B-66F09480967F}" destId="{47172538-0F1D-4A92-8223-7FB53F4DD9A7}" srcOrd="2" destOrd="0" presId="urn:microsoft.com/office/officeart/2005/8/layout/bList2"/>
    <dgm:cxn modelId="{1293646C-6BA0-4657-B2F6-862707531F39}" type="presParOf" srcId="{CD4A1D7B-9FA7-4163-9A2B-66F09480967F}" destId="{93C76364-58AE-42E2-9D53-A10B969BECF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610B9A-21C4-4093-AEAA-771442C7718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58BB97-7DDF-47FC-93D6-469F45F377D0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MVP</a:t>
          </a:r>
          <a:endParaRPr lang="ru-RU" dirty="0"/>
        </a:p>
      </dgm:t>
    </dgm:pt>
    <dgm:pt modelId="{60AF4816-F6A3-486A-9041-19502A539006}" type="parTrans" cxnId="{19E76FB3-0D60-4E47-B4B1-3B12BF86C7C9}">
      <dgm:prSet/>
      <dgm:spPr/>
      <dgm:t>
        <a:bodyPr/>
        <a:lstStyle/>
        <a:p>
          <a:endParaRPr lang="ru-RU"/>
        </a:p>
      </dgm:t>
    </dgm:pt>
    <dgm:pt modelId="{D19A4F73-AFD2-4FBB-B623-9E7B64F111EB}" type="sibTrans" cxnId="{19E76FB3-0D60-4E47-B4B1-3B12BF86C7C9}">
      <dgm:prSet/>
      <dgm:spPr/>
      <dgm:t>
        <a:bodyPr/>
        <a:lstStyle/>
        <a:p>
          <a:endParaRPr lang="ru-RU"/>
        </a:p>
      </dgm:t>
    </dgm:pt>
    <dgm:pt modelId="{536021F3-50E8-4D92-AB3A-691D41BE57B3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MVVM</a:t>
          </a:r>
          <a:endParaRPr lang="ru-RU" dirty="0"/>
        </a:p>
      </dgm:t>
    </dgm:pt>
    <dgm:pt modelId="{04B622BE-54EA-43D2-B7F9-5836D3AF1FF8}" type="parTrans" cxnId="{83964867-4DBC-467E-8D6C-9B0C61835E2F}">
      <dgm:prSet/>
      <dgm:spPr/>
      <dgm:t>
        <a:bodyPr/>
        <a:lstStyle/>
        <a:p>
          <a:endParaRPr lang="ru-RU"/>
        </a:p>
      </dgm:t>
    </dgm:pt>
    <dgm:pt modelId="{49CD53C8-E401-4539-B1AB-9C5E46D211A1}" type="sibTrans" cxnId="{83964867-4DBC-467E-8D6C-9B0C61835E2F}">
      <dgm:prSet/>
      <dgm:spPr/>
      <dgm:t>
        <a:bodyPr/>
        <a:lstStyle/>
        <a:p>
          <a:endParaRPr lang="ru-RU"/>
        </a:p>
      </dgm:t>
    </dgm:pt>
    <dgm:pt modelId="{B1B7E359-E3AC-4923-A966-602DFC86293C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MVC</a:t>
          </a:r>
          <a:endParaRPr lang="ru-RU" dirty="0"/>
        </a:p>
      </dgm:t>
    </dgm:pt>
    <dgm:pt modelId="{CB05D3E6-BB2D-4B1D-B990-9E1E0BEC80E1}" type="parTrans" cxnId="{570F2346-7FD4-442B-AC9D-4DAD284759F4}">
      <dgm:prSet/>
      <dgm:spPr/>
      <dgm:t>
        <a:bodyPr/>
        <a:lstStyle/>
        <a:p>
          <a:endParaRPr lang="ru-RU"/>
        </a:p>
      </dgm:t>
    </dgm:pt>
    <dgm:pt modelId="{24EB363B-0AA2-4662-A489-B73192C83551}" type="sibTrans" cxnId="{570F2346-7FD4-442B-AC9D-4DAD284759F4}">
      <dgm:prSet/>
      <dgm:spPr/>
      <dgm:t>
        <a:bodyPr/>
        <a:lstStyle/>
        <a:p>
          <a:endParaRPr lang="ru-RU"/>
        </a:p>
      </dgm:t>
    </dgm:pt>
    <dgm:pt modelId="{FB6E0802-F83D-4421-A857-286C9B6250A3}">
      <dgm:prSet phldrT="[Text]"/>
      <dgm:spPr/>
      <dgm:t>
        <a:bodyPr/>
        <a:lstStyle/>
        <a:p>
          <a:r>
            <a:rPr lang="en-US" b="1" cap="none" spc="0" dirty="0" smtClean="0">
              <a:ln w="1905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/>
            </a:rPr>
            <a:t>Application</a:t>
          </a:r>
          <a:endParaRPr lang="ru-RU" b="1" cap="none" spc="0" dirty="0">
            <a:ln w="19050">
              <a:solidFill>
                <a:srgbClr val="699F00"/>
              </a:solidFill>
              <a:prstDash val="solid"/>
            </a:ln>
            <a:solidFill>
              <a:schemeClr val="bg1"/>
            </a:solidFill>
            <a:effectLst/>
          </a:endParaRPr>
        </a:p>
      </dgm:t>
    </dgm:pt>
    <dgm:pt modelId="{13825AFF-BD75-4A70-8A3A-B17C05DD3CF5}" type="parTrans" cxnId="{D1F14492-059A-4DE2-A11E-FCAB52235A2E}">
      <dgm:prSet/>
      <dgm:spPr/>
      <dgm:t>
        <a:bodyPr/>
        <a:lstStyle/>
        <a:p>
          <a:endParaRPr lang="ru-RU"/>
        </a:p>
      </dgm:t>
    </dgm:pt>
    <dgm:pt modelId="{AFBAAAA2-800D-411F-9345-04488A0A79FB}" type="sibTrans" cxnId="{D1F14492-059A-4DE2-A11E-FCAB52235A2E}">
      <dgm:prSet/>
      <dgm:spPr/>
      <dgm:t>
        <a:bodyPr/>
        <a:lstStyle/>
        <a:p>
          <a:endParaRPr lang="ru-RU"/>
        </a:p>
      </dgm:t>
    </dgm:pt>
    <dgm:pt modelId="{52EFB595-BE4A-4EAD-943F-0ADA11376726}" type="pres">
      <dgm:prSet presAssocID="{A4610B9A-21C4-4093-AEAA-771442C77186}" presName="Name0" presStyleCnt="0">
        <dgm:presLayoutVars>
          <dgm:chMax val="4"/>
          <dgm:resizeHandles val="exact"/>
        </dgm:presLayoutVars>
      </dgm:prSet>
      <dgm:spPr/>
    </dgm:pt>
    <dgm:pt modelId="{F9FFD492-4319-4879-83F5-571D704B2C24}" type="pres">
      <dgm:prSet presAssocID="{A4610B9A-21C4-4093-AEAA-771442C77186}" presName="ellipse" presStyleLbl="trBgShp" presStyleIdx="0" presStyleCnt="1"/>
      <dgm:spPr>
        <a:ln>
          <a:solidFill>
            <a:srgbClr val="699F00"/>
          </a:solidFill>
        </a:ln>
      </dgm:spPr>
    </dgm:pt>
    <dgm:pt modelId="{9F5FEAE0-A774-4A4B-B2D1-FE885C0EED66}" type="pres">
      <dgm:prSet presAssocID="{A4610B9A-21C4-4093-AEAA-771442C77186}" presName="arrow1" presStyleLbl="fgShp" presStyleIdx="0" presStyleCn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F5AC325D-DE17-4E40-953A-C4FB30BC392D}" type="pres">
      <dgm:prSet presAssocID="{A4610B9A-21C4-4093-AEAA-771442C77186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E19D82-14A5-4005-8258-46E6CF7E2922}" type="pres">
      <dgm:prSet presAssocID="{536021F3-50E8-4D92-AB3A-691D41BE57B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53B4D3-50BA-43A1-916D-5A98215DEC70}" type="pres">
      <dgm:prSet presAssocID="{B1B7E359-E3AC-4923-A966-602DFC86293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0E5570-116B-4DCA-9134-485EC821F13A}" type="pres">
      <dgm:prSet presAssocID="{FB6E0802-F83D-4421-A857-286C9B6250A3}" presName="item3" presStyleLbl="node1" presStyleIdx="2" presStyleCnt="3">
        <dgm:presLayoutVars>
          <dgm:bulletEnabled val="1"/>
        </dgm:presLayoutVars>
      </dgm:prSet>
      <dgm:spPr/>
    </dgm:pt>
    <dgm:pt modelId="{24713017-E2B1-485B-978B-B307DD63483B}" type="pres">
      <dgm:prSet presAssocID="{A4610B9A-21C4-4093-AEAA-771442C77186}" presName="funnel" presStyleLbl="trAlignAcc1" presStyleIdx="0" presStyleCn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699F00">
            <a:alpha val="50000"/>
          </a:srgbClr>
        </a:solidFill>
        <a:ln>
          <a:solidFill>
            <a:srgbClr val="699F00"/>
          </a:solidFill>
        </a:ln>
      </dgm:spPr>
      <dgm:t>
        <a:bodyPr/>
        <a:lstStyle/>
        <a:p>
          <a:endParaRPr lang="ru-RU"/>
        </a:p>
      </dgm:t>
    </dgm:pt>
  </dgm:ptLst>
  <dgm:cxnLst>
    <dgm:cxn modelId="{BB3368D7-1AEC-46F4-A04D-7F5CE106ADB1}" type="presOf" srcId="{B1B7E359-E3AC-4923-A966-602DFC86293C}" destId="{0AE19D82-14A5-4005-8258-46E6CF7E2922}" srcOrd="0" destOrd="0" presId="urn:microsoft.com/office/officeart/2005/8/layout/funnel1"/>
    <dgm:cxn modelId="{570F2346-7FD4-442B-AC9D-4DAD284759F4}" srcId="{A4610B9A-21C4-4093-AEAA-771442C77186}" destId="{B1B7E359-E3AC-4923-A966-602DFC86293C}" srcOrd="2" destOrd="0" parTransId="{CB05D3E6-BB2D-4B1D-B990-9E1E0BEC80E1}" sibTransId="{24EB363B-0AA2-4662-A489-B73192C83551}"/>
    <dgm:cxn modelId="{B72B18E8-27FD-472C-96B0-2078222E4F9E}" type="presOf" srcId="{FB6E0802-F83D-4421-A857-286C9B6250A3}" destId="{F5AC325D-DE17-4E40-953A-C4FB30BC392D}" srcOrd="0" destOrd="0" presId="urn:microsoft.com/office/officeart/2005/8/layout/funnel1"/>
    <dgm:cxn modelId="{83964867-4DBC-467E-8D6C-9B0C61835E2F}" srcId="{A4610B9A-21C4-4093-AEAA-771442C77186}" destId="{536021F3-50E8-4D92-AB3A-691D41BE57B3}" srcOrd="1" destOrd="0" parTransId="{04B622BE-54EA-43D2-B7F9-5836D3AF1FF8}" sibTransId="{49CD53C8-E401-4539-B1AB-9C5E46D211A1}"/>
    <dgm:cxn modelId="{D1F14492-059A-4DE2-A11E-FCAB52235A2E}" srcId="{A4610B9A-21C4-4093-AEAA-771442C77186}" destId="{FB6E0802-F83D-4421-A857-286C9B6250A3}" srcOrd="3" destOrd="0" parTransId="{13825AFF-BD75-4A70-8A3A-B17C05DD3CF5}" sibTransId="{AFBAAAA2-800D-411F-9345-04488A0A79FB}"/>
    <dgm:cxn modelId="{2FDFA513-39D1-481A-808B-C75659D9A45E}" type="presOf" srcId="{4058BB97-7DDF-47FC-93D6-469F45F377D0}" destId="{DD0E5570-116B-4DCA-9134-485EC821F13A}" srcOrd="0" destOrd="0" presId="urn:microsoft.com/office/officeart/2005/8/layout/funnel1"/>
    <dgm:cxn modelId="{7EFB911C-42DB-4E50-9CFF-A48A052BAA39}" type="presOf" srcId="{A4610B9A-21C4-4093-AEAA-771442C77186}" destId="{52EFB595-BE4A-4EAD-943F-0ADA11376726}" srcOrd="0" destOrd="0" presId="urn:microsoft.com/office/officeart/2005/8/layout/funnel1"/>
    <dgm:cxn modelId="{19E76FB3-0D60-4E47-B4B1-3B12BF86C7C9}" srcId="{A4610B9A-21C4-4093-AEAA-771442C77186}" destId="{4058BB97-7DDF-47FC-93D6-469F45F377D0}" srcOrd="0" destOrd="0" parTransId="{60AF4816-F6A3-486A-9041-19502A539006}" sibTransId="{D19A4F73-AFD2-4FBB-B623-9E7B64F111EB}"/>
    <dgm:cxn modelId="{DAD07ED5-D710-4DEC-9FE7-1EB28C3CADF7}" type="presOf" srcId="{536021F3-50E8-4D92-AB3A-691D41BE57B3}" destId="{D553B4D3-50BA-43A1-916D-5A98215DEC70}" srcOrd="0" destOrd="0" presId="urn:microsoft.com/office/officeart/2005/8/layout/funnel1"/>
    <dgm:cxn modelId="{1E373DFD-31E5-4322-8062-1E8F3192B703}" type="presParOf" srcId="{52EFB595-BE4A-4EAD-943F-0ADA11376726}" destId="{F9FFD492-4319-4879-83F5-571D704B2C24}" srcOrd="0" destOrd="0" presId="urn:microsoft.com/office/officeart/2005/8/layout/funnel1"/>
    <dgm:cxn modelId="{159104BC-9E22-4E0C-859F-492AD37330F8}" type="presParOf" srcId="{52EFB595-BE4A-4EAD-943F-0ADA11376726}" destId="{9F5FEAE0-A774-4A4B-B2D1-FE885C0EED66}" srcOrd="1" destOrd="0" presId="urn:microsoft.com/office/officeart/2005/8/layout/funnel1"/>
    <dgm:cxn modelId="{147CCFC3-8A04-4E4B-927A-11AA54CB7206}" type="presParOf" srcId="{52EFB595-BE4A-4EAD-943F-0ADA11376726}" destId="{F5AC325D-DE17-4E40-953A-C4FB30BC392D}" srcOrd="2" destOrd="0" presId="urn:microsoft.com/office/officeart/2005/8/layout/funnel1"/>
    <dgm:cxn modelId="{4CAD55E6-8F54-49BE-A096-2D17A6FF7840}" type="presParOf" srcId="{52EFB595-BE4A-4EAD-943F-0ADA11376726}" destId="{0AE19D82-14A5-4005-8258-46E6CF7E2922}" srcOrd="3" destOrd="0" presId="urn:microsoft.com/office/officeart/2005/8/layout/funnel1"/>
    <dgm:cxn modelId="{5E1180C1-1148-4B91-A47F-76F6E140B78E}" type="presParOf" srcId="{52EFB595-BE4A-4EAD-943F-0ADA11376726}" destId="{D553B4D3-50BA-43A1-916D-5A98215DEC70}" srcOrd="4" destOrd="0" presId="urn:microsoft.com/office/officeart/2005/8/layout/funnel1"/>
    <dgm:cxn modelId="{EAAE5A90-D260-44E1-8BE5-434D83FAE45C}" type="presParOf" srcId="{52EFB595-BE4A-4EAD-943F-0ADA11376726}" destId="{DD0E5570-116B-4DCA-9134-485EC821F13A}" srcOrd="5" destOrd="0" presId="urn:microsoft.com/office/officeart/2005/8/layout/funnel1"/>
    <dgm:cxn modelId="{08CB4344-BDC0-45C7-A088-EA99C2350217}" type="presParOf" srcId="{52EFB595-BE4A-4EAD-943F-0ADA11376726}" destId="{24713017-E2B1-485B-978B-B307DD63483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6A99B-116A-4961-AD9A-B06469B954F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099AC0-941D-4DED-BF0E-C9FBE71153A6}">
      <dgm:prSet phldrT="[Text]"/>
      <dgm:spPr/>
      <dgm:t>
        <a:bodyPr/>
        <a:lstStyle/>
        <a:p>
          <a:r>
            <a:rPr lang="en-US" dirty="0" smtClean="0"/>
            <a:t>MV*</a:t>
          </a:r>
          <a:endParaRPr lang="ru-RU" dirty="0"/>
        </a:p>
      </dgm:t>
    </dgm:pt>
    <dgm:pt modelId="{0757DAAC-4FEA-46EC-83E0-B5E7A26CC99B}" type="parTrans" cxnId="{9AEBEFFF-9FFF-4C90-8E21-70E3ED1A3071}">
      <dgm:prSet/>
      <dgm:spPr/>
      <dgm:t>
        <a:bodyPr/>
        <a:lstStyle/>
        <a:p>
          <a:endParaRPr lang="ru-RU"/>
        </a:p>
      </dgm:t>
    </dgm:pt>
    <dgm:pt modelId="{4935E5E6-1B50-4C58-923B-FD1771DDB644}" type="sibTrans" cxnId="{9AEBEFFF-9FFF-4C90-8E21-70E3ED1A3071}">
      <dgm:prSet/>
      <dgm:spPr/>
      <dgm:t>
        <a:bodyPr/>
        <a:lstStyle/>
        <a:p>
          <a:endParaRPr lang="ru-RU"/>
        </a:p>
      </dgm:t>
    </dgm:pt>
    <dgm:pt modelId="{557203D4-8107-4F3E-A720-1ECC618BBDDC}">
      <dgm:prSet phldrT="[Text]"/>
      <dgm:spPr/>
      <dgm:t>
        <a:bodyPr/>
        <a:lstStyle/>
        <a:p>
          <a:r>
            <a:rPr lang="en-US" dirty="0" smtClean="0"/>
            <a:t>MVC</a:t>
          </a:r>
          <a:endParaRPr lang="ru-RU" dirty="0"/>
        </a:p>
      </dgm:t>
    </dgm:pt>
    <dgm:pt modelId="{7405D728-94AF-4743-A2AC-2285312C0ED9}" type="parTrans" cxnId="{F30F50D9-CE6D-424A-9204-A970F49C8950}">
      <dgm:prSet/>
      <dgm:spPr/>
      <dgm:t>
        <a:bodyPr/>
        <a:lstStyle/>
        <a:p>
          <a:endParaRPr lang="ru-RU"/>
        </a:p>
      </dgm:t>
    </dgm:pt>
    <dgm:pt modelId="{3D93DBA6-1AFC-4E9F-A910-D5772A0475A6}" type="sibTrans" cxnId="{F30F50D9-CE6D-424A-9204-A970F49C8950}">
      <dgm:prSet/>
      <dgm:spPr/>
      <dgm:t>
        <a:bodyPr/>
        <a:lstStyle/>
        <a:p>
          <a:endParaRPr lang="ru-RU"/>
        </a:p>
      </dgm:t>
    </dgm:pt>
    <dgm:pt modelId="{1E601871-62EC-4944-8101-C163A9655FAF}">
      <dgm:prSet phldrT="[Text]"/>
      <dgm:spPr/>
      <dgm:t>
        <a:bodyPr/>
        <a:lstStyle/>
        <a:p>
          <a:r>
            <a:rPr lang="en-US" dirty="0" smtClean="0"/>
            <a:t>MVP</a:t>
          </a:r>
          <a:endParaRPr lang="ru-RU" dirty="0"/>
        </a:p>
      </dgm:t>
    </dgm:pt>
    <dgm:pt modelId="{443917CF-A1CA-4E20-80BA-21BACF6EAF35}" type="parTrans" cxnId="{AD03ECE8-0493-4456-954C-993A768DA00C}">
      <dgm:prSet/>
      <dgm:spPr/>
      <dgm:t>
        <a:bodyPr/>
        <a:lstStyle/>
        <a:p>
          <a:endParaRPr lang="ru-RU"/>
        </a:p>
      </dgm:t>
    </dgm:pt>
    <dgm:pt modelId="{6A68F42A-7AA7-4187-B858-B9CDBBA39CFA}" type="sibTrans" cxnId="{AD03ECE8-0493-4456-954C-993A768DA00C}">
      <dgm:prSet/>
      <dgm:spPr/>
      <dgm:t>
        <a:bodyPr/>
        <a:lstStyle/>
        <a:p>
          <a:endParaRPr lang="ru-RU"/>
        </a:p>
      </dgm:t>
    </dgm:pt>
    <dgm:pt modelId="{FABC9C80-B4D5-4B7D-B24B-64334E125A5C}">
      <dgm:prSet phldrT="[Text]"/>
      <dgm:spPr/>
      <dgm:t>
        <a:bodyPr/>
        <a:lstStyle/>
        <a:p>
          <a:r>
            <a:rPr lang="en-US" dirty="0" smtClean="0"/>
            <a:t>MVVM</a:t>
          </a:r>
          <a:endParaRPr lang="ru-RU" dirty="0"/>
        </a:p>
      </dgm:t>
    </dgm:pt>
    <dgm:pt modelId="{31868B63-AEE1-462D-8BE9-FC148103E76C}" type="parTrans" cxnId="{A1EB57C2-EC84-48BC-991C-9ECFE3984894}">
      <dgm:prSet/>
      <dgm:spPr/>
      <dgm:t>
        <a:bodyPr/>
        <a:lstStyle/>
        <a:p>
          <a:endParaRPr lang="ru-RU"/>
        </a:p>
      </dgm:t>
    </dgm:pt>
    <dgm:pt modelId="{A91CF73C-3CC3-4D4D-90AB-DE0C55803048}" type="sibTrans" cxnId="{A1EB57C2-EC84-48BC-991C-9ECFE3984894}">
      <dgm:prSet/>
      <dgm:spPr/>
      <dgm:t>
        <a:bodyPr/>
        <a:lstStyle/>
        <a:p>
          <a:endParaRPr lang="ru-RU"/>
        </a:p>
      </dgm:t>
    </dgm:pt>
    <dgm:pt modelId="{7A147A88-5C23-4811-8929-7FEC4B32D766}">
      <dgm:prSet phldrT="[Text]"/>
      <dgm:spPr/>
      <dgm:t>
        <a:bodyPr/>
        <a:lstStyle/>
        <a:p>
          <a:r>
            <a:rPr lang="en-US" smtClean="0"/>
            <a:t>Tire</a:t>
          </a:r>
          <a:endParaRPr lang="ru-RU" dirty="0"/>
        </a:p>
      </dgm:t>
    </dgm:pt>
    <dgm:pt modelId="{6788290B-FD7F-4AE3-ABFA-F78C93734E9D}" type="parTrans" cxnId="{A7CBF392-58F3-444B-9521-F63F796F0A51}">
      <dgm:prSet/>
      <dgm:spPr/>
      <dgm:t>
        <a:bodyPr/>
        <a:lstStyle/>
        <a:p>
          <a:endParaRPr lang="ru-RU"/>
        </a:p>
      </dgm:t>
    </dgm:pt>
    <dgm:pt modelId="{8BB413B8-9CFB-4894-A471-526D06A0C704}" type="sibTrans" cxnId="{A7CBF392-58F3-444B-9521-F63F796F0A51}">
      <dgm:prSet/>
      <dgm:spPr/>
      <dgm:t>
        <a:bodyPr/>
        <a:lstStyle/>
        <a:p>
          <a:endParaRPr lang="ru-RU"/>
        </a:p>
      </dgm:t>
    </dgm:pt>
    <dgm:pt modelId="{0586DFAB-B294-4502-83EA-4B3D8338B9C5}">
      <dgm:prSet phldrT="[Text]"/>
      <dgm:spPr/>
      <dgm:t>
        <a:bodyPr/>
        <a:lstStyle/>
        <a:p>
          <a:r>
            <a:rPr lang="en-US" dirty="0" smtClean="0"/>
            <a:t>Clean</a:t>
          </a:r>
          <a:endParaRPr lang="ru-RU" dirty="0"/>
        </a:p>
      </dgm:t>
    </dgm:pt>
    <dgm:pt modelId="{791E1576-EABD-4A6C-B2A5-0257067AFEE7}" type="parTrans" cxnId="{C88D71E3-55F7-4DA3-AEA9-AC621A70D87E}">
      <dgm:prSet/>
      <dgm:spPr/>
      <dgm:t>
        <a:bodyPr/>
        <a:lstStyle/>
        <a:p>
          <a:endParaRPr lang="ru-RU"/>
        </a:p>
      </dgm:t>
    </dgm:pt>
    <dgm:pt modelId="{62BEBDA2-F676-4C09-B4BD-CE2217C37F26}" type="sibTrans" cxnId="{C88D71E3-55F7-4DA3-AEA9-AC621A70D87E}">
      <dgm:prSet/>
      <dgm:spPr/>
      <dgm:t>
        <a:bodyPr/>
        <a:lstStyle/>
        <a:p>
          <a:endParaRPr lang="ru-RU"/>
        </a:p>
      </dgm:t>
    </dgm:pt>
    <dgm:pt modelId="{B78D02AE-F65F-4715-86C7-1B65742514B4}">
      <dgm:prSet phldrT="[Text]"/>
      <dgm:spPr/>
      <dgm:t>
        <a:bodyPr/>
        <a:lstStyle/>
        <a:p>
          <a:r>
            <a:rPr lang="en-US" dirty="0" smtClean="0"/>
            <a:t>VIPER</a:t>
          </a:r>
          <a:endParaRPr lang="ru-RU" dirty="0"/>
        </a:p>
      </dgm:t>
    </dgm:pt>
    <dgm:pt modelId="{818E6342-3115-4481-A21E-EA6C34489441}" type="parTrans" cxnId="{CE08C948-4E04-4727-9FB5-2C5F4BA714ED}">
      <dgm:prSet/>
      <dgm:spPr/>
      <dgm:t>
        <a:bodyPr/>
        <a:lstStyle/>
        <a:p>
          <a:endParaRPr lang="ru-RU"/>
        </a:p>
      </dgm:t>
    </dgm:pt>
    <dgm:pt modelId="{0E8022DE-79FD-4E2B-82C1-C97ACBAEB855}" type="sibTrans" cxnId="{CE08C948-4E04-4727-9FB5-2C5F4BA714ED}">
      <dgm:prSet/>
      <dgm:spPr/>
      <dgm:t>
        <a:bodyPr/>
        <a:lstStyle/>
        <a:p>
          <a:endParaRPr lang="ru-RU"/>
        </a:p>
      </dgm:t>
    </dgm:pt>
    <dgm:pt modelId="{D59D0E7E-8B7D-4265-A2EA-A5AD36B40081}">
      <dgm:prSet phldrT="[Text]"/>
      <dgm:spPr/>
      <dgm:t>
        <a:bodyPr/>
        <a:lstStyle/>
        <a:p>
          <a:r>
            <a:rPr lang="en-US" dirty="0" smtClean="0"/>
            <a:t>Pattern</a:t>
          </a:r>
          <a:endParaRPr lang="ru-RU" dirty="0"/>
        </a:p>
      </dgm:t>
    </dgm:pt>
    <dgm:pt modelId="{DA015659-0EC3-4857-A761-3F6AAE71DB86}" type="parTrans" cxnId="{5CFF035B-E949-4F64-8EF8-35EBD6855BEE}">
      <dgm:prSet/>
      <dgm:spPr/>
      <dgm:t>
        <a:bodyPr/>
        <a:lstStyle/>
        <a:p>
          <a:endParaRPr lang="ru-RU"/>
        </a:p>
      </dgm:t>
    </dgm:pt>
    <dgm:pt modelId="{E07AF3AB-9A18-47D0-AE31-F0D35373A016}" type="sibTrans" cxnId="{5CFF035B-E949-4F64-8EF8-35EBD6855BEE}">
      <dgm:prSet/>
      <dgm:spPr/>
      <dgm:t>
        <a:bodyPr/>
        <a:lstStyle/>
        <a:p>
          <a:endParaRPr lang="ru-RU"/>
        </a:p>
      </dgm:t>
    </dgm:pt>
    <dgm:pt modelId="{57BFAE9F-9400-4D62-A5AB-E09DC57E9657}" type="pres">
      <dgm:prSet presAssocID="{7BB6A99B-116A-4961-AD9A-B06469B954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CA5943-D02A-4E86-8175-424BA964CF11}" type="pres">
      <dgm:prSet presAssocID="{D59D0E7E-8B7D-4265-A2EA-A5AD36B40081}" presName="hierRoot1" presStyleCnt="0"/>
      <dgm:spPr/>
    </dgm:pt>
    <dgm:pt modelId="{0212950D-E996-4443-94AE-FDB652A39494}" type="pres">
      <dgm:prSet presAssocID="{D59D0E7E-8B7D-4265-A2EA-A5AD36B40081}" presName="composite" presStyleCnt="0"/>
      <dgm:spPr/>
    </dgm:pt>
    <dgm:pt modelId="{6252B738-8BB8-441E-8510-2C17DEBFF36F}" type="pres">
      <dgm:prSet presAssocID="{D59D0E7E-8B7D-4265-A2EA-A5AD36B40081}" presName="image" presStyleLbl="node0" presStyleIdx="0" presStyleCnt="1"/>
      <dgm:spPr/>
    </dgm:pt>
    <dgm:pt modelId="{42F220AA-1EDE-449C-99E4-27FA577DA079}" type="pres">
      <dgm:prSet presAssocID="{D59D0E7E-8B7D-4265-A2EA-A5AD36B40081}" presName="text" presStyleLbl="revTx" presStyleIdx="0" presStyleCnt="8">
        <dgm:presLayoutVars>
          <dgm:chPref val="3"/>
        </dgm:presLayoutVars>
      </dgm:prSet>
      <dgm:spPr/>
    </dgm:pt>
    <dgm:pt modelId="{5DD17A78-271F-461C-A811-AD7589A2247B}" type="pres">
      <dgm:prSet presAssocID="{D59D0E7E-8B7D-4265-A2EA-A5AD36B40081}" presName="hierChild2" presStyleCnt="0"/>
      <dgm:spPr/>
    </dgm:pt>
    <dgm:pt modelId="{34A4C91C-43E4-49D4-81C7-FAE73216782A}" type="pres">
      <dgm:prSet presAssocID="{0757DAAC-4FEA-46EC-83E0-B5E7A26CC99B}" presName="Name10" presStyleLbl="parChTrans1D2" presStyleIdx="0" presStyleCnt="2"/>
      <dgm:spPr/>
    </dgm:pt>
    <dgm:pt modelId="{9ED0106D-DC3C-4E0D-B160-610F05ABF9BC}" type="pres">
      <dgm:prSet presAssocID="{99099AC0-941D-4DED-BF0E-C9FBE71153A6}" presName="hierRoot2" presStyleCnt="0"/>
      <dgm:spPr/>
    </dgm:pt>
    <dgm:pt modelId="{F8C323E4-9CA3-4111-A03D-8BD6AA82BA54}" type="pres">
      <dgm:prSet presAssocID="{99099AC0-941D-4DED-BF0E-C9FBE71153A6}" presName="composite2" presStyleCnt="0"/>
      <dgm:spPr/>
    </dgm:pt>
    <dgm:pt modelId="{6E8A2AFB-E2F0-4085-9EB9-9C986D48A477}" type="pres">
      <dgm:prSet presAssocID="{99099AC0-941D-4DED-BF0E-C9FBE71153A6}" presName="image2" presStyleLbl="node2" presStyleIdx="0" presStyleCnt="2"/>
      <dgm:spPr/>
    </dgm:pt>
    <dgm:pt modelId="{5D8EC8BE-4BD6-4D74-B592-D96D0662CE47}" type="pres">
      <dgm:prSet presAssocID="{99099AC0-941D-4DED-BF0E-C9FBE71153A6}" presName="text2" presStyleLbl="revTx" presStyleIdx="1" presStyleCnt="8">
        <dgm:presLayoutVars>
          <dgm:chPref val="3"/>
        </dgm:presLayoutVars>
      </dgm:prSet>
      <dgm:spPr/>
    </dgm:pt>
    <dgm:pt modelId="{ED76C205-A2A8-49BA-B32D-AF75B71DDCA7}" type="pres">
      <dgm:prSet presAssocID="{99099AC0-941D-4DED-BF0E-C9FBE71153A6}" presName="hierChild3" presStyleCnt="0"/>
      <dgm:spPr/>
    </dgm:pt>
    <dgm:pt modelId="{253B39EA-3321-4CCE-8DB0-AC86181446D5}" type="pres">
      <dgm:prSet presAssocID="{7405D728-94AF-4743-A2AC-2285312C0ED9}" presName="Name17" presStyleLbl="parChTrans1D3" presStyleIdx="0" presStyleCnt="5"/>
      <dgm:spPr/>
    </dgm:pt>
    <dgm:pt modelId="{3AEDBDCC-BB24-470D-B78C-2820983599E1}" type="pres">
      <dgm:prSet presAssocID="{557203D4-8107-4F3E-A720-1ECC618BBDDC}" presName="hierRoot3" presStyleCnt="0"/>
      <dgm:spPr/>
    </dgm:pt>
    <dgm:pt modelId="{3F87B367-F395-4E19-AD9F-C02B15061166}" type="pres">
      <dgm:prSet presAssocID="{557203D4-8107-4F3E-A720-1ECC618BBDDC}" presName="composite3" presStyleCnt="0"/>
      <dgm:spPr/>
    </dgm:pt>
    <dgm:pt modelId="{F4E20D06-0426-4231-88B0-0CB412AA36C6}" type="pres">
      <dgm:prSet presAssocID="{557203D4-8107-4F3E-A720-1ECC618BBDDC}" presName="image3" presStyleLbl="node3" presStyleIdx="0" presStyleCnt="5"/>
      <dgm:spPr/>
    </dgm:pt>
    <dgm:pt modelId="{2FE44311-4DA5-45B9-B56A-5EA7475B4AF8}" type="pres">
      <dgm:prSet presAssocID="{557203D4-8107-4F3E-A720-1ECC618BBDDC}" presName="text3" presStyleLbl="revTx" presStyleIdx="2" presStyleCnt="8">
        <dgm:presLayoutVars>
          <dgm:chPref val="3"/>
        </dgm:presLayoutVars>
      </dgm:prSet>
      <dgm:spPr/>
    </dgm:pt>
    <dgm:pt modelId="{452831EF-A859-42C1-A11E-CE197839D6E9}" type="pres">
      <dgm:prSet presAssocID="{557203D4-8107-4F3E-A720-1ECC618BBDDC}" presName="hierChild4" presStyleCnt="0"/>
      <dgm:spPr/>
    </dgm:pt>
    <dgm:pt modelId="{DF58856E-4577-4DFA-AFED-2F3E23C15619}" type="pres">
      <dgm:prSet presAssocID="{443917CF-A1CA-4E20-80BA-21BACF6EAF35}" presName="Name17" presStyleLbl="parChTrans1D3" presStyleIdx="1" presStyleCnt="5"/>
      <dgm:spPr/>
    </dgm:pt>
    <dgm:pt modelId="{D0796CA6-5D6F-4F0B-845B-C8ED92421454}" type="pres">
      <dgm:prSet presAssocID="{1E601871-62EC-4944-8101-C163A9655FAF}" presName="hierRoot3" presStyleCnt="0"/>
      <dgm:spPr/>
    </dgm:pt>
    <dgm:pt modelId="{DDCD1DE6-A3EE-4268-83AB-4035DB1EEF8D}" type="pres">
      <dgm:prSet presAssocID="{1E601871-62EC-4944-8101-C163A9655FAF}" presName="composite3" presStyleCnt="0"/>
      <dgm:spPr/>
    </dgm:pt>
    <dgm:pt modelId="{DDA2EEA0-7EDF-4DCD-9530-86F288053146}" type="pres">
      <dgm:prSet presAssocID="{1E601871-62EC-4944-8101-C163A9655FAF}" presName="image3" presStyleLbl="node3" presStyleIdx="1" presStyleCnt="5"/>
      <dgm:spPr/>
    </dgm:pt>
    <dgm:pt modelId="{9EE860DC-18A2-4A5E-9E41-31A47142C235}" type="pres">
      <dgm:prSet presAssocID="{1E601871-62EC-4944-8101-C163A9655FAF}" presName="text3" presStyleLbl="revTx" presStyleIdx="3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92079F-55BF-42BC-8D60-A5220CBA8B9A}" type="pres">
      <dgm:prSet presAssocID="{1E601871-62EC-4944-8101-C163A9655FAF}" presName="hierChild4" presStyleCnt="0"/>
      <dgm:spPr/>
    </dgm:pt>
    <dgm:pt modelId="{34BFF377-5AC0-4C84-B9E4-BBE8FD3435B1}" type="pres">
      <dgm:prSet presAssocID="{31868B63-AEE1-462D-8BE9-FC148103E76C}" presName="Name17" presStyleLbl="parChTrans1D3" presStyleIdx="2" presStyleCnt="5"/>
      <dgm:spPr/>
    </dgm:pt>
    <dgm:pt modelId="{611B44F1-C528-439E-B211-7CCAD64DC488}" type="pres">
      <dgm:prSet presAssocID="{FABC9C80-B4D5-4B7D-B24B-64334E125A5C}" presName="hierRoot3" presStyleCnt="0"/>
      <dgm:spPr/>
    </dgm:pt>
    <dgm:pt modelId="{2AAF2766-A392-4000-9E8D-8D32E5CB2769}" type="pres">
      <dgm:prSet presAssocID="{FABC9C80-B4D5-4B7D-B24B-64334E125A5C}" presName="composite3" presStyleCnt="0"/>
      <dgm:spPr/>
    </dgm:pt>
    <dgm:pt modelId="{1B832FB0-20F6-4CA7-BD5E-5C2905C2CBA6}" type="pres">
      <dgm:prSet presAssocID="{FABC9C80-B4D5-4B7D-B24B-64334E125A5C}" presName="image3" presStyleLbl="node3" presStyleIdx="2" presStyleCnt="5"/>
      <dgm:spPr/>
    </dgm:pt>
    <dgm:pt modelId="{BA53C32C-B378-4D8C-9188-DF917229F1F0}" type="pres">
      <dgm:prSet presAssocID="{FABC9C80-B4D5-4B7D-B24B-64334E125A5C}" presName="text3" presStyleLbl="revTx" presStyleIdx="4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950202-0AF5-4A79-B1D8-147D03DD8786}" type="pres">
      <dgm:prSet presAssocID="{FABC9C80-B4D5-4B7D-B24B-64334E125A5C}" presName="hierChild4" presStyleCnt="0"/>
      <dgm:spPr/>
    </dgm:pt>
    <dgm:pt modelId="{AC193E1C-AFDC-4821-B5D5-DDEF486DE4B9}" type="pres">
      <dgm:prSet presAssocID="{6788290B-FD7F-4AE3-ABFA-F78C93734E9D}" presName="Name10" presStyleLbl="parChTrans1D2" presStyleIdx="1" presStyleCnt="2"/>
      <dgm:spPr/>
    </dgm:pt>
    <dgm:pt modelId="{CE9A47EE-DE35-4841-BC21-C6BC3F78622A}" type="pres">
      <dgm:prSet presAssocID="{7A147A88-5C23-4811-8929-7FEC4B32D766}" presName="hierRoot2" presStyleCnt="0"/>
      <dgm:spPr/>
    </dgm:pt>
    <dgm:pt modelId="{1A64CBAA-DD11-4784-A916-59AC91461657}" type="pres">
      <dgm:prSet presAssocID="{7A147A88-5C23-4811-8929-7FEC4B32D766}" presName="composite2" presStyleCnt="0"/>
      <dgm:spPr/>
    </dgm:pt>
    <dgm:pt modelId="{B6A2665A-CA68-4AB0-810E-63B682562B6A}" type="pres">
      <dgm:prSet presAssocID="{7A147A88-5C23-4811-8929-7FEC4B32D766}" presName="image2" presStyleLbl="node2" presStyleIdx="1" presStyleCnt="2"/>
      <dgm:spPr/>
    </dgm:pt>
    <dgm:pt modelId="{69B9FF5D-35D6-42D3-831E-C0213C43E4CD}" type="pres">
      <dgm:prSet presAssocID="{7A147A88-5C23-4811-8929-7FEC4B32D766}" presName="text2" presStyleLbl="revTx" presStyleIdx="5" presStyleCnt="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0BFCD8-2FC4-4E84-A8A3-6BBA486345F1}" type="pres">
      <dgm:prSet presAssocID="{7A147A88-5C23-4811-8929-7FEC4B32D766}" presName="hierChild3" presStyleCnt="0"/>
      <dgm:spPr/>
    </dgm:pt>
    <dgm:pt modelId="{BDE5F6FD-BDFD-434A-88C6-2779DA630AC4}" type="pres">
      <dgm:prSet presAssocID="{791E1576-EABD-4A6C-B2A5-0257067AFEE7}" presName="Name17" presStyleLbl="parChTrans1D3" presStyleIdx="3" presStyleCnt="5"/>
      <dgm:spPr/>
    </dgm:pt>
    <dgm:pt modelId="{F7B5F258-58D5-4AA9-B4E2-F83843B977EE}" type="pres">
      <dgm:prSet presAssocID="{0586DFAB-B294-4502-83EA-4B3D8338B9C5}" presName="hierRoot3" presStyleCnt="0"/>
      <dgm:spPr/>
    </dgm:pt>
    <dgm:pt modelId="{560968B9-25A9-4F18-A13E-3BE79603E5A6}" type="pres">
      <dgm:prSet presAssocID="{0586DFAB-B294-4502-83EA-4B3D8338B9C5}" presName="composite3" presStyleCnt="0"/>
      <dgm:spPr/>
    </dgm:pt>
    <dgm:pt modelId="{CEC3B04C-C8AC-41C1-85A2-FF7563DFF73F}" type="pres">
      <dgm:prSet presAssocID="{0586DFAB-B294-4502-83EA-4B3D8338B9C5}" presName="image3" presStyleLbl="node3" presStyleIdx="3" presStyleCnt="5"/>
      <dgm:spPr/>
    </dgm:pt>
    <dgm:pt modelId="{623DAF80-6B25-405E-8296-690EC99837EF}" type="pres">
      <dgm:prSet presAssocID="{0586DFAB-B294-4502-83EA-4B3D8338B9C5}" presName="text3" presStyleLbl="revTx" presStyleIdx="6" presStyleCnt="8">
        <dgm:presLayoutVars>
          <dgm:chPref val="3"/>
        </dgm:presLayoutVars>
      </dgm:prSet>
      <dgm:spPr/>
    </dgm:pt>
    <dgm:pt modelId="{422620E8-4190-461E-8A5E-1B41E82BB66D}" type="pres">
      <dgm:prSet presAssocID="{0586DFAB-B294-4502-83EA-4B3D8338B9C5}" presName="hierChild4" presStyleCnt="0"/>
      <dgm:spPr/>
    </dgm:pt>
    <dgm:pt modelId="{4022DF3B-29E1-47FF-8694-D3343965C1A2}" type="pres">
      <dgm:prSet presAssocID="{818E6342-3115-4481-A21E-EA6C34489441}" presName="Name17" presStyleLbl="parChTrans1D3" presStyleIdx="4" presStyleCnt="5"/>
      <dgm:spPr/>
    </dgm:pt>
    <dgm:pt modelId="{5F22A554-69A7-4D0D-97E0-3775B6671112}" type="pres">
      <dgm:prSet presAssocID="{B78D02AE-F65F-4715-86C7-1B65742514B4}" presName="hierRoot3" presStyleCnt="0"/>
      <dgm:spPr/>
    </dgm:pt>
    <dgm:pt modelId="{F3DC5D8F-9C8C-46B4-B73D-01AF70BEF8D6}" type="pres">
      <dgm:prSet presAssocID="{B78D02AE-F65F-4715-86C7-1B65742514B4}" presName="composite3" presStyleCnt="0"/>
      <dgm:spPr/>
    </dgm:pt>
    <dgm:pt modelId="{DF7EA626-5A4E-42CC-B0D9-0D05FF852A35}" type="pres">
      <dgm:prSet presAssocID="{B78D02AE-F65F-4715-86C7-1B65742514B4}" presName="image3" presStyleLbl="node3" presStyleIdx="4" presStyleCnt="5"/>
      <dgm:spPr/>
    </dgm:pt>
    <dgm:pt modelId="{00D7F917-CC5E-4CF7-AE5F-2C79A3641159}" type="pres">
      <dgm:prSet presAssocID="{B78D02AE-F65F-4715-86C7-1B65742514B4}" presName="text3" presStyleLbl="revTx" presStyleIdx="7" presStyleCnt="8">
        <dgm:presLayoutVars>
          <dgm:chPref val="3"/>
        </dgm:presLayoutVars>
      </dgm:prSet>
      <dgm:spPr/>
    </dgm:pt>
    <dgm:pt modelId="{99D8078A-812A-4D7D-A6B6-152B01419A5F}" type="pres">
      <dgm:prSet presAssocID="{B78D02AE-F65F-4715-86C7-1B65742514B4}" presName="hierChild4" presStyleCnt="0"/>
      <dgm:spPr/>
    </dgm:pt>
  </dgm:ptLst>
  <dgm:cxnLst>
    <dgm:cxn modelId="{03282E96-389B-4121-9A60-219778F5FEBD}" type="presOf" srcId="{6788290B-FD7F-4AE3-ABFA-F78C93734E9D}" destId="{AC193E1C-AFDC-4821-B5D5-DDEF486DE4B9}" srcOrd="0" destOrd="0" presId="urn:microsoft.com/office/officeart/2009/layout/CirclePictureHierarchy"/>
    <dgm:cxn modelId="{CE08C948-4E04-4727-9FB5-2C5F4BA714ED}" srcId="{7A147A88-5C23-4811-8929-7FEC4B32D766}" destId="{B78D02AE-F65F-4715-86C7-1B65742514B4}" srcOrd="1" destOrd="0" parTransId="{818E6342-3115-4481-A21E-EA6C34489441}" sibTransId="{0E8022DE-79FD-4E2B-82C1-C97ACBAEB855}"/>
    <dgm:cxn modelId="{9DADF4C1-B9E0-4DF8-9A2C-0A4EB486E34E}" type="presOf" srcId="{7405D728-94AF-4743-A2AC-2285312C0ED9}" destId="{253B39EA-3321-4CCE-8DB0-AC86181446D5}" srcOrd="0" destOrd="0" presId="urn:microsoft.com/office/officeart/2009/layout/CirclePictureHierarchy"/>
    <dgm:cxn modelId="{5523529D-2937-47CE-9776-451B9B4EFD09}" type="presOf" srcId="{31868B63-AEE1-462D-8BE9-FC148103E76C}" destId="{34BFF377-5AC0-4C84-B9E4-BBE8FD3435B1}" srcOrd="0" destOrd="0" presId="urn:microsoft.com/office/officeart/2009/layout/CirclePictureHierarchy"/>
    <dgm:cxn modelId="{C88D71E3-55F7-4DA3-AEA9-AC621A70D87E}" srcId="{7A147A88-5C23-4811-8929-7FEC4B32D766}" destId="{0586DFAB-B294-4502-83EA-4B3D8338B9C5}" srcOrd="0" destOrd="0" parTransId="{791E1576-EABD-4A6C-B2A5-0257067AFEE7}" sibTransId="{62BEBDA2-F676-4C09-B4BD-CE2217C37F26}"/>
    <dgm:cxn modelId="{8116B31A-0FD2-4D31-A9E2-71BAB2703EC6}" type="presOf" srcId="{0586DFAB-B294-4502-83EA-4B3D8338B9C5}" destId="{623DAF80-6B25-405E-8296-690EC99837EF}" srcOrd="0" destOrd="0" presId="urn:microsoft.com/office/officeart/2009/layout/CirclePictureHierarchy"/>
    <dgm:cxn modelId="{1CBDBA49-4B22-4B3E-9F9B-EEC1219A57A4}" type="presOf" srcId="{791E1576-EABD-4A6C-B2A5-0257067AFEE7}" destId="{BDE5F6FD-BDFD-434A-88C6-2779DA630AC4}" srcOrd="0" destOrd="0" presId="urn:microsoft.com/office/officeart/2009/layout/CirclePictureHierarchy"/>
    <dgm:cxn modelId="{5CFF035B-E949-4F64-8EF8-35EBD6855BEE}" srcId="{7BB6A99B-116A-4961-AD9A-B06469B954F7}" destId="{D59D0E7E-8B7D-4265-A2EA-A5AD36B40081}" srcOrd="0" destOrd="0" parTransId="{DA015659-0EC3-4857-A761-3F6AAE71DB86}" sibTransId="{E07AF3AB-9A18-47D0-AE31-F0D35373A016}"/>
    <dgm:cxn modelId="{A8662C48-1804-4BDB-A8CF-EDAF781BFE00}" type="presOf" srcId="{B78D02AE-F65F-4715-86C7-1B65742514B4}" destId="{00D7F917-CC5E-4CF7-AE5F-2C79A3641159}" srcOrd="0" destOrd="0" presId="urn:microsoft.com/office/officeart/2009/layout/CirclePictureHierarchy"/>
    <dgm:cxn modelId="{F30F50D9-CE6D-424A-9204-A970F49C8950}" srcId="{99099AC0-941D-4DED-BF0E-C9FBE71153A6}" destId="{557203D4-8107-4F3E-A720-1ECC618BBDDC}" srcOrd="0" destOrd="0" parTransId="{7405D728-94AF-4743-A2AC-2285312C0ED9}" sibTransId="{3D93DBA6-1AFC-4E9F-A910-D5772A0475A6}"/>
    <dgm:cxn modelId="{8BD48EA0-E116-4A54-B0D4-92D200CE3FE5}" type="presOf" srcId="{0757DAAC-4FEA-46EC-83E0-B5E7A26CC99B}" destId="{34A4C91C-43E4-49D4-81C7-FAE73216782A}" srcOrd="0" destOrd="0" presId="urn:microsoft.com/office/officeart/2009/layout/CirclePictureHierarchy"/>
    <dgm:cxn modelId="{34425F3D-E1BA-497A-AD47-F76D79E5AC48}" type="presOf" srcId="{7A147A88-5C23-4811-8929-7FEC4B32D766}" destId="{69B9FF5D-35D6-42D3-831E-C0213C43E4CD}" srcOrd="0" destOrd="0" presId="urn:microsoft.com/office/officeart/2009/layout/CirclePictureHierarchy"/>
    <dgm:cxn modelId="{AD03ECE8-0493-4456-954C-993A768DA00C}" srcId="{99099AC0-941D-4DED-BF0E-C9FBE71153A6}" destId="{1E601871-62EC-4944-8101-C163A9655FAF}" srcOrd="1" destOrd="0" parTransId="{443917CF-A1CA-4E20-80BA-21BACF6EAF35}" sibTransId="{6A68F42A-7AA7-4187-B858-B9CDBBA39CFA}"/>
    <dgm:cxn modelId="{266F510F-1A68-4701-AE8E-59FDD47D7EFA}" type="presOf" srcId="{1E601871-62EC-4944-8101-C163A9655FAF}" destId="{9EE860DC-18A2-4A5E-9E41-31A47142C235}" srcOrd="0" destOrd="0" presId="urn:microsoft.com/office/officeart/2009/layout/CirclePictureHierarchy"/>
    <dgm:cxn modelId="{F2EA9D21-3D77-4FDD-9519-BAE95F75D1F8}" type="presOf" srcId="{7BB6A99B-116A-4961-AD9A-B06469B954F7}" destId="{57BFAE9F-9400-4D62-A5AB-E09DC57E9657}" srcOrd="0" destOrd="0" presId="urn:microsoft.com/office/officeart/2009/layout/CirclePictureHierarchy"/>
    <dgm:cxn modelId="{9E3CC280-34A5-4001-88EE-251BCA4A585D}" type="presOf" srcId="{443917CF-A1CA-4E20-80BA-21BACF6EAF35}" destId="{DF58856E-4577-4DFA-AFED-2F3E23C15619}" srcOrd="0" destOrd="0" presId="urn:microsoft.com/office/officeart/2009/layout/CirclePictureHierarchy"/>
    <dgm:cxn modelId="{0458B223-793E-47BB-B5D3-E3AB3DD2090E}" type="presOf" srcId="{99099AC0-941D-4DED-BF0E-C9FBE71153A6}" destId="{5D8EC8BE-4BD6-4D74-B592-D96D0662CE47}" srcOrd="0" destOrd="0" presId="urn:microsoft.com/office/officeart/2009/layout/CirclePictureHierarchy"/>
    <dgm:cxn modelId="{C7833A6E-9CCA-46A5-B36E-156CEB3C0259}" type="presOf" srcId="{D59D0E7E-8B7D-4265-A2EA-A5AD36B40081}" destId="{42F220AA-1EDE-449C-99E4-27FA577DA079}" srcOrd="0" destOrd="0" presId="urn:microsoft.com/office/officeart/2009/layout/CirclePictureHierarchy"/>
    <dgm:cxn modelId="{9AEBEFFF-9FFF-4C90-8E21-70E3ED1A3071}" srcId="{D59D0E7E-8B7D-4265-A2EA-A5AD36B40081}" destId="{99099AC0-941D-4DED-BF0E-C9FBE71153A6}" srcOrd="0" destOrd="0" parTransId="{0757DAAC-4FEA-46EC-83E0-B5E7A26CC99B}" sibTransId="{4935E5E6-1B50-4C58-923B-FD1771DDB644}"/>
    <dgm:cxn modelId="{A1EB57C2-EC84-48BC-991C-9ECFE3984894}" srcId="{99099AC0-941D-4DED-BF0E-C9FBE71153A6}" destId="{FABC9C80-B4D5-4B7D-B24B-64334E125A5C}" srcOrd="2" destOrd="0" parTransId="{31868B63-AEE1-462D-8BE9-FC148103E76C}" sibTransId="{A91CF73C-3CC3-4D4D-90AB-DE0C55803048}"/>
    <dgm:cxn modelId="{A7CBF392-58F3-444B-9521-F63F796F0A51}" srcId="{D59D0E7E-8B7D-4265-A2EA-A5AD36B40081}" destId="{7A147A88-5C23-4811-8929-7FEC4B32D766}" srcOrd="1" destOrd="0" parTransId="{6788290B-FD7F-4AE3-ABFA-F78C93734E9D}" sibTransId="{8BB413B8-9CFB-4894-A471-526D06A0C704}"/>
    <dgm:cxn modelId="{940CD5FD-90F6-4D38-AF6A-0AF25FD250F0}" type="presOf" srcId="{557203D4-8107-4F3E-A720-1ECC618BBDDC}" destId="{2FE44311-4DA5-45B9-B56A-5EA7475B4AF8}" srcOrd="0" destOrd="0" presId="urn:microsoft.com/office/officeart/2009/layout/CirclePictureHierarchy"/>
    <dgm:cxn modelId="{DE7FDFAD-BA67-4EAD-82DA-001C58E4A8F9}" type="presOf" srcId="{FABC9C80-B4D5-4B7D-B24B-64334E125A5C}" destId="{BA53C32C-B378-4D8C-9188-DF917229F1F0}" srcOrd="0" destOrd="0" presId="urn:microsoft.com/office/officeart/2009/layout/CirclePictureHierarchy"/>
    <dgm:cxn modelId="{8178BBDB-DBE6-4233-A156-70D0ACB4DAFC}" type="presOf" srcId="{818E6342-3115-4481-A21E-EA6C34489441}" destId="{4022DF3B-29E1-47FF-8694-D3343965C1A2}" srcOrd="0" destOrd="0" presId="urn:microsoft.com/office/officeart/2009/layout/CirclePictureHierarchy"/>
    <dgm:cxn modelId="{5DF0BDB7-2DF7-4066-A4D2-C081AD260006}" type="presParOf" srcId="{57BFAE9F-9400-4D62-A5AB-E09DC57E9657}" destId="{48CA5943-D02A-4E86-8175-424BA964CF11}" srcOrd="0" destOrd="0" presId="urn:microsoft.com/office/officeart/2009/layout/CirclePictureHierarchy"/>
    <dgm:cxn modelId="{36A07EBA-4F20-47F8-B81D-00A81A685408}" type="presParOf" srcId="{48CA5943-D02A-4E86-8175-424BA964CF11}" destId="{0212950D-E996-4443-94AE-FDB652A39494}" srcOrd="0" destOrd="0" presId="urn:microsoft.com/office/officeart/2009/layout/CirclePictureHierarchy"/>
    <dgm:cxn modelId="{88343365-2719-4DDA-B745-04F505A2B10A}" type="presParOf" srcId="{0212950D-E996-4443-94AE-FDB652A39494}" destId="{6252B738-8BB8-441E-8510-2C17DEBFF36F}" srcOrd="0" destOrd="0" presId="urn:microsoft.com/office/officeart/2009/layout/CirclePictureHierarchy"/>
    <dgm:cxn modelId="{7CD128EA-6B7D-43A9-BA65-B757235ED9DC}" type="presParOf" srcId="{0212950D-E996-4443-94AE-FDB652A39494}" destId="{42F220AA-1EDE-449C-99E4-27FA577DA079}" srcOrd="1" destOrd="0" presId="urn:microsoft.com/office/officeart/2009/layout/CirclePictureHierarchy"/>
    <dgm:cxn modelId="{B3DEB942-2E06-4DC7-8318-97FCEA351AA5}" type="presParOf" srcId="{48CA5943-D02A-4E86-8175-424BA964CF11}" destId="{5DD17A78-271F-461C-A811-AD7589A2247B}" srcOrd="1" destOrd="0" presId="urn:microsoft.com/office/officeart/2009/layout/CirclePictureHierarchy"/>
    <dgm:cxn modelId="{DCD8811C-E733-4628-93E5-DB3A9E202A52}" type="presParOf" srcId="{5DD17A78-271F-461C-A811-AD7589A2247B}" destId="{34A4C91C-43E4-49D4-81C7-FAE73216782A}" srcOrd="0" destOrd="0" presId="urn:microsoft.com/office/officeart/2009/layout/CirclePictureHierarchy"/>
    <dgm:cxn modelId="{DAABFC28-F7AA-4ECE-9DC8-E16930EE6891}" type="presParOf" srcId="{5DD17A78-271F-461C-A811-AD7589A2247B}" destId="{9ED0106D-DC3C-4E0D-B160-610F05ABF9BC}" srcOrd="1" destOrd="0" presId="urn:microsoft.com/office/officeart/2009/layout/CirclePictureHierarchy"/>
    <dgm:cxn modelId="{028AFBAF-B5CB-405E-90A7-BD62A67CAC62}" type="presParOf" srcId="{9ED0106D-DC3C-4E0D-B160-610F05ABF9BC}" destId="{F8C323E4-9CA3-4111-A03D-8BD6AA82BA54}" srcOrd="0" destOrd="0" presId="urn:microsoft.com/office/officeart/2009/layout/CirclePictureHierarchy"/>
    <dgm:cxn modelId="{BD7D073E-819B-4046-8545-817A6E96ADCC}" type="presParOf" srcId="{F8C323E4-9CA3-4111-A03D-8BD6AA82BA54}" destId="{6E8A2AFB-E2F0-4085-9EB9-9C986D48A477}" srcOrd="0" destOrd="0" presId="urn:microsoft.com/office/officeart/2009/layout/CirclePictureHierarchy"/>
    <dgm:cxn modelId="{250E6F0C-81F6-4C81-90D1-4C1CBAF71807}" type="presParOf" srcId="{F8C323E4-9CA3-4111-A03D-8BD6AA82BA54}" destId="{5D8EC8BE-4BD6-4D74-B592-D96D0662CE47}" srcOrd="1" destOrd="0" presId="urn:microsoft.com/office/officeart/2009/layout/CirclePictureHierarchy"/>
    <dgm:cxn modelId="{D67E272D-E78E-4146-808B-E4FAAC0A99C7}" type="presParOf" srcId="{9ED0106D-DC3C-4E0D-B160-610F05ABF9BC}" destId="{ED76C205-A2A8-49BA-B32D-AF75B71DDCA7}" srcOrd="1" destOrd="0" presId="urn:microsoft.com/office/officeart/2009/layout/CirclePictureHierarchy"/>
    <dgm:cxn modelId="{B5FFDFFD-7533-4C44-B808-8AC9DC440EC3}" type="presParOf" srcId="{ED76C205-A2A8-49BA-B32D-AF75B71DDCA7}" destId="{253B39EA-3321-4CCE-8DB0-AC86181446D5}" srcOrd="0" destOrd="0" presId="urn:microsoft.com/office/officeart/2009/layout/CirclePictureHierarchy"/>
    <dgm:cxn modelId="{304F8362-FF49-4627-9691-B7BDCB4F40C8}" type="presParOf" srcId="{ED76C205-A2A8-49BA-B32D-AF75B71DDCA7}" destId="{3AEDBDCC-BB24-470D-B78C-2820983599E1}" srcOrd="1" destOrd="0" presId="urn:microsoft.com/office/officeart/2009/layout/CirclePictureHierarchy"/>
    <dgm:cxn modelId="{644FE193-185B-4D60-9B81-ACCAD9A52C08}" type="presParOf" srcId="{3AEDBDCC-BB24-470D-B78C-2820983599E1}" destId="{3F87B367-F395-4E19-AD9F-C02B15061166}" srcOrd="0" destOrd="0" presId="urn:microsoft.com/office/officeart/2009/layout/CirclePictureHierarchy"/>
    <dgm:cxn modelId="{B20575BE-7D0A-4E9B-AA53-292C41952758}" type="presParOf" srcId="{3F87B367-F395-4E19-AD9F-C02B15061166}" destId="{F4E20D06-0426-4231-88B0-0CB412AA36C6}" srcOrd="0" destOrd="0" presId="urn:microsoft.com/office/officeart/2009/layout/CirclePictureHierarchy"/>
    <dgm:cxn modelId="{2BA3BAEE-A1BE-4951-8794-69A41C201B1A}" type="presParOf" srcId="{3F87B367-F395-4E19-AD9F-C02B15061166}" destId="{2FE44311-4DA5-45B9-B56A-5EA7475B4AF8}" srcOrd="1" destOrd="0" presId="urn:microsoft.com/office/officeart/2009/layout/CirclePictureHierarchy"/>
    <dgm:cxn modelId="{0FDFB11A-7FD1-44C9-B954-94D1AFC0A9EA}" type="presParOf" srcId="{3AEDBDCC-BB24-470D-B78C-2820983599E1}" destId="{452831EF-A859-42C1-A11E-CE197839D6E9}" srcOrd="1" destOrd="0" presId="urn:microsoft.com/office/officeart/2009/layout/CirclePictureHierarchy"/>
    <dgm:cxn modelId="{C7873744-D1C0-464D-8168-E2D2655661F2}" type="presParOf" srcId="{ED76C205-A2A8-49BA-B32D-AF75B71DDCA7}" destId="{DF58856E-4577-4DFA-AFED-2F3E23C15619}" srcOrd="2" destOrd="0" presId="urn:microsoft.com/office/officeart/2009/layout/CirclePictureHierarchy"/>
    <dgm:cxn modelId="{1864CF86-8D0C-4B89-B20E-D65F25CB6C2A}" type="presParOf" srcId="{ED76C205-A2A8-49BA-B32D-AF75B71DDCA7}" destId="{D0796CA6-5D6F-4F0B-845B-C8ED92421454}" srcOrd="3" destOrd="0" presId="urn:microsoft.com/office/officeart/2009/layout/CirclePictureHierarchy"/>
    <dgm:cxn modelId="{99A42111-4DF5-4D00-A93D-6757B03E8F11}" type="presParOf" srcId="{D0796CA6-5D6F-4F0B-845B-C8ED92421454}" destId="{DDCD1DE6-A3EE-4268-83AB-4035DB1EEF8D}" srcOrd="0" destOrd="0" presId="urn:microsoft.com/office/officeart/2009/layout/CirclePictureHierarchy"/>
    <dgm:cxn modelId="{63D2DF4A-8EA5-4994-9247-144DFF6E6CC8}" type="presParOf" srcId="{DDCD1DE6-A3EE-4268-83AB-4035DB1EEF8D}" destId="{DDA2EEA0-7EDF-4DCD-9530-86F288053146}" srcOrd="0" destOrd="0" presId="urn:microsoft.com/office/officeart/2009/layout/CirclePictureHierarchy"/>
    <dgm:cxn modelId="{9049CB29-30D9-41B2-85BE-D9D853E377B5}" type="presParOf" srcId="{DDCD1DE6-A3EE-4268-83AB-4035DB1EEF8D}" destId="{9EE860DC-18A2-4A5E-9E41-31A47142C235}" srcOrd="1" destOrd="0" presId="urn:microsoft.com/office/officeart/2009/layout/CirclePictureHierarchy"/>
    <dgm:cxn modelId="{294A5D25-8D0D-4462-BE30-0BB9EE99B199}" type="presParOf" srcId="{D0796CA6-5D6F-4F0B-845B-C8ED92421454}" destId="{1A92079F-55BF-42BC-8D60-A5220CBA8B9A}" srcOrd="1" destOrd="0" presId="urn:microsoft.com/office/officeart/2009/layout/CirclePictureHierarchy"/>
    <dgm:cxn modelId="{4E61558A-6DEB-4371-9299-338080E883EE}" type="presParOf" srcId="{ED76C205-A2A8-49BA-B32D-AF75B71DDCA7}" destId="{34BFF377-5AC0-4C84-B9E4-BBE8FD3435B1}" srcOrd="4" destOrd="0" presId="urn:microsoft.com/office/officeart/2009/layout/CirclePictureHierarchy"/>
    <dgm:cxn modelId="{65883327-CEA6-45D1-8AFC-AC66150459F9}" type="presParOf" srcId="{ED76C205-A2A8-49BA-B32D-AF75B71DDCA7}" destId="{611B44F1-C528-439E-B211-7CCAD64DC488}" srcOrd="5" destOrd="0" presId="urn:microsoft.com/office/officeart/2009/layout/CirclePictureHierarchy"/>
    <dgm:cxn modelId="{D74CFE80-703B-4F76-93E4-D6E6315235E6}" type="presParOf" srcId="{611B44F1-C528-439E-B211-7CCAD64DC488}" destId="{2AAF2766-A392-4000-9E8D-8D32E5CB2769}" srcOrd="0" destOrd="0" presId="urn:microsoft.com/office/officeart/2009/layout/CirclePictureHierarchy"/>
    <dgm:cxn modelId="{82B80E80-1BBD-4CC1-9655-3B396E4BA6E7}" type="presParOf" srcId="{2AAF2766-A392-4000-9E8D-8D32E5CB2769}" destId="{1B832FB0-20F6-4CA7-BD5E-5C2905C2CBA6}" srcOrd="0" destOrd="0" presId="urn:microsoft.com/office/officeart/2009/layout/CirclePictureHierarchy"/>
    <dgm:cxn modelId="{34613EB2-ED8D-42EA-9279-0340941A4C2E}" type="presParOf" srcId="{2AAF2766-A392-4000-9E8D-8D32E5CB2769}" destId="{BA53C32C-B378-4D8C-9188-DF917229F1F0}" srcOrd="1" destOrd="0" presId="urn:microsoft.com/office/officeart/2009/layout/CirclePictureHierarchy"/>
    <dgm:cxn modelId="{639082C6-3634-4919-8A40-CC8652340831}" type="presParOf" srcId="{611B44F1-C528-439E-B211-7CCAD64DC488}" destId="{9F950202-0AF5-4A79-B1D8-147D03DD8786}" srcOrd="1" destOrd="0" presId="urn:microsoft.com/office/officeart/2009/layout/CirclePictureHierarchy"/>
    <dgm:cxn modelId="{2AD4E3CD-EA85-43BC-8242-59598DF0D96F}" type="presParOf" srcId="{5DD17A78-271F-461C-A811-AD7589A2247B}" destId="{AC193E1C-AFDC-4821-B5D5-DDEF486DE4B9}" srcOrd="2" destOrd="0" presId="urn:microsoft.com/office/officeart/2009/layout/CirclePictureHierarchy"/>
    <dgm:cxn modelId="{54D695C9-6E13-490B-B5A9-1F42D942EC45}" type="presParOf" srcId="{5DD17A78-271F-461C-A811-AD7589A2247B}" destId="{CE9A47EE-DE35-4841-BC21-C6BC3F78622A}" srcOrd="3" destOrd="0" presId="urn:microsoft.com/office/officeart/2009/layout/CirclePictureHierarchy"/>
    <dgm:cxn modelId="{82CB3769-2F17-4B56-80E4-20685E8F4141}" type="presParOf" srcId="{CE9A47EE-DE35-4841-BC21-C6BC3F78622A}" destId="{1A64CBAA-DD11-4784-A916-59AC91461657}" srcOrd="0" destOrd="0" presId="urn:microsoft.com/office/officeart/2009/layout/CirclePictureHierarchy"/>
    <dgm:cxn modelId="{532E56F7-6F25-45FB-BDD0-8B618688409B}" type="presParOf" srcId="{1A64CBAA-DD11-4784-A916-59AC91461657}" destId="{B6A2665A-CA68-4AB0-810E-63B682562B6A}" srcOrd="0" destOrd="0" presId="urn:microsoft.com/office/officeart/2009/layout/CirclePictureHierarchy"/>
    <dgm:cxn modelId="{23157A08-2A67-41F0-A63F-9CA8637E7A9A}" type="presParOf" srcId="{1A64CBAA-DD11-4784-A916-59AC91461657}" destId="{69B9FF5D-35D6-42D3-831E-C0213C43E4CD}" srcOrd="1" destOrd="0" presId="urn:microsoft.com/office/officeart/2009/layout/CirclePictureHierarchy"/>
    <dgm:cxn modelId="{2D4FF834-80BB-493E-BD3E-55E30E9E13B3}" type="presParOf" srcId="{CE9A47EE-DE35-4841-BC21-C6BC3F78622A}" destId="{750BFCD8-2FC4-4E84-A8A3-6BBA486345F1}" srcOrd="1" destOrd="0" presId="urn:microsoft.com/office/officeart/2009/layout/CirclePictureHierarchy"/>
    <dgm:cxn modelId="{9393330B-7F50-480D-90A3-D18210C914CF}" type="presParOf" srcId="{750BFCD8-2FC4-4E84-A8A3-6BBA486345F1}" destId="{BDE5F6FD-BDFD-434A-88C6-2779DA630AC4}" srcOrd="0" destOrd="0" presId="urn:microsoft.com/office/officeart/2009/layout/CirclePictureHierarchy"/>
    <dgm:cxn modelId="{60395A95-0658-4E69-802C-63687BFD2B77}" type="presParOf" srcId="{750BFCD8-2FC4-4E84-A8A3-6BBA486345F1}" destId="{F7B5F258-58D5-4AA9-B4E2-F83843B977EE}" srcOrd="1" destOrd="0" presId="urn:microsoft.com/office/officeart/2009/layout/CirclePictureHierarchy"/>
    <dgm:cxn modelId="{2F97B0FB-1F67-4308-A3F0-B41D4E15B13D}" type="presParOf" srcId="{F7B5F258-58D5-4AA9-B4E2-F83843B977EE}" destId="{560968B9-25A9-4F18-A13E-3BE79603E5A6}" srcOrd="0" destOrd="0" presId="urn:microsoft.com/office/officeart/2009/layout/CirclePictureHierarchy"/>
    <dgm:cxn modelId="{86262C8A-6FAD-42A4-AE63-287B18C0B269}" type="presParOf" srcId="{560968B9-25A9-4F18-A13E-3BE79603E5A6}" destId="{CEC3B04C-C8AC-41C1-85A2-FF7563DFF73F}" srcOrd="0" destOrd="0" presId="urn:microsoft.com/office/officeart/2009/layout/CirclePictureHierarchy"/>
    <dgm:cxn modelId="{FA549452-23B8-4F17-B152-18CEE8418390}" type="presParOf" srcId="{560968B9-25A9-4F18-A13E-3BE79603E5A6}" destId="{623DAF80-6B25-405E-8296-690EC99837EF}" srcOrd="1" destOrd="0" presId="urn:microsoft.com/office/officeart/2009/layout/CirclePictureHierarchy"/>
    <dgm:cxn modelId="{E93CCF2E-F6AD-4298-B850-B21C9E7C9DD7}" type="presParOf" srcId="{F7B5F258-58D5-4AA9-B4E2-F83843B977EE}" destId="{422620E8-4190-461E-8A5E-1B41E82BB66D}" srcOrd="1" destOrd="0" presId="urn:microsoft.com/office/officeart/2009/layout/CirclePictureHierarchy"/>
    <dgm:cxn modelId="{8EC30EC3-A513-4D0D-B048-2B568AD3CE72}" type="presParOf" srcId="{750BFCD8-2FC4-4E84-A8A3-6BBA486345F1}" destId="{4022DF3B-29E1-47FF-8694-D3343965C1A2}" srcOrd="2" destOrd="0" presId="urn:microsoft.com/office/officeart/2009/layout/CirclePictureHierarchy"/>
    <dgm:cxn modelId="{D280141B-8749-468F-8CE4-6FE968354C90}" type="presParOf" srcId="{750BFCD8-2FC4-4E84-A8A3-6BBA486345F1}" destId="{5F22A554-69A7-4D0D-97E0-3775B6671112}" srcOrd="3" destOrd="0" presId="urn:microsoft.com/office/officeart/2009/layout/CirclePictureHierarchy"/>
    <dgm:cxn modelId="{5FD9611E-2F12-40DA-9D64-BF0D8B85F857}" type="presParOf" srcId="{5F22A554-69A7-4D0D-97E0-3775B6671112}" destId="{F3DC5D8F-9C8C-46B4-B73D-01AF70BEF8D6}" srcOrd="0" destOrd="0" presId="urn:microsoft.com/office/officeart/2009/layout/CirclePictureHierarchy"/>
    <dgm:cxn modelId="{A1AECD74-FE89-476C-BBE7-F2D19C867548}" type="presParOf" srcId="{F3DC5D8F-9C8C-46B4-B73D-01AF70BEF8D6}" destId="{DF7EA626-5A4E-42CC-B0D9-0D05FF852A35}" srcOrd="0" destOrd="0" presId="urn:microsoft.com/office/officeart/2009/layout/CirclePictureHierarchy"/>
    <dgm:cxn modelId="{E0E39F8D-690C-4994-AA0F-F0912AD07BD6}" type="presParOf" srcId="{F3DC5D8F-9C8C-46B4-B73D-01AF70BEF8D6}" destId="{00D7F917-CC5E-4CF7-AE5F-2C79A3641159}" srcOrd="1" destOrd="0" presId="urn:microsoft.com/office/officeart/2009/layout/CirclePictureHierarchy"/>
    <dgm:cxn modelId="{BA16DFC9-A5A4-494C-A787-EBA8E065B32B}" type="presParOf" srcId="{5F22A554-69A7-4D0D-97E0-3775B6671112}" destId="{99D8078A-812A-4D7D-A6B6-152B01419A5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40C0-77FD-4E36-8ECD-0FAB1FD23A7C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481AECD-B0C5-4C55-B7E9-498F95650E1E}">
      <dsp:nvSpPr>
        <dsp:cNvPr id="0" name=""/>
        <dsp:cNvSpPr/>
      </dsp:nvSpPr>
      <dsp:spPr>
        <a:xfrm>
          <a:off x="579959" y="395432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432"/>
        <a:ext cx="8491804" cy="791276"/>
      </dsp:txXfrm>
    </dsp:sp>
    <dsp:sp modelId="{3DD88450-1183-4B05-AF7F-83F2097F8610}">
      <dsp:nvSpPr>
        <dsp:cNvPr id="0" name=""/>
        <dsp:cNvSpPr/>
      </dsp:nvSpPr>
      <dsp:spPr>
        <a:xfrm>
          <a:off x="85412" y="29652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E3A90E2A-D971-4762-8FA0-A97065AFFA1E}">
      <dsp:nvSpPr>
        <dsp:cNvPr id="0" name=""/>
        <dsp:cNvSpPr/>
      </dsp:nvSpPr>
      <dsp:spPr>
        <a:xfrm>
          <a:off x="1033616" y="1582552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1582552"/>
        <a:ext cx="8038147" cy="791276"/>
      </dsp:txXfrm>
    </dsp:sp>
    <dsp:sp modelId="{A4A99086-8182-4088-A5CC-381E3FB5E3EE}">
      <dsp:nvSpPr>
        <dsp:cNvPr id="0" name=""/>
        <dsp:cNvSpPr/>
      </dsp:nvSpPr>
      <dsp:spPr>
        <a:xfrm>
          <a:off x="539068" y="148364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4A3600B3-FDDE-4E44-BB30-6DE7EAF3EA39}">
      <dsp:nvSpPr>
        <dsp:cNvPr id="0" name=""/>
        <dsp:cNvSpPr/>
      </dsp:nvSpPr>
      <dsp:spPr>
        <a:xfrm>
          <a:off x="1033616" y="2769671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2769671"/>
        <a:ext cx="8038147" cy="791276"/>
      </dsp:txXfrm>
    </dsp:sp>
    <dsp:sp modelId="{03CBF96F-E7B1-40E8-B308-B2FDBA1CAC42}">
      <dsp:nvSpPr>
        <dsp:cNvPr id="0" name=""/>
        <dsp:cNvSpPr/>
      </dsp:nvSpPr>
      <dsp:spPr>
        <a:xfrm>
          <a:off x="539068" y="267076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3CBFF477-D0C8-4869-9EAB-E627B01CFFE2}">
      <dsp:nvSpPr>
        <dsp:cNvPr id="0" name=""/>
        <dsp:cNvSpPr/>
      </dsp:nvSpPr>
      <dsp:spPr>
        <a:xfrm>
          <a:off x="579959" y="3956791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6791"/>
        <a:ext cx="8491804" cy="791276"/>
      </dsp:txXfrm>
    </dsp:sp>
    <dsp:sp modelId="{F1661EB3-4011-4861-8F1B-2BC33DAAB75D}">
      <dsp:nvSpPr>
        <dsp:cNvPr id="0" name=""/>
        <dsp:cNvSpPr/>
      </dsp:nvSpPr>
      <dsp:spPr>
        <a:xfrm>
          <a:off x="85412" y="385788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888FD-D61B-45EF-9125-90761465A9F2}">
      <dsp:nvSpPr>
        <dsp:cNvPr id="0" name=""/>
        <dsp:cNvSpPr/>
      </dsp:nvSpPr>
      <dsp:spPr>
        <a:xfrm rot="5400000">
          <a:off x="4169147" y="100742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29082"/>
        <a:ext cx="863806" cy="997122"/>
      </dsp:txXfrm>
    </dsp:sp>
    <dsp:sp modelId="{C3527BAD-2752-455D-AABD-7E6F45BB2115}">
      <dsp:nvSpPr>
        <dsp:cNvPr id="0" name=""/>
        <dsp:cNvSpPr/>
      </dsp:nvSpPr>
      <dsp:spPr>
        <a:xfrm>
          <a:off x="5557748" y="295298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95298"/>
        <a:ext cx="1608326" cy="864691"/>
      </dsp:txXfrm>
    </dsp:sp>
    <dsp:sp modelId="{A2682E11-309D-4955-849B-68F8EC15B9E9}">
      <dsp:nvSpPr>
        <dsp:cNvPr id="0" name=""/>
        <dsp:cNvSpPr/>
      </dsp:nvSpPr>
      <dsp:spPr>
        <a:xfrm rot="5400000">
          <a:off x="2818117" y="100742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31648"/>
        <a:ext cx="863034" cy="991993"/>
      </dsp:txXfrm>
    </dsp:sp>
    <dsp:sp modelId="{2C3B1B98-BBC5-44C2-9D2A-952264AFE969}">
      <dsp:nvSpPr>
        <dsp:cNvPr id="0" name=""/>
        <dsp:cNvSpPr/>
      </dsp:nvSpPr>
      <dsp:spPr>
        <a:xfrm rot="5400000">
          <a:off x="3489500" y="1330146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1458486"/>
        <a:ext cx="863806" cy="997122"/>
      </dsp:txXfrm>
    </dsp:sp>
    <dsp:sp modelId="{E5419567-5B67-4EB3-AB91-9BF6CDF5F79B}">
      <dsp:nvSpPr>
        <dsp:cNvPr id="0" name=""/>
        <dsp:cNvSpPr/>
      </dsp:nvSpPr>
      <dsp:spPr>
        <a:xfrm>
          <a:off x="1977925" y="1524702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1524702"/>
        <a:ext cx="1556444" cy="864691"/>
      </dsp:txXfrm>
    </dsp:sp>
    <dsp:sp modelId="{768A3FD1-EBF4-48F0-9739-DC1A73E2FE21}">
      <dsp:nvSpPr>
        <dsp:cNvPr id="0" name=""/>
        <dsp:cNvSpPr/>
      </dsp:nvSpPr>
      <dsp:spPr>
        <a:xfrm rot="5400000">
          <a:off x="4846683" y="1330146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1461052"/>
        <a:ext cx="863034" cy="991993"/>
      </dsp:txXfrm>
    </dsp:sp>
    <dsp:sp modelId="{7AEC68F2-F5E7-4227-B32D-31492BB241BA}">
      <dsp:nvSpPr>
        <dsp:cNvPr id="0" name=""/>
        <dsp:cNvSpPr/>
      </dsp:nvSpPr>
      <dsp:spPr>
        <a:xfrm rot="5400000">
          <a:off x="4169147" y="2559550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687890"/>
        <a:ext cx="863806" cy="997122"/>
      </dsp:txXfrm>
    </dsp:sp>
    <dsp:sp modelId="{C465FFBD-44B6-4067-BECD-97279B63B24D}">
      <dsp:nvSpPr>
        <dsp:cNvPr id="0" name=""/>
        <dsp:cNvSpPr/>
      </dsp:nvSpPr>
      <dsp:spPr>
        <a:xfrm>
          <a:off x="5557748" y="2754106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754106"/>
        <a:ext cx="1608326" cy="864691"/>
      </dsp:txXfrm>
    </dsp:sp>
    <dsp:sp modelId="{214A52E2-5FCA-49CE-A34C-7277CAF8CC2B}">
      <dsp:nvSpPr>
        <dsp:cNvPr id="0" name=""/>
        <dsp:cNvSpPr/>
      </dsp:nvSpPr>
      <dsp:spPr>
        <a:xfrm rot="5400000">
          <a:off x="2818117" y="2559550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690456"/>
        <a:ext cx="863034" cy="991993"/>
      </dsp:txXfrm>
    </dsp:sp>
    <dsp:sp modelId="{A887AE77-627F-436B-AFB1-E306E443B59A}">
      <dsp:nvSpPr>
        <dsp:cNvPr id="0" name=""/>
        <dsp:cNvSpPr/>
      </dsp:nvSpPr>
      <dsp:spPr>
        <a:xfrm rot="5400000">
          <a:off x="3489500" y="3788954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3917294"/>
        <a:ext cx="863806" cy="997122"/>
      </dsp:txXfrm>
    </dsp:sp>
    <dsp:sp modelId="{F3949270-9862-40ED-BF2A-3ACAFA20C015}">
      <dsp:nvSpPr>
        <dsp:cNvPr id="0" name=""/>
        <dsp:cNvSpPr/>
      </dsp:nvSpPr>
      <dsp:spPr>
        <a:xfrm>
          <a:off x="1977925" y="3983510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3983510"/>
        <a:ext cx="1556444" cy="864691"/>
      </dsp:txXfrm>
    </dsp:sp>
    <dsp:sp modelId="{DFD53E4A-2F8D-4241-BADE-2FF9D5AC855A}">
      <dsp:nvSpPr>
        <dsp:cNvPr id="0" name=""/>
        <dsp:cNvSpPr/>
      </dsp:nvSpPr>
      <dsp:spPr>
        <a:xfrm rot="5400000">
          <a:off x="4846683" y="3788954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3919860"/>
        <a:ext cx="863034" cy="991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9FD77-77B7-4C5A-8E12-8B80D056CF81}">
      <dsp:nvSpPr>
        <dsp:cNvPr id="0" name=""/>
        <dsp:cNvSpPr/>
      </dsp:nvSpPr>
      <dsp:spPr>
        <a:xfrm>
          <a:off x="5562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7582" y="360730"/>
        <a:ext cx="2318347" cy="1751311"/>
      </dsp:txXfrm>
    </dsp:sp>
    <dsp:sp modelId="{F7D376C0-8C05-4EB8-A6FF-F1903FFBB9DB}">
      <dsp:nvSpPr>
        <dsp:cNvPr id="0" name=""/>
        <dsp:cNvSpPr/>
      </dsp:nvSpPr>
      <dsp:spPr>
        <a:xfrm>
          <a:off x="5562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62" y="2112041"/>
        <a:ext cx="1691822" cy="771132"/>
      </dsp:txXfrm>
    </dsp:sp>
    <dsp:sp modelId="{84740064-9E49-4D4D-96DD-344BD5D1028C}">
      <dsp:nvSpPr>
        <dsp:cNvPr id="0" name=""/>
        <dsp:cNvSpPr/>
      </dsp:nvSpPr>
      <dsp:spPr>
        <a:xfrm>
          <a:off x="176534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53C4922F-7194-4B45-9E89-F7FC574A1E36}">
      <dsp:nvSpPr>
        <dsp:cNvPr id="0" name=""/>
        <dsp:cNvSpPr/>
      </dsp:nvSpPr>
      <dsp:spPr>
        <a:xfrm>
          <a:off x="2814491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56511" y="360730"/>
        <a:ext cx="2318347" cy="1751311"/>
      </dsp:txXfrm>
    </dsp:sp>
    <dsp:sp modelId="{618399C7-3D03-45E7-8C6D-F6160253F25D}">
      <dsp:nvSpPr>
        <dsp:cNvPr id="0" name=""/>
        <dsp:cNvSpPr/>
      </dsp:nvSpPr>
      <dsp:spPr>
        <a:xfrm>
          <a:off x="2814491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14491" y="2112041"/>
        <a:ext cx="1691822" cy="771132"/>
      </dsp:txXfrm>
    </dsp:sp>
    <dsp:sp modelId="{131E72D3-4F4B-4AE2-A979-CED9C4419055}">
      <dsp:nvSpPr>
        <dsp:cNvPr id="0" name=""/>
        <dsp:cNvSpPr/>
      </dsp:nvSpPr>
      <dsp:spPr>
        <a:xfrm>
          <a:off x="457427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F38C5EF1-3E3E-43C8-A27D-39FE30363E6C}">
      <dsp:nvSpPr>
        <dsp:cNvPr id="0" name=""/>
        <dsp:cNvSpPr/>
      </dsp:nvSpPr>
      <dsp:spPr>
        <a:xfrm>
          <a:off x="5623420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65440" y="360730"/>
        <a:ext cx="2318347" cy="1751311"/>
      </dsp:txXfrm>
    </dsp:sp>
    <dsp:sp modelId="{47172538-0F1D-4A92-8223-7FB53F4DD9A7}">
      <dsp:nvSpPr>
        <dsp:cNvPr id="0" name=""/>
        <dsp:cNvSpPr/>
      </dsp:nvSpPr>
      <dsp:spPr>
        <a:xfrm>
          <a:off x="5623420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23420" y="2112041"/>
        <a:ext cx="1691822" cy="771132"/>
      </dsp:txXfrm>
    </dsp:sp>
    <dsp:sp modelId="{93C76364-58AE-42E2-9D53-A10B969BECF9}">
      <dsp:nvSpPr>
        <dsp:cNvPr id="0" name=""/>
        <dsp:cNvSpPr/>
      </dsp:nvSpPr>
      <dsp:spPr>
        <a:xfrm>
          <a:off x="7383202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FD492-4319-4879-83F5-571D704B2C24}">
      <dsp:nvSpPr>
        <dsp:cNvPr id="0" name=""/>
        <dsp:cNvSpPr/>
      </dsp:nvSpPr>
      <dsp:spPr>
        <a:xfrm>
          <a:off x="2492097" y="208954"/>
          <a:ext cx="4146946" cy="144018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solidFill>
            <a:srgbClr val="699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FEAE0-A774-4A4B-B2D1-FE885C0EED66}">
      <dsp:nvSpPr>
        <dsp:cNvPr id="0" name=""/>
        <dsp:cNvSpPr/>
      </dsp:nvSpPr>
      <dsp:spPr>
        <a:xfrm>
          <a:off x="4170164" y="3735466"/>
          <a:ext cx="803671" cy="514350"/>
        </a:xfrm>
        <a:prstGeom prst="downArrow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F5AC325D-DE17-4E40-953A-C4FB30BC392D}">
      <dsp:nvSpPr>
        <dsp:cNvPr id="0" name=""/>
        <dsp:cNvSpPr/>
      </dsp:nvSpPr>
      <dsp:spPr>
        <a:xfrm>
          <a:off x="2643187" y="4146946"/>
          <a:ext cx="3857625" cy="96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cap="none" spc="0" dirty="0" smtClean="0">
              <a:ln w="1905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/>
            </a:rPr>
            <a:t>Application</a:t>
          </a:r>
          <a:endParaRPr lang="ru-RU" sz="3400" b="1" kern="1200" cap="none" spc="0" dirty="0">
            <a:ln w="19050">
              <a:solidFill>
                <a:srgbClr val="699F00"/>
              </a:solidFill>
              <a:prstDash val="solid"/>
            </a:ln>
            <a:solidFill>
              <a:schemeClr val="bg1"/>
            </a:solidFill>
            <a:effectLst/>
          </a:endParaRPr>
        </a:p>
      </dsp:txBody>
      <dsp:txXfrm>
        <a:off x="2643187" y="4146946"/>
        <a:ext cx="3857625" cy="964406"/>
      </dsp:txXfrm>
    </dsp:sp>
    <dsp:sp modelId="{0AE19D82-14A5-4005-8258-46E6CF7E2922}">
      <dsp:nvSpPr>
        <dsp:cNvPr id="0" name=""/>
        <dsp:cNvSpPr/>
      </dsp:nvSpPr>
      <dsp:spPr>
        <a:xfrm>
          <a:off x="3999785" y="1760362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MVC</a:t>
          </a:r>
          <a:endParaRPr lang="ru-RU" sz="2600" kern="1200" dirty="0"/>
        </a:p>
      </dsp:txBody>
      <dsp:txXfrm>
        <a:off x="4211636" y="1972213"/>
        <a:ext cx="1022907" cy="1022907"/>
      </dsp:txXfrm>
    </dsp:sp>
    <dsp:sp modelId="{D553B4D3-50BA-43A1-916D-5A98215DEC70}">
      <dsp:nvSpPr>
        <dsp:cNvPr id="0" name=""/>
        <dsp:cNvSpPr/>
      </dsp:nvSpPr>
      <dsp:spPr>
        <a:xfrm>
          <a:off x="2964656" y="675084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MVVM</a:t>
          </a:r>
          <a:endParaRPr lang="ru-RU" sz="2600" kern="1200" dirty="0"/>
        </a:p>
      </dsp:txBody>
      <dsp:txXfrm>
        <a:off x="3176507" y="886935"/>
        <a:ext cx="1022907" cy="1022907"/>
      </dsp:txXfrm>
    </dsp:sp>
    <dsp:sp modelId="{DD0E5570-116B-4DCA-9134-485EC821F13A}">
      <dsp:nvSpPr>
        <dsp:cNvPr id="0" name=""/>
        <dsp:cNvSpPr/>
      </dsp:nvSpPr>
      <dsp:spPr>
        <a:xfrm>
          <a:off x="4443412" y="325326"/>
          <a:ext cx="1446609" cy="1446609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MVP</a:t>
          </a:r>
          <a:endParaRPr lang="ru-RU" sz="2600" kern="1200" dirty="0"/>
        </a:p>
      </dsp:txBody>
      <dsp:txXfrm>
        <a:off x="4655263" y="537177"/>
        <a:ext cx="1022907" cy="1022907"/>
      </dsp:txXfrm>
    </dsp:sp>
    <dsp:sp modelId="{24713017-E2B1-485B-978B-B307DD63483B}">
      <dsp:nvSpPr>
        <dsp:cNvPr id="0" name=""/>
        <dsp:cNvSpPr/>
      </dsp:nvSpPr>
      <dsp:spPr>
        <a:xfrm>
          <a:off x="2321718" y="32146"/>
          <a:ext cx="4500562" cy="3600450"/>
        </a:xfrm>
        <a:prstGeom prst="funnel">
          <a:avLst/>
        </a:prstGeom>
        <a:solidFill>
          <a:srgbClr val="699F00">
            <a:alpha val="50000"/>
          </a:srgbClr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DF3B-29E1-47FF-8694-D3343965C1A2}">
      <dsp:nvSpPr>
        <dsp:cNvPr id="0" name=""/>
        <dsp:cNvSpPr/>
      </dsp:nvSpPr>
      <dsp:spPr>
        <a:xfrm>
          <a:off x="4570958" y="2258187"/>
          <a:ext cx="620464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620464" y="71635"/>
              </a:lnTo>
              <a:lnTo>
                <a:pt x="620464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6FD-BDFD-434A-88C6-2779DA630AC4}">
      <dsp:nvSpPr>
        <dsp:cNvPr id="0" name=""/>
        <dsp:cNvSpPr/>
      </dsp:nvSpPr>
      <dsp:spPr>
        <a:xfrm>
          <a:off x="3950493" y="2258187"/>
          <a:ext cx="620464" cy="142142"/>
        </a:xfrm>
        <a:custGeom>
          <a:avLst/>
          <a:gdLst/>
          <a:ahLst/>
          <a:cxnLst/>
          <a:rect l="0" t="0" r="0" b="0"/>
          <a:pathLst>
            <a:path>
              <a:moveTo>
                <a:pt x="620464" y="0"/>
              </a:moveTo>
              <a:lnTo>
                <a:pt x="620464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93E1C-AFDC-4821-B5D5-DDEF486DE4B9}">
      <dsp:nvSpPr>
        <dsp:cNvPr id="0" name=""/>
        <dsp:cNvSpPr/>
      </dsp:nvSpPr>
      <dsp:spPr>
        <a:xfrm>
          <a:off x="3019797" y="1664797"/>
          <a:ext cx="1551161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1551161" y="71635"/>
              </a:lnTo>
              <a:lnTo>
                <a:pt x="1551161" y="142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FF377-5AC0-4C84-B9E4-BBE8FD3435B1}">
      <dsp:nvSpPr>
        <dsp:cNvPr id="0" name=""/>
        <dsp:cNvSpPr/>
      </dsp:nvSpPr>
      <dsp:spPr>
        <a:xfrm>
          <a:off x="1468635" y="2258187"/>
          <a:ext cx="1240928" cy="14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35"/>
              </a:lnTo>
              <a:lnTo>
                <a:pt x="1240928" y="71635"/>
              </a:lnTo>
              <a:lnTo>
                <a:pt x="1240928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8856E-4577-4DFA-AFED-2F3E23C15619}">
      <dsp:nvSpPr>
        <dsp:cNvPr id="0" name=""/>
        <dsp:cNvSpPr/>
      </dsp:nvSpPr>
      <dsp:spPr>
        <a:xfrm>
          <a:off x="1422915" y="2258187"/>
          <a:ext cx="91440" cy="142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B39EA-3321-4CCE-8DB0-AC86181446D5}">
      <dsp:nvSpPr>
        <dsp:cNvPr id="0" name=""/>
        <dsp:cNvSpPr/>
      </dsp:nvSpPr>
      <dsp:spPr>
        <a:xfrm>
          <a:off x="227707" y="2258187"/>
          <a:ext cx="1240928" cy="142142"/>
        </a:xfrm>
        <a:custGeom>
          <a:avLst/>
          <a:gdLst/>
          <a:ahLst/>
          <a:cxnLst/>
          <a:rect l="0" t="0" r="0" b="0"/>
          <a:pathLst>
            <a:path>
              <a:moveTo>
                <a:pt x="1240928" y="0"/>
              </a:moveTo>
              <a:lnTo>
                <a:pt x="1240928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4C91C-43E4-49D4-81C7-FAE73216782A}">
      <dsp:nvSpPr>
        <dsp:cNvPr id="0" name=""/>
        <dsp:cNvSpPr/>
      </dsp:nvSpPr>
      <dsp:spPr>
        <a:xfrm>
          <a:off x="1468635" y="1664797"/>
          <a:ext cx="1551161" cy="142142"/>
        </a:xfrm>
        <a:custGeom>
          <a:avLst/>
          <a:gdLst/>
          <a:ahLst/>
          <a:cxnLst/>
          <a:rect l="0" t="0" r="0" b="0"/>
          <a:pathLst>
            <a:path>
              <a:moveTo>
                <a:pt x="1551161" y="0"/>
              </a:moveTo>
              <a:lnTo>
                <a:pt x="1551161" y="71635"/>
              </a:lnTo>
              <a:lnTo>
                <a:pt x="0" y="71635"/>
              </a:lnTo>
              <a:lnTo>
                <a:pt x="0" y="1421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B738-8BB8-441E-8510-2C17DEBFF36F}">
      <dsp:nvSpPr>
        <dsp:cNvPr id="0" name=""/>
        <dsp:cNvSpPr/>
      </dsp:nvSpPr>
      <dsp:spPr>
        <a:xfrm>
          <a:off x="2794173" y="121355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220AA-1EDE-449C-99E4-27FA577DA079}">
      <dsp:nvSpPr>
        <dsp:cNvPr id="0" name=""/>
        <dsp:cNvSpPr/>
      </dsp:nvSpPr>
      <dsp:spPr>
        <a:xfrm>
          <a:off x="3245420" y="121242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Pattern</a:t>
          </a:r>
          <a:endParaRPr lang="ru-RU" sz="1400" kern="1200" dirty="0"/>
        </a:p>
      </dsp:txBody>
      <dsp:txXfrm>
        <a:off x="3245420" y="1212422"/>
        <a:ext cx="676870" cy="451246"/>
      </dsp:txXfrm>
    </dsp:sp>
    <dsp:sp modelId="{6E8A2AFB-E2F0-4085-9EB9-9C986D48A477}">
      <dsp:nvSpPr>
        <dsp:cNvPr id="0" name=""/>
        <dsp:cNvSpPr/>
      </dsp:nvSpPr>
      <dsp:spPr>
        <a:xfrm>
          <a:off x="1243012" y="180694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EC8BE-4BD6-4D74-B592-D96D0662CE47}">
      <dsp:nvSpPr>
        <dsp:cNvPr id="0" name=""/>
        <dsp:cNvSpPr/>
      </dsp:nvSpPr>
      <dsp:spPr>
        <a:xfrm>
          <a:off x="1694259" y="180581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MV*</a:t>
          </a:r>
          <a:endParaRPr lang="ru-RU" sz="1400" kern="1200" dirty="0"/>
        </a:p>
      </dsp:txBody>
      <dsp:txXfrm>
        <a:off x="1694259" y="1805812"/>
        <a:ext cx="676870" cy="451246"/>
      </dsp:txXfrm>
    </dsp:sp>
    <dsp:sp modelId="{F4E20D06-0426-4231-88B0-0CB412AA36C6}">
      <dsp:nvSpPr>
        <dsp:cNvPr id="0" name=""/>
        <dsp:cNvSpPr/>
      </dsp:nvSpPr>
      <dsp:spPr>
        <a:xfrm>
          <a:off x="2083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4311-4DA5-45B9-B56A-5EA7475B4AF8}">
      <dsp:nvSpPr>
        <dsp:cNvPr id="0" name=""/>
        <dsp:cNvSpPr/>
      </dsp:nvSpPr>
      <dsp:spPr>
        <a:xfrm>
          <a:off x="453330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MVC</a:t>
          </a:r>
          <a:endParaRPr lang="ru-RU" sz="1400" kern="1200" dirty="0"/>
        </a:p>
      </dsp:txBody>
      <dsp:txXfrm>
        <a:off x="453330" y="2399202"/>
        <a:ext cx="676870" cy="451246"/>
      </dsp:txXfrm>
    </dsp:sp>
    <dsp:sp modelId="{DDA2EEA0-7EDF-4DCD-9530-86F288053146}">
      <dsp:nvSpPr>
        <dsp:cNvPr id="0" name=""/>
        <dsp:cNvSpPr/>
      </dsp:nvSpPr>
      <dsp:spPr>
        <a:xfrm>
          <a:off x="1243012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60DC-18A2-4A5E-9E41-31A47142C235}">
      <dsp:nvSpPr>
        <dsp:cNvPr id="0" name=""/>
        <dsp:cNvSpPr/>
      </dsp:nvSpPr>
      <dsp:spPr>
        <a:xfrm>
          <a:off x="1694259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MVP</a:t>
          </a:r>
          <a:endParaRPr lang="ru-RU" sz="1400" kern="1200" dirty="0"/>
        </a:p>
      </dsp:txBody>
      <dsp:txXfrm>
        <a:off x="1694259" y="2399202"/>
        <a:ext cx="676870" cy="451246"/>
      </dsp:txXfrm>
    </dsp:sp>
    <dsp:sp modelId="{1B832FB0-20F6-4CA7-BD5E-5C2905C2CBA6}">
      <dsp:nvSpPr>
        <dsp:cNvPr id="0" name=""/>
        <dsp:cNvSpPr/>
      </dsp:nvSpPr>
      <dsp:spPr>
        <a:xfrm>
          <a:off x="2483941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3C32C-B378-4D8C-9188-DF917229F1F0}">
      <dsp:nvSpPr>
        <dsp:cNvPr id="0" name=""/>
        <dsp:cNvSpPr/>
      </dsp:nvSpPr>
      <dsp:spPr>
        <a:xfrm>
          <a:off x="2935188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MVVM</a:t>
          </a:r>
          <a:endParaRPr lang="ru-RU" sz="1400" kern="1200" dirty="0"/>
        </a:p>
      </dsp:txBody>
      <dsp:txXfrm>
        <a:off x="2935188" y="2399202"/>
        <a:ext cx="676870" cy="451246"/>
      </dsp:txXfrm>
    </dsp:sp>
    <dsp:sp modelId="{B6A2665A-CA68-4AB0-810E-63B682562B6A}">
      <dsp:nvSpPr>
        <dsp:cNvPr id="0" name=""/>
        <dsp:cNvSpPr/>
      </dsp:nvSpPr>
      <dsp:spPr>
        <a:xfrm>
          <a:off x="4345334" y="180694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9FF5D-35D6-42D3-831E-C0213C43E4CD}">
      <dsp:nvSpPr>
        <dsp:cNvPr id="0" name=""/>
        <dsp:cNvSpPr/>
      </dsp:nvSpPr>
      <dsp:spPr>
        <a:xfrm>
          <a:off x="4796581" y="180581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Tire</a:t>
          </a:r>
          <a:endParaRPr lang="ru-RU" sz="1400" kern="1200" dirty="0"/>
        </a:p>
      </dsp:txBody>
      <dsp:txXfrm>
        <a:off x="4796581" y="1805812"/>
        <a:ext cx="676870" cy="451246"/>
      </dsp:txXfrm>
    </dsp:sp>
    <dsp:sp modelId="{CEC3B04C-C8AC-41C1-85A2-FF7563DFF73F}">
      <dsp:nvSpPr>
        <dsp:cNvPr id="0" name=""/>
        <dsp:cNvSpPr/>
      </dsp:nvSpPr>
      <dsp:spPr>
        <a:xfrm>
          <a:off x="3724870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DAF80-6B25-405E-8296-690EC99837EF}">
      <dsp:nvSpPr>
        <dsp:cNvPr id="0" name=""/>
        <dsp:cNvSpPr/>
      </dsp:nvSpPr>
      <dsp:spPr>
        <a:xfrm>
          <a:off x="4176117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</a:t>
          </a:r>
          <a:endParaRPr lang="ru-RU" sz="1400" kern="1200" dirty="0"/>
        </a:p>
      </dsp:txBody>
      <dsp:txXfrm>
        <a:off x="4176117" y="2399202"/>
        <a:ext cx="676870" cy="451246"/>
      </dsp:txXfrm>
    </dsp:sp>
    <dsp:sp modelId="{DF7EA626-5A4E-42CC-B0D9-0D05FF852A35}">
      <dsp:nvSpPr>
        <dsp:cNvPr id="0" name=""/>
        <dsp:cNvSpPr/>
      </dsp:nvSpPr>
      <dsp:spPr>
        <a:xfrm>
          <a:off x="4965799" y="2400330"/>
          <a:ext cx="451246" cy="45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7F917-CC5E-4CF7-AE5F-2C79A3641159}">
      <dsp:nvSpPr>
        <dsp:cNvPr id="0" name=""/>
        <dsp:cNvSpPr/>
      </dsp:nvSpPr>
      <dsp:spPr>
        <a:xfrm>
          <a:off x="5417046" y="2399202"/>
          <a:ext cx="676870" cy="45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VIPER</a:t>
          </a:r>
          <a:endParaRPr lang="ru-RU" sz="1400" kern="1200" dirty="0"/>
        </a:p>
      </dsp:txBody>
      <dsp:txXfrm>
        <a:off x="5417046" y="2399202"/>
        <a:ext cx="676870" cy="45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3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6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420966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Middle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6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Explosion 2 22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Down Arrow 17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Explosion 2 23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Left Arrow 28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" name="Down Arrow 4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39128" y="322990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828597" y="3073173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2967056" y="4270010"/>
            <a:ext cx="544143" cy="53426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Left Arrow 15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Senior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Explosion 2 3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57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276600" y="3766780"/>
            <a:ext cx="1142998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73649" y="85039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3475692"/>
            <a:ext cx="1142999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2924798" y="423410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Left Arrow 20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Flowchart: Predefined Process 21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8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5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6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Arrow Connector 2058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8480310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3" name="Picture 6" descr="D:\Cloud\YandexDisk\Скриншоты\2017-06-07_10-33-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633486"/>
            <a:ext cx="296087" cy="2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9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83939" y="2419350"/>
            <a:ext cx="2011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1" y="2482362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4488363" y="3333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76498" y="3398893"/>
            <a:ext cx="2011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8087" y="2482362"/>
            <a:ext cx="0" cy="8513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9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3283827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9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88358" y="2893446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7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4495801" y="3884046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76498" y="3943350"/>
            <a:ext cx="2011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0649" y="2893446"/>
            <a:ext cx="0" cy="9906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76500" y="2838450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D:\Cloud\YandexDisk\Скриншоты\2017-06-07_10-33-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3805963"/>
            <a:ext cx="296087" cy="2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4232942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842331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9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Не круто</a:t>
            </a:r>
            <a:endParaRPr lang="ru-RU" sz="4800" b="1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rgbClr val="00B05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Успех</a:t>
            </a:r>
            <a:endParaRPr lang="ru-RU" sz="4800" b="1" dirty="0">
              <a:ln w="18000">
                <a:solidFill>
                  <a:srgbClr val="00B050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248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2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Junior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9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9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573648" y="2800350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Explosion 2 19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miley Face 20"/>
          <p:cNvSpPr/>
          <p:nvPr/>
        </p:nvSpPr>
        <p:spPr>
          <a:xfrm>
            <a:off x="2204428" y="318135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169</Words>
  <Application>Microsoft Office PowerPoint</Application>
  <PresentationFormat>On-screen Show (16:9)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Не круто</vt:lpstr>
      <vt:lpstr>Успех</vt:lpstr>
      <vt:lpstr>PowerPoint Presentation</vt:lpstr>
      <vt:lpstr>Junior</vt:lpstr>
      <vt:lpstr>PowerPoint Presentation</vt:lpstr>
      <vt:lpstr>PowerPoint Presentation</vt:lpstr>
      <vt:lpstr>PowerPoint Presentation</vt:lpstr>
      <vt:lpstr>Middle</vt:lpstr>
      <vt:lpstr>PowerPoint Presentation</vt:lpstr>
      <vt:lpstr>PowerPoint Presentation</vt:lpstr>
      <vt:lpstr>PowerPoint Presentation</vt:lpstr>
      <vt:lpstr>Senior</vt:lpstr>
      <vt:lpstr>PowerPoint Presentation</vt:lpstr>
      <vt:lpstr>PowerPoint Presentation</vt:lpstr>
      <vt:lpstr>PowerPoint Presentation</vt:lpstr>
      <vt:lpstr>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Vaytsekhovskiy</dc:creator>
  <cp:lastModifiedBy>Aleksandr Vaytsekhovskiy</cp:lastModifiedBy>
  <cp:revision>25</cp:revision>
  <dcterms:created xsi:type="dcterms:W3CDTF">2017-06-06T08:52:12Z</dcterms:created>
  <dcterms:modified xsi:type="dcterms:W3CDTF">2017-06-07T09:14:20Z</dcterms:modified>
</cp:coreProperties>
</file>