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8" r:id="rId7"/>
    <p:sldId id="260" r:id="rId8"/>
    <p:sldId id="264" r:id="rId9"/>
    <p:sldId id="265" r:id="rId10"/>
    <p:sldId id="269" r:id="rId11"/>
    <p:sldId id="261" r:id="rId12"/>
    <p:sldId id="266" r:id="rId13"/>
    <p:sldId id="267" r:id="rId14"/>
    <p:sldId id="270" r:id="rId15"/>
    <p:sldId id="262" r:id="rId16"/>
    <p:sldId id="272" r:id="rId17"/>
    <p:sldId id="273" r:id="rId18"/>
    <p:sldId id="271" r:id="rId19"/>
    <p:sldId id="263" r:id="rId20"/>
    <p:sldId id="274" r:id="rId21"/>
    <p:sldId id="275" r:id="rId22"/>
    <p:sldId id="276" r:id="rId2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7" autoAdjust="0"/>
  </p:normalViewPr>
  <p:slideViewPr>
    <p:cSldViewPr>
      <p:cViewPr varScale="1">
        <p:scale>
          <a:sx n="149" d="100"/>
          <a:sy n="149" d="100"/>
        </p:scale>
        <p:origin x="-5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A19E4-B7BF-44FB-96C0-5CB2DD40DA22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2B5857CC-E623-4744-9A2E-C520642B0DED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Реагировать на изменения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C67770B-749B-422B-8310-2AE7838FDE0C}" type="sibTrans" cxnId="{CADED57F-6C45-4076-B89B-AAEC9C1A482D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18AAEE1-83AD-4A26-A827-73E575C39D39}" type="parTrans" cxnId="{CADED57F-6C45-4076-B89B-AAEC9C1A482D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2CB59E6-E1B1-4F79-B09A-E2F0D660BA1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Отправить запросы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607C559-F29F-46F6-A7ED-2704EDD87D54}" type="sibTrans" cxnId="{82200551-C947-4AA6-BD17-8A2ABFC82548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612CBF8-D96C-4EC6-9834-E284BD1214A6}" type="parTrans" cxnId="{82200551-C947-4AA6-BD17-8A2ABFC82548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EE77A2A-8EA7-494D-819C-71F184F65D0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 на рассылки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4A637FD-9BB7-43C2-8656-60D0E58F3BDD}" type="sibTrans" cxnId="{CB30206E-AB22-4C1E-8037-FC8EF3195639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DD3C91B-B7BE-4955-8FDD-6C0C2F50D6A9}" type="parTrans" cxnId="{CB30206E-AB22-4C1E-8037-FC8EF3195639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93C1A09-FC5B-4730-B920-B40F8218B0C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ru-RU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Создать экран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B67198C-FD3D-4272-8ED1-3AB23F51D55D}" type="sibTrans" cxnId="{084298AC-A7C6-45DA-AC87-9D6697CE36BC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  <dgm:t>
        <a:bodyPr/>
        <a:lstStyle/>
        <a:p>
          <a:endParaRPr lang="ru-RU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5375190-4BE9-425F-B05E-3131662E1183}" type="parTrans" cxnId="{084298AC-A7C6-45DA-AC87-9D6697CE36BC}">
      <dgm:prSet/>
      <dgm:spPr/>
      <dgm:t>
        <a:bodyPr/>
        <a:lstStyle/>
        <a:p>
          <a:endParaRPr lang="ru-RU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003DDED-679B-4EFA-BB2B-DFBC52D18D0E}" type="pres">
      <dgm:prSet presAssocID="{339A19E4-B7BF-44FB-96C0-5CB2DD40DA22}" presName="Name0" presStyleCnt="0">
        <dgm:presLayoutVars>
          <dgm:chMax val="7"/>
          <dgm:chPref val="7"/>
          <dgm:dir/>
        </dgm:presLayoutVars>
      </dgm:prSet>
      <dgm:spPr/>
    </dgm:pt>
    <dgm:pt modelId="{F9C7EB7E-EE5A-4C77-9A91-7F14F27B7798}" type="pres">
      <dgm:prSet presAssocID="{339A19E4-B7BF-44FB-96C0-5CB2DD40DA22}" presName="Name1" presStyleCnt="0"/>
      <dgm:spPr/>
    </dgm:pt>
    <dgm:pt modelId="{C5A55BBB-84DC-452E-AF9D-968BB5CDC55D}" type="pres">
      <dgm:prSet presAssocID="{339A19E4-B7BF-44FB-96C0-5CB2DD40DA22}" presName="cycle" presStyleCnt="0"/>
      <dgm:spPr/>
    </dgm:pt>
    <dgm:pt modelId="{D09D2901-589E-485E-A2C5-4D4F30B4AF62}" type="pres">
      <dgm:prSet presAssocID="{339A19E4-B7BF-44FB-96C0-5CB2DD40DA22}" presName="srcNode" presStyleLbl="node1" presStyleIdx="0" presStyleCnt="4"/>
      <dgm:spPr/>
    </dgm:pt>
    <dgm:pt modelId="{041640C0-77FD-4E36-8ECD-0FAB1FD23A7C}" type="pres">
      <dgm:prSet presAssocID="{339A19E4-B7BF-44FB-96C0-5CB2DD40DA22}" presName="conn" presStyleLbl="parChTrans1D2" presStyleIdx="0" presStyleCnt="1"/>
      <dgm:spPr/>
    </dgm:pt>
    <dgm:pt modelId="{A51643E6-55B0-4D37-BFD2-92509E19FA3F}" type="pres">
      <dgm:prSet presAssocID="{339A19E4-B7BF-44FB-96C0-5CB2DD40DA22}" presName="extraNode" presStyleLbl="node1" presStyleIdx="0" presStyleCnt="4"/>
      <dgm:spPr/>
    </dgm:pt>
    <dgm:pt modelId="{618FCF29-1A52-452F-874D-F9DC60113681}" type="pres">
      <dgm:prSet presAssocID="{339A19E4-B7BF-44FB-96C0-5CB2DD40DA22}" presName="dstNode" presStyleLbl="node1" presStyleIdx="0" presStyleCnt="4"/>
      <dgm:spPr/>
    </dgm:pt>
    <dgm:pt modelId="{D481AECD-B0C5-4C55-B7E9-498F95650E1E}" type="pres">
      <dgm:prSet presAssocID="{193C1A09-FC5B-4730-B920-B40F8218B0C1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7EC613-9D9E-4F61-8F48-BA7CFAF17695}" type="pres">
      <dgm:prSet presAssocID="{193C1A09-FC5B-4730-B920-B40F8218B0C1}" presName="accent_1" presStyleCnt="0"/>
      <dgm:spPr/>
    </dgm:pt>
    <dgm:pt modelId="{3DD88450-1183-4B05-AF7F-83F2097F8610}" type="pres">
      <dgm:prSet presAssocID="{193C1A09-FC5B-4730-B920-B40F8218B0C1}" presName="accentRepeatNode" presStyleLbl="solidFgAcc1" presStyleIdx="0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E3A90E2A-D971-4762-8FA0-A97065AFFA1E}" type="pres">
      <dgm:prSet presAssocID="{1EE77A2A-8EA7-494D-819C-71F184F65D04}" presName="text_2" presStyleLbl="node1" presStyleIdx="1" presStyleCnt="4">
        <dgm:presLayoutVars>
          <dgm:bulletEnabled val="1"/>
        </dgm:presLayoutVars>
      </dgm:prSet>
      <dgm:spPr/>
    </dgm:pt>
    <dgm:pt modelId="{3EF500C2-2564-45DB-B1FA-15FEB7A5D6F8}" type="pres">
      <dgm:prSet presAssocID="{1EE77A2A-8EA7-494D-819C-71F184F65D04}" presName="accent_2" presStyleCnt="0"/>
      <dgm:spPr/>
    </dgm:pt>
    <dgm:pt modelId="{A4A99086-8182-4088-A5CC-381E3FB5E3EE}" type="pres">
      <dgm:prSet presAssocID="{1EE77A2A-8EA7-494D-819C-71F184F65D04}" presName="accentRepeatNode" presStyleLbl="solidFgAcc1" presStyleIdx="1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4A3600B3-FDDE-4E44-BB30-6DE7EAF3EA39}" type="pres">
      <dgm:prSet presAssocID="{82CB59E6-E1B1-4F79-B09A-E2F0D660BA1B}" presName="text_3" presStyleLbl="node1" presStyleIdx="2" presStyleCnt="4">
        <dgm:presLayoutVars>
          <dgm:bulletEnabled val="1"/>
        </dgm:presLayoutVars>
      </dgm:prSet>
      <dgm:spPr/>
    </dgm:pt>
    <dgm:pt modelId="{8A6B4178-2BE2-4CD6-9798-34BEA9B40F24}" type="pres">
      <dgm:prSet presAssocID="{82CB59E6-E1B1-4F79-B09A-E2F0D660BA1B}" presName="accent_3" presStyleCnt="0"/>
      <dgm:spPr/>
    </dgm:pt>
    <dgm:pt modelId="{03CBF96F-E7B1-40E8-B308-B2FDBA1CAC42}" type="pres">
      <dgm:prSet presAssocID="{82CB59E6-E1B1-4F79-B09A-E2F0D660BA1B}" presName="accentRepeatNode" presStyleLbl="solidFgAcc1" presStyleIdx="2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  <dgm:pt modelId="{3CBFF477-D0C8-4869-9EAB-E627B01CFFE2}" type="pres">
      <dgm:prSet presAssocID="{2B5857CC-E623-4744-9A2E-C520642B0DE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B7E35A-871C-40CB-B237-2428B4F4C504}" type="pres">
      <dgm:prSet presAssocID="{2B5857CC-E623-4744-9A2E-C520642B0DED}" presName="accent_4" presStyleCnt="0"/>
      <dgm:spPr/>
    </dgm:pt>
    <dgm:pt modelId="{F1661EB3-4011-4861-8F1B-2BC33DAAB75D}" type="pres">
      <dgm:prSet presAssocID="{2B5857CC-E623-4744-9A2E-C520642B0DED}" presName="accentRepeatNode" presStyleLbl="solidFgAcc1" presStyleIdx="3" presStyleCnt="4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99F00"/>
          </a:solidFill>
        </a:ln>
      </dgm:spPr>
    </dgm:pt>
  </dgm:ptLst>
  <dgm:cxnLst>
    <dgm:cxn modelId="{7731D2A3-E501-44D4-8E38-71551B97D40B}" type="presOf" srcId="{193C1A09-FC5B-4730-B920-B40F8218B0C1}" destId="{D481AECD-B0C5-4C55-B7E9-498F95650E1E}" srcOrd="0" destOrd="0" presId="urn:microsoft.com/office/officeart/2008/layout/VerticalCurvedList"/>
    <dgm:cxn modelId="{CADED57F-6C45-4076-B89B-AAEC9C1A482D}" srcId="{339A19E4-B7BF-44FB-96C0-5CB2DD40DA22}" destId="{2B5857CC-E623-4744-9A2E-C520642B0DED}" srcOrd="3" destOrd="0" parTransId="{E18AAEE1-83AD-4A26-A827-73E575C39D39}" sibTransId="{0C67770B-749B-422B-8310-2AE7838FDE0C}"/>
    <dgm:cxn modelId="{084298AC-A7C6-45DA-AC87-9D6697CE36BC}" srcId="{339A19E4-B7BF-44FB-96C0-5CB2DD40DA22}" destId="{193C1A09-FC5B-4730-B920-B40F8218B0C1}" srcOrd="0" destOrd="0" parTransId="{B5375190-4BE9-425F-B05E-3131662E1183}" sibTransId="{BB67198C-FD3D-4272-8ED1-3AB23F51D55D}"/>
    <dgm:cxn modelId="{CA65DE82-611C-40C1-ABC3-A4C1C598EAFB}" type="presOf" srcId="{1EE77A2A-8EA7-494D-819C-71F184F65D04}" destId="{E3A90E2A-D971-4762-8FA0-A97065AFFA1E}" srcOrd="0" destOrd="0" presId="urn:microsoft.com/office/officeart/2008/layout/VerticalCurvedList"/>
    <dgm:cxn modelId="{22EA91AA-B099-4C37-9DA4-F4E718327938}" type="presOf" srcId="{BB67198C-FD3D-4272-8ED1-3AB23F51D55D}" destId="{041640C0-77FD-4E36-8ECD-0FAB1FD23A7C}" srcOrd="0" destOrd="0" presId="urn:microsoft.com/office/officeart/2008/layout/VerticalCurvedList"/>
    <dgm:cxn modelId="{718A14D0-D62A-44E2-82AA-AE7ABB07FC53}" type="presOf" srcId="{82CB59E6-E1B1-4F79-B09A-E2F0D660BA1B}" destId="{4A3600B3-FDDE-4E44-BB30-6DE7EAF3EA39}" srcOrd="0" destOrd="0" presId="urn:microsoft.com/office/officeart/2008/layout/VerticalCurvedList"/>
    <dgm:cxn modelId="{EEC630D4-225E-46CA-83B5-25440D90E102}" type="presOf" srcId="{2B5857CC-E623-4744-9A2E-C520642B0DED}" destId="{3CBFF477-D0C8-4869-9EAB-E627B01CFFE2}" srcOrd="0" destOrd="0" presId="urn:microsoft.com/office/officeart/2008/layout/VerticalCurvedList"/>
    <dgm:cxn modelId="{CB30206E-AB22-4C1E-8037-FC8EF3195639}" srcId="{339A19E4-B7BF-44FB-96C0-5CB2DD40DA22}" destId="{1EE77A2A-8EA7-494D-819C-71F184F65D04}" srcOrd="1" destOrd="0" parTransId="{5DD3C91B-B7BE-4955-8FDD-6C0C2F50D6A9}" sibTransId="{34A637FD-9BB7-43C2-8656-60D0E58F3BDD}"/>
    <dgm:cxn modelId="{03638401-E88F-4893-ABAB-82878A9D839F}" type="presOf" srcId="{339A19E4-B7BF-44FB-96C0-5CB2DD40DA22}" destId="{A003DDED-679B-4EFA-BB2B-DFBC52D18D0E}" srcOrd="0" destOrd="0" presId="urn:microsoft.com/office/officeart/2008/layout/VerticalCurvedList"/>
    <dgm:cxn modelId="{82200551-C947-4AA6-BD17-8A2ABFC82548}" srcId="{339A19E4-B7BF-44FB-96C0-5CB2DD40DA22}" destId="{82CB59E6-E1B1-4F79-B09A-E2F0D660BA1B}" srcOrd="2" destOrd="0" parTransId="{C612CBF8-D96C-4EC6-9834-E284BD1214A6}" sibTransId="{3607C559-F29F-46F6-A7ED-2704EDD87D54}"/>
    <dgm:cxn modelId="{CFEBBDB7-690F-44C0-AA3B-57B492BD1C0F}" type="presParOf" srcId="{A003DDED-679B-4EFA-BB2B-DFBC52D18D0E}" destId="{F9C7EB7E-EE5A-4C77-9A91-7F14F27B7798}" srcOrd="0" destOrd="0" presId="urn:microsoft.com/office/officeart/2008/layout/VerticalCurvedList"/>
    <dgm:cxn modelId="{F204F594-5E1B-4CA9-A382-2BD9B1C25A6C}" type="presParOf" srcId="{F9C7EB7E-EE5A-4C77-9A91-7F14F27B7798}" destId="{C5A55BBB-84DC-452E-AF9D-968BB5CDC55D}" srcOrd="0" destOrd="0" presId="urn:microsoft.com/office/officeart/2008/layout/VerticalCurvedList"/>
    <dgm:cxn modelId="{422DD8C4-8288-40FF-9762-AD5B114F84E3}" type="presParOf" srcId="{C5A55BBB-84DC-452E-AF9D-968BB5CDC55D}" destId="{D09D2901-589E-485E-A2C5-4D4F30B4AF62}" srcOrd="0" destOrd="0" presId="urn:microsoft.com/office/officeart/2008/layout/VerticalCurvedList"/>
    <dgm:cxn modelId="{085863CD-5B09-40D4-9577-5C9A65EB6F04}" type="presParOf" srcId="{C5A55BBB-84DC-452E-AF9D-968BB5CDC55D}" destId="{041640C0-77FD-4E36-8ECD-0FAB1FD23A7C}" srcOrd="1" destOrd="0" presId="urn:microsoft.com/office/officeart/2008/layout/VerticalCurvedList"/>
    <dgm:cxn modelId="{79DA412A-945C-4D3D-B7A5-1938F873982E}" type="presParOf" srcId="{C5A55BBB-84DC-452E-AF9D-968BB5CDC55D}" destId="{A51643E6-55B0-4D37-BFD2-92509E19FA3F}" srcOrd="2" destOrd="0" presId="urn:microsoft.com/office/officeart/2008/layout/VerticalCurvedList"/>
    <dgm:cxn modelId="{0A979B93-57DA-4A81-A201-1252A62E5689}" type="presParOf" srcId="{C5A55BBB-84DC-452E-AF9D-968BB5CDC55D}" destId="{618FCF29-1A52-452F-874D-F9DC60113681}" srcOrd="3" destOrd="0" presId="urn:microsoft.com/office/officeart/2008/layout/VerticalCurvedList"/>
    <dgm:cxn modelId="{655F2FC0-73DC-4F87-AC98-41731DFA6D38}" type="presParOf" srcId="{F9C7EB7E-EE5A-4C77-9A91-7F14F27B7798}" destId="{D481AECD-B0C5-4C55-B7E9-498F95650E1E}" srcOrd="1" destOrd="0" presId="urn:microsoft.com/office/officeart/2008/layout/VerticalCurvedList"/>
    <dgm:cxn modelId="{BE119932-5A60-4AB9-A609-FE759E3C34EC}" type="presParOf" srcId="{F9C7EB7E-EE5A-4C77-9A91-7F14F27B7798}" destId="{E57EC613-9D9E-4F61-8F48-BA7CFAF17695}" srcOrd="2" destOrd="0" presId="urn:microsoft.com/office/officeart/2008/layout/VerticalCurvedList"/>
    <dgm:cxn modelId="{9A890C3C-8BD8-483A-89A9-048E6BB3872F}" type="presParOf" srcId="{E57EC613-9D9E-4F61-8F48-BA7CFAF17695}" destId="{3DD88450-1183-4B05-AF7F-83F2097F8610}" srcOrd="0" destOrd="0" presId="urn:microsoft.com/office/officeart/2008/layout/VerticalCurvedList"/>
    <dgm:cxn modelId="{9688E7EF-9DE8-4910-8201-B5C85B27E2F7}" type="presParOf" srcId="{F9C7EB7E-EE5A-4C77-9A91-7F14F27B7798}" destId="{E3A90E2A-D971-4762-8FA0-A97065AFFA1E}" srcOrd="3" destOrd="0" presId="urn:microsoft.com/office/officeart/2008/layout/VerticalCurvedList"/>
    <dgm:cxn modelId="{B4478C7B-6D28-487C-B824-5CF6CE458761}" type="presParOf" srcId="{F9C7EB7E-EE5A-4C77-9A91-7F14F27B7798}" destId="{3EF500C2-2564-45DB-B1FA-15FEB7A5D6F8}" srcOrd="4" destOrd="0" presId="urn:microsoft.com/office/officeart/2008/layout/VerticalCurvedList"/>
    <dgm:cxn modelId="{FB1170B2-D92D-445C-B9E2-1989B88417CF}" type="presParOf" srcId="{3EF500C2-2564-45DB-B1FA-15FEB7A5D6F8}" destId="{A4A99086-8182-4088-A5CC-381E3FB5E3EE}" srcOrd="0" destOrd="0" presId="urn:microsoft.com/office/officeart/2008/layout/VerticalCurvedList"/>
    <dgm:cxn modelId="{9BB4E38E-5E4C-410F-AAE6-B5BB224DA7B8}" type="presParOf" srcId="{F9C7EB7E-EE5A-4C77-9A91-7F14F27B7798}" destId="{4A3600B3-FDDE-4E44-BB30-6DE7EAF3EA39}" srcOrd="5" destOrd="0" presId="urn:microsoft.com/office/officeart/2008/layout/VerticalCurvedList"/>
    <dgm:cxn modelId="{08A2DA04-34DA-4EC6-8383-AC11B11919E7}" type="presParOf" srcId="{F9C7EB7E-EE5A-4C77-9A91-7F14F27B7798}" destId="{8A6B4178-2BE2-4CD6-9798-34BEA9B40F24}" srcOrd="6" destOrd="0" presId="urn:microsoft.com/office/officeart/2008/layout/VerticalCurvedList"/>
    <dgm:cxn modelId="{A8021FC9-9BF5-4BDC-BCC4-619B71C26609}" type="presParOf" srcId="{8A6B4178-2BE2-4CD6-9798-34BEA9B40F24}" destId="{03CBF96F-E7B1-40E8-B308-B2FDBA1CAC42}" srcOrd="0" destOrd="0" presId="urn:microsoft.com/office/officeart/2008/layout/VerticalCurvedList"/>
    <dgm:cxn modelId="{5A323614-BDD5-4B31-84DB-867E93A42729}" type="presParOf" srcId="{F9C7EB7E-EE5A-4C77-9A91-7F14F27B7798}" destId="{3CBFF477-D0C8-4869-9EAB-E627B01CFFE2}" srcOrd="7" destOrd="0" presId="urn:microsoft.com/office/officeart/2008/layout/VerticalCurvedList"/>
    <dgm:cxn modelId="{4423E85F-3C74-499B-A721-B52327FFBC15}" type="presParOf" srcId="{F9C7EB7E-EE5A-4C77-9A91-7F14F27B7798}" destId="{51B7E35A-871C-40CB-B237-2428B4F4C504}" srcOrd="8" destOrd="0" presId="urn:microsoft.com/office/officeart/2008/layout/VerticalCurvedList"/>
    <dgm:cxn modelId="{0571A06A-269C-42AB-B189-FFD88B007866}" type="presParOf" srcId="{51B7E35A-871C-40CB-B237-2428B4F4C504}" destId="{F1661EB3-4011-4861-8F1B-2BC33DAAB7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EECA4D-3D45-47B9-ABFD-5F513A8F228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F4EC82F-E786-41A3-BAC8-99F4A045135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Экран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257276-E60B-49D8-B550-0EF7C0C4486D}" type="parTrans" cxnId="{A6886FD8-684C-452A-AE23-4659D970B2FD}">
      <dgm:prSet/>
      <dgm:spPr/>
      <dgm:t>
        <a:bodyPr/>
        <a:lstStyle/>
        <a:p>
          <a:endParaRPr lang="ru-RU"/>
        </a:p>
      </dgm:t>
    </dgm:pt>
    <dgm:pt modelId="{F34D2866-E02B-47C0-A203-0CC426A711B0}" type="sibTrans" cxnId="{A6886FD8-684C-452A-AE23-4659D970B2FD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Lifecycle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7DE8CA5-F3B1-4DC9-8013-42A3B9AB267A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Настроить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DI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5FA6FAC-5F3B-4CEE-8631-60588C00080B}" type="parTrans" cxnId="{5C519BB7-141A-4CEE-9E2F-C862D36490E5}">
      <dgm:prSet/>
      <dgm:spPr/>
      <dgm:t>
        <a:bodyPr/>
        <a:lstStyle/>
        <a:p>
          <a:endParaRPr lang="ru-RU"/>
        </a:p>
      </dgm:t>
    </dgm:pt>
    <dgm:pt modelId="{F32FD43A-A0C5-4E33-B6A3-8176D60F4254}" type="sibTrans" cxnId="{5C519BB7-141A-4CEE-9E2F-C862D36490E5}">
      <dgm:prSet/>
      <dgm:spPr/>
      <dgm:t>
        <a:bodyPr/>
        <a:lstStyle/>
        <a:p>
          <a:endParaRPr lang="ru-RU"/>
        </a:p>
      </dgm:t>
    </dgm:pt>
    <dgm:pt modelId="{DC87B8F7-84BC-4139-981E-C0C521519118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Рассылки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9AEE831-9DF0-44EA-9A4E-CF82CA77E345}" type="parTrans" cxnId="{D33FC309-DAEA-4ECA-8897-8EBB8A6CDAD6}">
      <dgm:prSet/>
      <dgm:spPr/>
      <dgm:t>
        <a:bodyPr/>
        <a:lstStyle/>
        <a:p>
          <a:endParaRPr lang="ru-RU"/>
        </a:p>
      </dgm:t>
    </dgm:pt>
    <dgm:pt modelId="{BF6A4EAD-B334-4E09-BEE2-BA08344FAE6D}" type="sibTrans" cxnId="{D33FC309-DAEA-4ECA-8897-8EBB8A6CDAD6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ПодписатьсяОтписаться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2AC3B62-D3A2-4406-B9CF-901F4E2CB92F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Rx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3F0B08C-1435-4272-96BE-9E3BCE36FC8E}" type="parTrans" cxnId="{9A213362-6245-409A-8C3E-DB77EF955C36}">
      <dgm:prSet/>
      <dgm:spPr/>
      <dgm:t>
        <a:bodyPr/>
        <a:lstStyle/>
        <a:p>
          <a:endParaRPr lang="ru-RU"/>
        </a:p>
      </dgm:t>
    </dgm:pt>
    <dgm:pt modelId="{ED681317-7F40-4AB4-92A8-507F7D0B6869}" type="sibTrans" cxnId="{9A213362-6245-409A-8C3E-DB77EF955C36}">
      <dgm:prSet/>
      <dgm:spPr/>
      <dgm:t>
        <a:bodyPr/>
        <a:lstStyle/>
        <a:p>
          <a:endParaRPr lang="ru-RU"/>
        </a:p>
      </dgm:t>
    </dgm:pt>
    <dgm:pt modelId="{95229B80-ECE6-495E-94CD-995AB5D668DB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300" b="1" dirty="0" smtClean="0">
              <a:latin typeface="Roboto" panose="02000000000000000000" pitchFamily="2" charset="0"/>
              <a:ea typeface="Roboto" panose="02000000000000000000" pitchFamily="2" charset="0"/>
            </a:rPr>
            <a:t>Запросы</a:t>
          </a:r>
          <a:endParaRPr lang="ru-RU" sz="13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400F54-FB42-46B7-B650-570878872486}" type="parTrans" cxnId="{9A89AE2F-E3CE-4DE3-840B-CDBBBFBF7697}">
      <dgm:prSet/>
      <dgm:spPr/>
      <dgm:t>
        <a:bodyPr/>
        <a:lstStyle/>
        <a:p>
          <a:endParaRPr lang="ru-RU"/>
        </a:p>
      </dgm:t>
    </dgm:pt>
    <dgm:pt modelId="{7B7207C1-07B0-4CD8-8743-B2A61A2A2C6C}" type="sibTrans" cxnId="{9A89AE2F-E3CE-4DE3-840B-CDBBBFBF769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Обработать различные ошибки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2C687F7-7CA2-47DA-92AC-7C8B680F91B1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Сохранять в Базу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BCD0EFD-A717-4945-9D98-B9AFA29797EB}" type="parTrans" cxnId="{0D8A1833-5105-4681-A3B0-63C1CC8986AE}">
      <dgm:prSet/>
      <dgm:spPr/>
      <dgm:t>
        <a:bodyPr/>
        <a:lstStyle/>
        <a:p>
          <a:endParaRPr lang="ru-RU"/>
        </a:p>
      </dgm:t>
    </dgm:pt>
    <dgm:pt modelId="{1D8EFB87-7FC4-4D27-A126-D11422E6587E}" type="sibTrans" cxnId="{0D8A1833-5105-4681-A3B0-63C1CC8986AE}">
      <dgm:prSet/>
      <dgm:spPr/>
      <dgm:t>
        <a:bodyPr/>
        <a:lstStyle/>
        <a:p>
          <a:endParaRPr lang="ru-RU"/>
        </a:p>
      </dgm:t>
    </dgm:pt>
    <dgm:pt modelId="{51C3F097-10A7-4409-8E14-7D53C5662BC7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Подключить Аналитику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A72142-4DF1-4466-B6D5-4C7E89FE6B44}" type="parTrans" cxnId="{B4C85581-FFB2-43FB-88C1-983B8F5ABCB3}">
      <dgm:prSet/>
      <dgm:spPr/>
      <dgm:t>
        <a:bodyPr/>
        <a:lstStyle/>
        <a:p>
          <a:endParaRPr lang="ru-RU"/>
        </a:p>
      </dgm:t>
    </dgm:pt>
    <dgm:pt modelId="{46FE00DD-E1AF-4895-80A6-12D6F139F48F}" type="sibTrans" cxnId="{B4C85581-FFB2-43FB-88C1-983B8F5ABCB3}">
      <dgm:prSet/>
      <dgm:spPr/>
      <dgm:t>
        <a:bodyPr/>
        <a:lstStyle/>
        <a:p>
          <a:endParaRPr lang="ru-RU"/>
        </a:p>
      </dgm:t>
    </dgm:pt>
    <dgm:pt modelId="{9B5CF714-A56D-450D-8481-1223AC9A6A91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Передать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Layout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D926F7-76D1-45C8-B871-D5AB798E3CAA}" type="parTrans" cxnId="{D988CD56-258D-4D63-9AEA-2CBDC001A685}">
      <dgm:prSet/>
      <dgm:spPr/>
      <dgm:t>
        <a:bodyPr/>
        <a:lstStyle/>
        <a:p>
          <a:endParaRPr lang="ru-RU"/>
        </a:p>
      </dgm:t>
    </dgm:pt>
    <dgm:pt modelId="{8BBE4BD2-5CFD-4BE8-ADAA-B2869916B80E}" type="sibTrans" cxnId="{D988CD56-258D-4D63-9AEA-2CBDC001A685}">
      <dgm:prSet/>
      <dgm:spPr/>
      <dgm:t>
        <a:bodyPr/>
        <a:lstStyle/>
        <a:p>
          <a:endParaRPr lang="ru-RU"/>
        </a:p>
      </dgm:t>
    </dgm:pt>
    <dgm:pt modelId="{764B68A7-3CDA-44CE-86AA-2CCFE900323A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Найти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View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по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id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6F385DD-2468-4E43-B55D-F1ACFA7F3AC0}" type="parTrans" cxnId="{2C046395-3A16-4B37-B9CB-BEA648808F92}">
      <dgm:prSet/>
      <dgm:spPr/>
      <dgm:t>
        <a:bodyPr/>
        <a:lstStyle/>
        <a:p>
          <a:endParaRPr lang="ru-RU"/>
        </a:p>
      </dgm:t>
    </dgm:pt>
    <dgm:pt modelId="{71B62E4A-829D-444A-9562-F6BA5C81AAC4}" type="sibTrans" cxnId="{2C046395-3A16-4B37-B9CB-BEA648808F92}">
      <dgm:prSet/>
      <dgm:spPr/>
      <dgm:t>
        <a:bodyPr/>
        <a:lstStyle/>
        <a:p>
          <a:endParaRPr lang="ru-RU"/>
        </a:p>
      </dgm:t>
    </dgm:pt>
    <dgm:pt modelId="{7D9B5347-8233-4286-B1D8-57857941F72A}">
      <dgm:prSet phldrT="[Text]" custT="1"/>
      <dgm:spPr/>
      <dgm:t>
        <a:bodyPr/>
        <a:lstStyle/>
        <a:p>
          <a:r>
            <a:rPr lang="en-US" sz="800" b="0" i="1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EventBus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28B8E80-F620-47E4-AAB0-F26BDBE805BB}" type="parTrans" cxnId="{08FB784F-C16A-4D27-B1F2-A35BE05A7F27}">
      <dgm:prSet/>
      <dgm:spPr/>
      <dgm:t>
        <a:bodyPr/>
        <a:lstStyle/>
        <a:p>
          <a:endParaRPr lang="ru-RU"/>
        </a:p>
      </dgm:t>
    </dgm:pt>
    <dgm:pt modelId="{953E8C30-92FE-4D8C-A7EA-1460F08396BC}" type="sibTrans" cxnId="{08FB784F-C16A-4D27-B1F2-A35BE05A7F27}">
      <dgm:prSet/>
      <dgm:spPr/>
      <dgm:t>
        <a:bodyPr/>
        <a:lstStyle/>
        <a:p>
          <a:endParaRPr lang="ru-RU"/>
        </a:p>
      </dgm:t>
    </dgm:pt>
    <dgm:pt modelId="{CB94E393-8980-4148-BF67-A284E549FAEA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Click / Swipe / Touch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23433EC-0F34-4509-9EA5-2B838CD7DC02}" type="parTrans" cxnId="{C246542F-9F88-45FA-812B-A99A3E8D22F1}">
      <dgm:prSet/>
      <dgm:spPr/>
      <dgm:t>
        <a:bodyPr/>
        <a:lstStyle/>
        <a:p>
          <a:endParaRPr lang="ru-RU"/>
        </a:p>
      </dgm:t>
    </dgm:pt>
    <dgm:pt modelId="{008D35FF-74C5-47F9-B9A5-C909287F2D14}" type="sibTrans" cxnId="{C246542F-9F88-45FA-812B-A99A3E8D22F1}">
      <dgm:prSet/>
      <dgm:spPr/>
      <dgm:t>
        <a:bodyPr/>
        <a:lstStyle/>
        <a:p>
          <a:endParaRPr lang="ru-RU"/>
        </a:p>
      </dgm:t>
    </dgm:pt>
    <dgm:pt modelId="{CF39D00D-BBFC-4744-8E75-7DB8668AABEC}">
      <dgm:prSet phldrT="[Text]" custT="1"/>
      <dgm:spPr/>
      <dgm:t>
        <a:bodyPr/>
        <a:lstStyle/>
        <a:p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Response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B8E2A34-6CCF-4BA0-BDAE-A9347F3AE783}" type="parTrans" cxnId="{E98E2413-F6DF-4565-BD17-EAEF8A05D7FE}">
      <dgm:prSet/>
      <dgm:spPr/>
      <dgm:t>
        <a:bodyPr/>
        <a:lstStyle/>
        <a:p>
          <a:endParaRPr lang="ru-RU"/>
        </a:p>
      </dgm:t>
    </dgm:pt>
    <dgm:pt modelId="{B78BF794-5F9D-469E-8571-3D493A7BC704}" type="sibTrans" cxnId="{E98E2413-F6DF-4565-BD17-EAEF8A05D7FE}">
      <dgm:prSet/>
      <dgm:spPr/>
      <dgm:t>
        <a:bodyPr/>
        <a:lstStyle/>
        <a:p>
          <a:endParaRPr lang="ru-RU"/>
        </a:p>
      </dgm:t>
    </dgm:pt>
    <dgm:pt modelId="{E756C2A7-ED97-4ED1-AF43-9173DCB2A31E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r>
            <a:rPr lang="ru-RU" sz="1400" b="1" dirty="0" smtClean="0">
              <a:latin typeface="Roboto" panose="02000000000000000000" pitchFamily="2" charset="0"/>
              <a:ea typeface="Roboto" panose="02000000000000000000" pitchFamily="2" charset="0"/>
            </a:rPr>
            <a:t>Реакции</a:t>
          </a:r>
          <a:endParaRPr lang="ru-RU" sz="1400" b="1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F7FE39F-8896-4EA7-BFB5-2320F9D151D6}" type="parTrans" cxnId="{E408801D-C2DA-429F-8896-9E4D11094578}">
      <dgm:prSet/>
      <dgm:spPr/>
      <dgm:t>
        <a:bodyPr/>
        <a:lstStyle/>
        <a:p>
          <a:endParaRPr lang="ru-RU"/>
        </a:p>
      </dgm:t>
    </dgm:pt>
    <dgm:pt modelId="{F8181A67-4ED8-41F2-8B14-0DB443576CAD}" type="sibTrans" cxnId="{E408801D-C2DA-429F-8896-9E4D1109457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05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Асинхронно</a:t>
          </a:r>
          <a:endParaRPr lang="ru-RU" sz="105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6E87E0B-BDCF-4896-A889-4F0C716D9909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Отправлять на сервер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A90AC73-2754-47B9-8D2B-BD40AE789DEB}" type="parTrans" cxnId="{53DF90B3-33FC-432A-8112-7CFD58F47B82}">
      <dgm:prSet/>
      <dgm:spPr/>
      <dgm:t>
        <a:bodyPr/>
        <a:lstStyle/>
        <a:p>
          <a:endParaRPr lang="ru-RU"/>
        </a:p>
      </dgm:t>
    </dgm:pt>
    <dgm:pt modelId="{ABAA9BE7-66E9-478C-B0F2-77D5F5F9E844}" type="sibTrans" cxnId="{53DF90B3-33FC-432A-8112-7CFD58F47B82}">
      <dgm:prSet/>
      <dgm:spPr/>
      <dgm:t>
        <a:bodyPr/>
        <a:lstStyle/>
        <a:p>
          <a:endParaRPr lang="ru-RU"/>
        </a:p>
      </dgm:t>
    </dgm:pt>
    <dgm:pt modelId="{EDB5D1A3-6F56-428E-B066-ADC05593F55D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Читать файлы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24010CE-133A-4998-8FF9-C7CFD9D134D3}" type="parTrans" cxnId="{11F9B5DE-65E9-477F-BC39-962DDDF38F15}">
      <dgm:prSet/>
      <dgm:spPr/>
      <dgm:t>
        <a:bodyPr/>
        <a:lstStyle/>
        <a:p>
          <a:endParaRPr lang="ru-RU"/>
        </a:p>
      </dgm:t>
    </dgm:pt>
    <dgm:pt modelId="{68B1CC60-E3F9-491F-9D7F-28DC60E83245}" type="sibTrans" cxnId="{11F9B5DE-65E9-477F-BC39-962DDDF38F15}">
      <dgm:prSet/>
      <dgm:spPr/>
      <dgm:t>
        <a:bodyPr/>
        <a:lstStyle/>
        <a:p>
          <a:endParaRPr lang="ru-RU"/>
        </a:p>
      </dgm:t>
    </dgm:pt>
    <dgm:pt modelId="{6E1643E8-1E38-4C55-A1BC-25C04E69DA6D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Работать с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Bluetooth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/ Wi-Fi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5E09638-C8C5-4197-ABB2-D0DE4204320F}" type="parTrans" cxnId="{A7EDEF80-08CD-4EB1-8782-4839181D92B8}">
      <dgm:prSet/>
      <dgm:spPr/>
      <dgm:t>
        <a:bodyPr/>
        <a:lstStyle/>
        <a:p>
          <a:endParaRPr lang="ru-RU"/>
        </a:p>
      </dgm:t>
    </dgm:pt>
    <dgm:pt modelId="{AF1E717D-F758-4900-B95B-B132673960E8}" type="sibTrans" cxnId="{A7EDEF80-08CD-4EB1-8782-4839181D92B8}">
      <dgm:prSet/>
      <dgm:spPr/>
      <dgm:t>
        <a:bodyPr/>
        <a:lstStyle/>
        <a:p>
          <a:endParaRPr lang="ru-RU"/>
        </a:p>
      </dgm:t>
    </dgm:pt>
    <dgm:pt modelId="{D96D94BD-CAE9-4B7A-A11F-304F60C41907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Менять </a:t>
          </a:r>
          <a:r>
            <a:rPr lang="en-US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UI</a:t>
          </a:r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элементы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08A9B82-4874-4EB7-8E29-43998A29C28E}" type="parTrans" cxnId="{794C8607-BFD3-4928-9915-02E54D3ADFE2}">
      <dgm:prSet/>
      <dgm:spPr/>
      <dgm:t>
        <a:bodyPr/>
        <a:lstStyle/>
        <a:p>
          <a:endParaRPr lang="ru-RU"/>
        </a:p>
      </dgm:t>
    </dgm:pt>
    <dgm:pt modelId="{EF3D79CA-8096-4237-99C7-E7BEAE69E86B}" type="sibTrans" cxnId="{794C8607-BFD3-4928-9915-02E54D3ADFE2}">
      <dgm:prSet/>
      <dgm:spPr/>
      <dgm:t>
        <a:bodyPr/>
        <a:lstStyle/>
        <a:p>
          <a:endParaRPr lang="ru-RU"/>
        </a:p>
      </dgm:t>
    </dgm:pt>
    <dgm:pt modelId="{67B481ED-4265-4AE1-9320-9AA430AC7576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Отображать данные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24ABF6B-90B9-4266-97D6-4A5702D5AF9F}" type="parTrans" cxnId="{922CF944-704D-4E2A-8AF8-90D0F666FE15}">
      <dgm:prSet/>
      <dgm:spPr/>
      <dgm:t>
        <a:bodyPr/>
        <a:lstStyle/>
        <a:p>
          <a:endParaRPr lang="ru-RU"/>
        </a:p>
      </dgm:t>
    </dgm:pt>
    <dgm:pt modelId="{CDFFFD53-02FE-4790-BD89-BAB228C7A060}" type="sibTrans" cxnId="{922CF944-704D-4E2A-8AF8-90D0F666FE15}">
      <dgm:prSet/>
      <dgm:spPr/>
      <dgm:t>
        <a:bodyPr/>
        <a:lstStyle/>
        <a:p>
          <a:endParaRPr lang="ru-RU"/>
        </a:p>
      </dgm:t>
    </dgm:pt>
    <dgm:pt modelId="{1E55FD80-BCE2-4755-B8E8-69408DEAB842}">
      <dgm:prSet phldrT="[Text]" custT="1"/>
      <dgm:spPr/>
      <dgm:t>
        <a:bodyPr/>
        <a:lstStyle/>
        <a:p>
          <a:r>
            <a:rPr lang="ru-RU" sz="800" b="0" i="1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Запускать анимации</a:t>
          </a:r>
          <a:endParaRPr lang="ru-RU" sz="800" b="0" i="1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732032B-00C0-494C-A2CC-668C91E7F5ED}" type="parTrans" cxnId="{F62DC778-9B5D-4177-AC24-4658C6BF43F0}">
      <dgm:prSet/>
      <dgm:spPr/>
      <dgm:t>
        <a:bodyPr/>
        <a:lstStyle/>
        <a:p>
          <a:endParaRPr lang="ru-RU"/>
        </a:p>
      </dgm:t>
    </dgm:pt>
    <dgm:pt modelId="{DE075F65-07D0-4CB2-85AA-6950B03C83BF}" type="sibTrans" cxnId="{F62DC778-9B5D-4177-AC24-4658C6BF43F0}">
      <dgm:prSet/>
      <dgm:spPr/>
      <dgm:t>
        <a:bodyPr/>
        <a:lstStyle/>
        <a:p>
          <a:endParaRPr lang="ru-RU"/>
        </a:p>
      </dgm:t>
    </dgm:pt>
    <dgm:pt modelId="{62536722-678B-4DC1-8FCD-D18ACBAC8F73}" type="pres">
      <dgm:prSet presAssocID="{57EECA4D-3D45-47B9-ABFD-5F513A8F2283}" presName="Name0" presStyleCnt="0">
        <dgm:presLayoutVars>
          <dgm:chMax/>
          <dgm:chPref/>
          <dgm:dir/>
          <dgm:animLvl val="lvl"/>
        </dgm:presLayoutVars>
      </dgm:prSet>
      <dgm:spPr/>
    </dgm:pt>
    <dgm:pt modelId="{7924C982-6A03-4E76-AB7C-ECD7BC4F4129}" type="pres">
      <dgm:prSet presAssocID="{1F4EC82F-E786-41A3-BAC8-99F4A045135B}" presName="composite" presStyleCnt="0"/>
      <dgm:spPr/>
    </dgm:pt>
    <dgm:pt modelId="{8B0888FD-D61B-45EF-9125-90761465A9F2}" type="pres">
      <dgm:prSet presAssocID="{1F4EC82F-E786-41A3-BAC8-99F4A045135B}" presName="Parent1" presStyleLbl="node1" presStyleIdx="0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27BAD-2752-455D-AABD-7E6F45BB2115}" type="pres">
      <dgm:prSet presAssocID="{1F4EC82F-E786-41A3-BAC8-99F4A045135B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8D944E-6707-4F7F-AED6-A9E47AC916C8}" type="pres">
      <dgm:prSet presAssocID="{1F4EC82F-E786-41A3-BAC8-99F4A045135B}" presName="BalanceSpacing" presStyleCnt="0"/>
      <dgm:spPr/>
    </dgm:pt>
    <dgm:pt modelId="{BA95191E-DAB6-4EC0-92C5-2A2A029350D8}" type="pres">
      <dgm:prSet presAssocID="{1F4EC82F-E786-41A3-BAC8-99F4A045135B}" presName="BalanceSpacing1" presStyleCnt="0"/>
      <dgm:spPr/>
    </dgm:pt>
    <dgm:pt modelId="{A2682E11-309D-4955-849B-68F8EC15B9E9}" type="pres">
      <dgm:prSet presAssocID="{F34D2866-E02B-47C0-A203-0CC426A711B0}" presName="Accent1Text" presStyleLbl="node1" presStyleIdx="1" presStyleCnt="8"/>
      <dgm:spPr/>
      <dgm:t>
        <a:bodyPr/>
        <a:lstStyle/>
        <a:p>
          <a:endParaRPr lang="ru-RU"/>
        </a:p>
      </dgm:t>
    </dgm:pt>
    <dgm:pt modelId="{13F85100-0D3A-4D02-AE13-3E62416DC61E}" type="pres">
      <dgm:prSet presAssocID="{F34D2866-E02B-47C0-A203-0CC426A711B0}" presName="spaceBetweenRectangles" presStyleCnt="0"/>
      <dgm:spPr/>
    </dgm:pt>
    <dgm:pt modelId="{70B8154F-1942-42D3-990A-71E6E85DFB3D}" type="pres">
      <dgm:prSet presAssocID="{DC87B8F7-84BC-4139-981E-C0C521519118}" presName="composite" presStyleCnt="0"/>
      <dgm:spPr/>
    </dgm:pt>
    <dgm:pt modelId="{2C3B1B98-BBC5-44C2-9D2A-952264AFE969}" type="pres">
      <dgm:prSet presAssocID="{DC87B8F7-84BC-4139-981E-C0C521519118}" presName="Parent1" presStyleLbl="node1" presStyleIdx="2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419567-5B67-4EB3-AB91-9BF6CDF5F79B}" type="pres">
      <dgm:prSet presAssocID="{DC87B8F7-84BC-4139-981E-C0C521519118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6DD878-3F3F-434E-9E2D-5479E2704B07}" type="pres">
      <dgm:prSet presAssocID="{DC87B8F7-84BC-4139-981E-C0C521519118}" presName="BalanceSpacing" presStyleCnt="0"/>
      <dgm:spPr/>
    </dgm:pt>
    <dgm:pt modelId="{C4716C36-C75A-4769-A93A-1BBAA1C367A7}" type="pres">
      <dgm:prSet presAssocID="{DC87B8F7-84BC-4139-981E-C0C521519118}" presName="BalanceSpacing1" presStyleCnt="0"/>
      <dgm:spPr/>
    </dgm:pt>
    <dgm:pt modelId="{768A3FD1-EBF4-48F0-9739-DC1A73E2FE21}" type="pres">
      <dgm:prSet presAssocID="{BF6A4EAD-B334-4E09-BEE2-BA08344FAE6D}" presName="Accent1Text" presStyleLbl="node1" presStyleIdx="3" presStyleCnt="8"/>
      <dgm:spPr/>
      <dgm:t>
        <a:bodyPr/>
        <a:lstStyle/>
        <a:p>
          <a:endParaRPr lang="ru-RU"/>
        </a:p>
      </dgm:t>
    </dgm:pt>
    <dgm:pt modelId="{4F5AB327-9FCA-4F47-A5F8-32025E445D75}" type="pres">
      <dgm:prSet presAssocID="{BF6A4EAD-B334-4E09-BEE2-BA08344FAE6D}" presName="spaceBetweenRectangles" presStyleCnt="0"/>
      <dgm:spPr/>
    </dgm:pt>
    <dgm:pt modelId="{D132524A-7F33-4B35-9901-1246B7F63C64}" type="pres">
      <dgm:prSet presAssocID="{95229B80-ECE6-495E-94CD-995AB5D668DB}" presName="composite" presStyleCnt="0"/>
      <dgm:spPr/>
    </dgm:pt>
    <dgm:pt modelId="{7AEC68F2-F5E7-4227-B32D-31492BB241BA}" type="pres">
      <dgm:prSet presAssocID="{95229B80-ECE6-495E-94CD-995AB5D668DB}" presName="Parent1" presStyleLbl="node1" presStyleIdx="4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65FFBD-44B6-4067-BECD-97279B63B24D}" type="pres">
      <dgm:prSet presAssocID="{95229B80-ECE6-495E-94CD-995AB5D668D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31F535-7420-4BB8-92AB-2EE133B021FE}" type="pres">
      <dgm:prSet presAssocID="{95229B80-ECE6-495E-94CD-995AB5D668DB}" presName="BalanceSpacing" presStyleCnt="0"/>
      <dgm:spPr/>
    </dgm:pt>
    <dgm:pt modelId="{DAC4AEEA-3D51-415F-A445-AC02E97D5614}" type="pres">
      <dgm:prSet presAssocID="{95229B80-ECE6-495E-94CD-995AB5D668DB}" presName="BalanceSpacing1" presStyleCnt="0"/>
      <dgm:spPr/>
    </dgm:pt>
    <dgm:pt modelId="{214A52E2-5FCA-49CE-A34C-7277CAF8CC2B}" type="pres">
      <dgm:prSet presAssocID="{7B7207C1-07B0-4CD8-8743-B2A61A2A2C6C}" presName="Accent1Text" presStyleLbl="node1" presStyleIdx="5" presStyleCnt="8"/>
      <dgm:spPr/>
      <dgm:t>
        <a:bodyPr/>
        <a:lstStyle/>
        <a:p>
          <a:endParaRPr lang="ru-RU"/>
        </a:p>
      </dgm:t>
    </dgm:pt>
    <dgm:pt modelId="{E071EE17-40FF-4FE4-A7FD-2045069C76A8}" type="pres">
      <dgm:prSet presAssocID="{7B7207C1-07B0-4CD8-8743-B2A61A2A2C6C}" presName="spaceBetweenRectangles" presStyleCnt="0"/>
      <dgm:spPr/>
    </dgm:pt>
    <dgm:pt modelId="{0CD19901-975C-4316-8348-E7222F022B31}" type="pres">
      <dgm:prSet presAssocID="{E756C2A7-ED97-4ED1-AF43-9173DCB2A31E}" presName="composite" presStyleCnt="0"/>
      <dgm:spPr/>
    </dgm:pt>
    <dgm:pt modelId="{A887AE77-627F-436B-AFB1-E306E443B59A}" type="pres">
      <dgm:prSet presAssocID="{E756C2A7-ED97-4ED1-AF43-9173DCB2A31E}" presName="Parent1" presStyleLbl="node1" presStyleIdx="6" presStyleCnt="8" custScaleY="1004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949270-9862-40ED-BF2A-3ACAFA20C015}" type="pres">
      <dgm:prSet presAssocID="{E756C2A7-ED97-4ED1-AF43-9173DCB2A31E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695538D-F98D-41E2-80FB-78486769D73B}" type="pres">
      <dgm:prSet presAssocID="{E756C2A7-ED97-4ED1-AF43-9173DCB2A31E}" presName="BalanceSpacing" presStyleCnt="0"/>
      <dgm:spPr/>
    </dgm:pt>
    <dgm:pt modelId="{69CAC1BB-CEA3-4121-8CF8-6DED44BD138D}" type="pres">
      <dgm:prSet presAssocID="{E756C2A7-ED97-4ED1-AF43-9173DCB2A31E}" presName="BalanceSpacing1" presStyleCnt="0"/>
      <dgm:spPr/>
    </dgm:pt>
    <dgm:pt modelId="{DFD53E4A-2F8D-4241-BADE-2FF9D5AC855A}" type="pres">
      <dgm:prSet presAssocID="{F8181A67-4ED8-41F2-8B14-0DB443576CAD}" presName="Accent1Text" presStyleLbl="node1" presStyleIdx="7" presStyleCnt="8"/>
      <dgm:spPr/>
      <dgm:t>
        <a:bodyPr/>
        <a:lstStyle/>
        <a:p>
          <a:endParaRPr lang="ru-RU"/>
        </a:p>
      </dgm:t>
    </dgm:pt>
  </dgm:ptLst>
  <dgm:cxnLst>
    <dgm:cxn modelId="{0D15927A-5105-437B-9420-2E06E492291C}" type="presOf" srcId="{F8181A67-4ED8-41F2-8B14-0DB443576CAD}" destId="{DFD53E4A-2F8D-4241-BADE-2FF9D5AC855A}" srcOrd="0" destOrd="0" presId="urn:microsoft.com/office/officeart/2008/layout/AlternatingHexagons"/>
    <dgm:cxn modelId="{D33FC309-DAEA-4ECA-8897-8EBB8A6CDAD6}" srcId="{57EECA4D-3D45-47B9-ABFD-5F513A8F2283}" destId="{DC87B8F7-84BC-4139-981E-C0C521519118}" srcOrd="1" destOrd="0" parTransId="{79AEE831-9DF0-44EA-9A4E-CF82CA77E345}" sibTransId="{BF6A4EAD-B334-4E09-BEE2-BA08344FAE6D}"/>
    <dgm:cxn modelId="{92BB5916-F8C5-412E-BF2F-527D54960D29}" type="presOf" srcId="{764B68A7-3CDA-44CE-86AA-2CCFE900323A}" destId="{C3527BAD-2752-455D-AABD-7E6F45BB2115}" srcOrd="0" destOrd="3" presId="urn:microsoft.com/office/officeart/2008/layout/AlternatingHexagons"/>
    <dgm:cxn modelId="{B441D632-96FE-4DBB-A13D-623F54C084B8}" type="presOf" srcId="{67B481ED-4265-4AE1-9320-9AA430AC7576}" destId="{F3949270-9862-40ED-BF2A-3ACAFA20C015}" srcOrd="0" destOrd="1" presId="urn:microsoft.com/office/officeart/2008/layout/AlternatingHexagons"/>
    <dgm:cxn modelId="{05DF054A-D244-499A-A9EF-FE848510F782}" type="presOf" srcId="{7D9B5347-8233-4286-B1D8-57857941F72A}" destId="{E5419567-5B67-4EB3-AB91-9BF6CDF5F79B}" srcOrd="0" destOrd="1" presId="urn:microsoft.com/office/officeart/2008/layout/AlternatingHexagons"/>
    <dgm:cxn modelId="{08FB784F-C16A-4D27-B1F2-A35BE05A7F27}" srcId="{DC87B8F7-84BC-4139-981E-C0C521519118}" destId="{7D9B5347-8233-4286-B1D8-57857941F72A}" srcOrd="1" destOrd="0" parTransId="{028B8E80-F620-47E4-AAB0-F26BDBE805BB}" sibTransId="{953E8C30-92FE-4D8C-A7EA-1460F08396BC}"/>
    <dgm:cxn modelId="{11F9B5DE-65E9-477F-BC39-962DDDF38F15}" srcId="{95229B80-ECE6-495E-94CD-995AB5D668DB}" destId="{EDB5D1A3-6F56-428E-B066-ADC05593F55D}" srcOrd="2" destOrd="0" parTransId="{424010CE-133A-4998-8FF9-C7CFD9D134D3}" sibTransId="{68B1CC60-E3F9-491F-9D7F-28DC60E83245}"/>
    <dgm:cxn modelId="{E98E2413-F6DF-4565-BD17-EAEF8A05D7FE}" srcId="{DC87B8F7-84BC-4139-981E-C0C521519118}" destId="{CF39D00D-BBFC-4744-8E75-7DB8668AABEC}" srcOrd="3" destOrd="0" parTransId="{6B8E2A34-6CCF-4BA0-BDAE-A9347F3AE783}" sibTransId="{B78BF794-5F9D-469E-8571-3D493A7BC704}"/>
    <dgm:cxn modelId="{E408801D-C2DA-429F-8896-9E4D11094578}" srcId="{57EECA4D-3D45-47B9-ABFD-5F513A8F2283}" destId="{E756C2A7-ED97-4ED1-AF43-9173DCB2A31E}" srcOrd="3" destOrd="0" parTransId="{2F7FE39F-8896-4EA7-BFB5-2320F9D151D6}" sibTransId="{F8181A67-4ED8-41F2-8B14-0DB443576CAD}"/>
    <dgm:cxn modelId="{CF320E86-DCB8-4897-B139-754D5CD69B4D}" type="presOf" srcId="{CF39D00D-BBFC-4744-8E75-7DB8668AABEC}" destId="{E5419567-5B67-4EB3-AB91-9BF6CDF5F79B}" srcOrd="0" destOrd="3" presId="urn:microsoft.com/office/officeart/2008/layout/AlternatingHexagons"/>
    <dgm:cxn modelId="{BDD44165-9BFB-45B8-9DBE-7C3872558C18}" type="presOf" srcId="{DC87B8F7-84BC-4139-981E-C0C521519118}" destId="{2C3B1B98-BBC5-44C2-9D2A-952264AFE969}" srcOrd="0" destOrd="0" presId="urn:microsoft.com/office/officeart/2008/layout/AlternatingHexagons"/>
    <dgm:cxn modelId="{C246542F-9F88-45FA-812B-A99A3E8D22F1}" srcId="{DC87B8F7-84BC-4139-981E-C0C521519118}" destId="{CB94E393-8980-4148-BF67-A284E549FAEA}" srcOrd="2" destOrd="0" parTransId="{723433EC-0F34-4509-9EA5-2B838CD7DC02}" sibTransId="{008D35FF-74C5-47F9-B9A5-C909287F2D14}"/>
    <dgm:cxn modelId="{F62DC778-9B5D-4177-AC24-4658C6BF43F0}" srcId="{E756C2A7-ED97-4ED1-AF43-9173DCB2A31E}" destId="{1E55FD80-BCE2-4755-B8E8-69408DEAB842}" srcOrd="2" destOrd="0" parTransId="{E732032B-00C0-494C-A2CC-668C91E7F5ED}" sibTransId="{DE075F65-07D0-4CB2-85AA-6950B03C83BF}"/>
    <dgm:cxn modelId="{32AE3DEC-2100-498E-A9C7-9F81F358C362}" type="presOf" srcId="{1E55FD80-BCE2-4755-B8E8-69408DEAB842}" destId="{F3949270-9862-40ED-BF2A-3ACAFA20C015}" srcOrd="0" destOrd="2" presId="urn:microsoft.com/office/officeart/2008/layout/AlternatingHexagons"/>
    <dgm:cxn modelId="{2C046395-3A16-4B37-B9CB-BEA648808F92}" srcId="{1F4EC82F-E786-41A3-BAC8-99F4A045135B}" destId="{764B68A7-3CDA-44CE-86AA-2CCFE900323A}" srcOrd="3" destOrd="0" parTransId="{D6F385DD-2468-4E43-B55D-F1ACFA7F3AC0}" sibTransId="{71B62E4A-829D-444A-9562-F6BA5C81AAC4}"/>
    <dgm:cxn modelId="{9A213362-6245-409A-8C3E-DB77EF955C36}" srcId="{DC87B8F7-84BC-4139-981E-C0C521519118}" destId="{C2AC3B62-D3A2-4406-B9CF-901F4E2CB92F}" srcOrd="0" destOrd="0" parTransId="{63F0B08C-1435-4272-96BE-9E3BCE36FC8E}" sibTransId="{ED681317-7F40-4AB4-92A8-507F7D0B6869}"/>
    <dgm:cxn modelId="{0D8A1833-5105-4681-A3B0-63C1CC8986AE}" srcId="{95229B80-ECE6-495E-94CD-995AB5D668DB}" destId="{E2C687F7-7CA2-47DA-92AC-7C8B680F91B1}" srcOrd="0" destOrd="0" parTransId="{CBCD0EFD-A717-4945-9D98-B9AFA29797EB}" sibTransId="{1D8EFB87-7FC4-4D27-A126-D11422E6587E}"/>
    <dgm:cxn modelId="{0C1F95C3-DABF-4D23-8A03-7AA591FC5AED}" type="presOf" srcId="{57EECA4D-3D45-47B9-ABFD-5F513A8F2283}" destId="{62536722-678B-4DC1-8FCD-D18ACBAC8F73}" srcOrd="0" destOrd="0" presId="urn:microsoft.com/office/officeart/2008/layout/AlternatingHexagons"/>
    <dgm:cxn modelId="{75F6DBB6-7D27-455B-B31D-BD8CEC7CE64C}" type="presOf" srcId="{CB94E393-8980-4148-BF67-A284E549FAEA}" destId="{E5419567-5B67-4EB3-AB91-9BF6CDF5F79B}" srcOrd="0" destOrd="2" presId="urn:microsoft.com/office/officeart/2008/layout/AlternatingHexagons"/>
    <dgm:cxn modelId="{794C8607-BFD3-4928-9915-02E54D3ADFE2}" srcId="{E756C2A7-ED97-4ED1-AF43-9173DCB2A31E}" destId="{D96D94BD-CAE9-4B7A-A11F-304F60C41907}" srcOrd="0" destOrd="0" parTransId="{A08A9B82-4874-4EB7-8E29-43998A29C28E}" sibTransId="{EF3D79CA-8096-4237-99C7-E7BEAE69E86B}"/>
    <dgm:cxn modelId="{8D0F73DC-E540-461F-AF46-B1F9A9C89DF0}" type="presOf" srcId="{9B5CF714-A56D-450D-8481-1223AC9A6A91}" destId="{C3527BAD-2752-455D-AABD-7E6F45BB2115}" srcOrd="0" destOrd="2" presId="urn:microsoft.com/office/officeart/2008/layout/AlternatingHexagons"/>
    <dgm:cxn modelId="{1701A693-66CC-4C5E-ADDD-704445F60E32}" type="presOf" srcId="{D96D94BD-CAE9-4B7A-A11F-304F60C41907}" destId="{F3949270-9862-40ED-BF2A-3ACAFA20C015}" srcOrd="0" destOrd="0" presId="urn:microsoft.com/office/officeart/2008/layout/AlternatingHexagons"/>
    <dgm:cxn modelId="{B209EBB6-6137-45ED-8226-3E3F23F2897B}" type="presOf" srcId="{EDB5D1A3-6F56-428E-B066-ADC05593F55D}" destId="{C465FFBD-44B6-4067-BECD-97279B63B24D}" srcOrd="0" destOrd="2" presId="urn:microsoft.com/office/officeart/2008/layout/AlternatingHexagons"/>
    <dgm:cxn modelId="{1CA91259-481E-45C2-BA41-0B4BA580D5E0}" type="presOf" srcId="{F34D2866-E02B-47C0-A203-0CC426A711B0}" destId="{A2682E11-309D-4955-849B-68F8EC15B9E9}" srcOrd="0" destOrd="0" presId="urn:microsoft.com/office/officeart/2008/layout/AlternatingHexagons"/>
    <dgm:cxn modelId="{E44BC56F-667F-404B-93E9-369BF1F9CA12}" type="presOf" srcId="{7B7207C1-07B0-4CD8-8743-B2A61A2A2C6C}" destId="{214A52E2-5FCA-49CE-A34C-7277CAF8CC2B}" srcOrd="0" destOrd="0" presId="urn:microsoft.com/office/officeart/2008/layout/AlternatingHexagons"/>
    <dgm:cxn modelId="{D988CD56-258D-4D63-9AEA-2CBDC001A685}" srcId="{1F4EC82F-E786-41A3-BAC8-99F4A045135B}" destId="{9B5CF714-A56D-450D-8481-1223AC9A6A91}" srcOrd="2" destOrd="0" parTransId="{26D926F7-76D1-45C8-B871-D5AB798E3CAA}" sibTransId="{8BBE4BD2-5CFD-4BE8-ADAA-B2869916B80E}"/>
    <dgm:cxn modelId="{9A89AE2F-E3CE-4DE3-840B-CDBBBFBF7697}" srcId="{57EECA4D-3D45-47B9-ABFD-5F513A8F2283}" destId="{95229B80-ECE6-495E-94CD-995AB5D668DB}" srcOrd="2" destOrd="0" parTransId="{22400F54-FB42-46B7-B650-570878872486}" sibTransId="{7B7207C1-07B0-4CD8-8743-B2A61A2A2C6C}"/>
    <dgm:cxn modelId="{64B87369-1995-43D8-BCC9-DE5A18398411}" type="presOf" srcId="{6E1643E8-1E38-4C55-A1BC-25C04E69DA6D}" destId="{C465FFBD-44B6-4067-BECD-97279B63B24D}" srcOrd="0" destOrd="3" presId="urn:microsoft.com/office/officeart/2008/layout/AlternatingHexagons"/>
    <dgm:cxn modelId="{5B88A596-440F-43A8-BB60-F979D27F641D}" type="presOf" srcId="{67DE8CA5-F3B1-4DC9-8013-42A3B9AB267A}" destId="{C3527BAD-2752-455D-AABD-7E6F45BB2115}" srcOrd="0" destOrd="0" presId="urn:microsoft.com/office/officeart/2008/layout/AlternatingHexagons"/>
    <dgm:cxn modelId="{4BE1325F-D4DF-48A6-91D3-7F6AEFCFFB80}" type="presOf" srcId="{51C3F097-10A7-4409-8E14-7D53C5662BC7}" destId="{C3527BAD-2752-455D-AABD-7E6F45BB2115}" srcOrd="0" destOrd="1" presId="urn:microsoft.com/office/officeart/2008/layout/AlternatingHexagons"/>
    <dgm:cxn modelId="{53DF90B3-33FC-432A-8112-7CFD58F47B82}" srcId="{95229B80-ECE6-495E-94CD-995AB5D668DB}" destId="{16E87E0B-BDCF-4896-A889-4F0C716D9909}" srcOrd="1" destOrd="0" parTransId="{FA90AC73-2754-47B9-8D2B-BD40AE789DEB}" sibTransId="{ABAA9BE7-66E9-478C-B0F2-77D5F5F9E844}"/>
    <dgm:cxn modelId="{5C519BB7-141A-4CEE-9E2F-C862D36490E5}" srcId="{1F4EC82F-E786-41A3-BAC8-99F4A045135B}" destId="{67DE8CA5-F3B1-4DC9-8013-42A3B9AB267A}" srcOrd="0" destOrd="0" parTransId="{C5FA6FAC-5F3B-4CEE-8631-60588C00080B}" sibTransId="{F32FD43A-A0C5-4E33-B6A3-8176D60F4254}"/>
    <dgm:cxn modelId="{7EAF61C2-0F20-43CC-A263-32D3C05711E2}" type="presOf" srcId="{16E87E0B-BDCF-4896-A889-4F0C716D9909}" destId="{C465FFBD-44B6-4067-BECD-97279B63B24D}" srcOrd="0" destOrd="1" presId="urn:microsoft.com/office/officeart/2008/layout/AlternatingHexagons"/>
    <dgm:cxn modelId="{619ED2B0-F924-4FF6-A360-6AC5CC1B5AC8}" type="presOf" srcId="{C2AC3B62-D3A2-4406-B9CF-901F4E2CB92F}" destId="{E5419567-5B67-4EB3-AB91-9BF6CDF5F79B}" srcOrd="0" destOrd="0" presId="urn:microsoft.com/office/officeart/2008/layout/AlternatingHexagons"/>
    <dgm:cxn modelId="{B4C85581-FFB2-43FB-88C1-983B8F5ABCB3}" srcId="{1F4EC82F-E786-41A3-BAC8-99F4A045135B}" destId="{51C3F097-10A7-4409-8E14-7D53C5662BC7}" srcOrd="1" destOrd="0" parTransId="{D6A72142-4DF1-4466-B6D5-4C7E89FE6B44}" sibTransId="{46FE00DD-E1AF-4895-80A6-12D6F139F48F}"/>
    <dgm:cxn modelId="{922CF944-704D-4E2A-8AF8-90D0F666FE15}" srcId="{E756C2A7-ED97-4ED1-AF43-9173DCB2A31E}" destId="{67B481ED-4265-4AE1-9320-9AA430AC7576}" srcOrd="1" destOrd="0" parTransId="{724ABF6B-90B9-4266-97D6-4A5702D5AF9F}" sibTransId="{CDFFFD53-02FE-4790-BD89-BAB228C7A060}"/>
    <dgm:cxn modelId="{C3883691-A19C-432E-84FA-7045F4DDD278}" type="presOf" srcId="{95229B80-ECE6-495E-94CD-995AB5D668DB}" destId="{7AEC68F2-F5E7-4227-B32D-31492BB241BA}" srcOrd="0" destOrd="0" presId="urn:microsoft.com/office/officeart/2008/layout/AlternatingHexagons"/>
    <dgm:cxn modelId="{A7EDEF80-08CD-4EB1-8782-4839181D92B8}" srcId="{95229B80-ECE6-495E-94CD-995AB5D668DB}" destId="{6E1643E8-1E38-4C55-A1BC-25C04E69DA6D}" srcOrd="3" destOrd="0" parTransId="{45E09638-C8C5-4197-ABB2-D0DE4204320F}" sibTransId="{AF1E717D-F758-4900-B95B-B132673960E8}"/>
    <dgm:cxn modelId="{323A5FC8-72F5-4C07-A03D-F53CFDC5FFEF}" type="presOf" srcId="{E2C687F7-7CA2-47DA-92AC-7C8B680F91B1}" destId="{C465FFBD-44B6-4067-BECD-97279B63B24D}" srcOrd="0" destOrd="0" presId="urn:microsoft.com/office/officeart/2008/layout/AlternatingHexagons"/>
    <dgm:cxn modelId="{9D69AD98-FF74-4117-8B8F-8BA76D3E5B77}" type="presOf" srcId="{1F4EC82F-E786-41A3-BAC8-99F4A045135B}" destId="{8B0888FD-D61B-45EF-9125-90761465A9F2}" srcOrd="0" destOrd="0" presId="urn:microsoft.com/office/officeart/2008/layout/AlternatingHexagons"/>
    <dgm:cxn modelId="{A6886FD8-684C-452A-AE23-4659D970B2FD}" srcId="{57EECA4D-3D45-47B9-ABFD-5F513A8F2283}" destId="{1F4EC82F-E786-41A3-BAC8-99F4A045135B}" srcOrd="0" destOrd="0" parTransId="{26257276-E60B-49D8-B550-0EF7C0C4486D}" sibTransId="{F34D2866-E02B-47C0-A203-0CC426A711B0}"/>
    <dgm:cxn modelId="{0D3216B6-DF2F-4DC0-A106-F0977AFC3075}" type="presOf" srcId="{BF6A4EAD-B334-4E09-BEE2-BA08344FAE6D}" destId="{768A3FD1-EBF4-48F0-9739-DC1A73E2FE21}" srcOrd="0" destOrd="0" presId="urn:microsoft.com/office/officeart/2008/layout/AlternatingHexagons"/>
    <dgm:cxn modelId="{313F0BCC-666D-4EED-B68E-EFB3CEAD0085}" type="presOf" srcId="{E756C2A7-ED97-4ED1-AF43-9173DCB2A31E}" destId="{A887AE77-627F-436B-AFB1-E306E443B59A}" srcOrd="0" destOrd="0" presId="urn:microsoft.com/office/officeart/2008/layout/AlternatingHexagons"/>
    <dgm:cxn modelId="{CEA9C01E-AB6C-4A9C-ADF9-4CE1DFF0BA32}" type="presParOf" srcId="{62536722-678B-4DC1-8FCD-D18ACBAC8F73}" destId="{7924C982-6A03-4E76-AB7C-ECD7BC4F4129}" srcOrd="0" destOrd="0" presId="urn:microsoft.com/office/officeart/2008/layout/AlternatingHexagons"/>
    <dgm:cxn modelId="{AC73EDBF-B32C-4334-90C1-D2DBCC8386C1}" type="presParOf" srcId="{7924C982-6A03-4E76-AB7C-ECD7BC4F4129}" destId="{8B0888FD-D61B-45EF-9125-90761465A9F2}" srcOrd="0" destOrd="0" presId="urn:microsoft.com/office/officeart/2008/layout/AlternatingHexagons"/>
    <dgm:cxn modelId="{8836D439-769D-4ACC-BF43-F86576986791}" type="presParOf" srcId="{7924C982-6A03-4E76-AB7C-ECD7BC4F4129}" destId="{C3527BAD-2752-455D-AABD-7E6F45BB2115}" srcOrd="1" destOrd="0" presId="urn:microsoft.com/office/officeart/2008/layout/AlternatingHexagons"/>
    <dgm:cxn modelId="{863730C3-8317-4BB9-B7FC-668D9E22CAE3}" type="presParOf" srcId="{7924C982-6A03-4E76-AB7C-ECD7BC4F4129}" destId="{738D944E-6707-4F7F-AED6-A9E47AC916C8}" srcOrd="2" destOrd="0" presId="urn:microsoft.com/office/officeart/2008/layout/AlternatingHexagons"/>
    <dgm:cxn modelId="{9D4F61D9-9F6E-4994-9029-743EC1FB5DE0}" type="presParOf" srcId="{7924C982-6A03-4E76-AB7C-ECD7BC4F4129}" destId="{BA95191E-DAB6-4EC0-92C5-2A2A029350D8}" srcOrd="3" destOrd="0" presId="urn:microsoft.com/office/officeart/2008/layout/AlternatingHexagons"/>
    <dgm:cxn modelId="{8AFDB1FD-2A8C-4AD8-8DDF-9A7B2C500481}" type="presParOf" srcId="{7924C982-6A03-4E76-AB7C-ECD7BC4F4129}" destId="{A2682E11-309D-4955-849B-68F8EC15B9E9}" srcOrd="4" destOrd="0" presId="urn:microsoft.com/office/officeart/2008/layout/AlternatingHexagons"/>
    <dgm:cxn modelId="{E7D4F17E-1E98-4AF2-BE6B-43CF6F82D28F}" type="presParOf" srcId="{62536722-678B-4DC1-8FCD-D18ACBAC8F73}" destId="{13F85100-0D3A-4D02-AE13-3E62416DC61E}" srcOrd="1" destOrd="0" presId="urn:microsoft.com/office/officeart/2008/layout/AlternatingHexagons"/>
    <dgm:cxn modelId="{AD77279A-A60B-4E88-9503-F363A927D332}" type="presParOf" srcId="{62536722-678B-4DC1-8FCD-D18ACBAC8F73}" destId="{70B8154F-1942-42D3-990A-71E6E85DFB3D}" srcOrd="2" destOrd="0" presId="urn:microsoft.com/office/officeart/2008/layout/AlternatingHexagons"/>
    <dgm:cxn modelId="{81D78243-59BB-4E2E-A7EA-645ED65A90BD}" type="presParOf" srcId="{70B8154F-1942-42D3-990A-71E6E85DFB3D}" destId="{2C3B1B98-BBC5-44C2-9D2A-952264AFE969}" srcOrd="0" destOrd="0" presId="urn:microsoft.com/office/officeart/2008/layout/AlternatingHexagons"/>
    <dgm:cxn modelId="{71057798-6327-4D6D-A79F-B73B78626584}" type="presParOf" srcId="{70B8154F-1942-42D3-990A-71E6E85DFB3D}" destId="{E5419567-5B67-4EB3-AB91-9BF6CDF5F79B}" srcOrd="1" destOrd="0" presId="urn:microsoft.com/office/officeart/2008/layout/AlternatingHexagons"/>
    <dgm:cxn modelId="{FC0A6A5A-3608-40C5-BEBF-7C61CEAEDB97}" type="presParOf" srcId="{70B8154F-1942-42D3-990A-71E6E85DFB3D}" destId="{D16DD878-3F3F-434E-9E2D-5479E2704B07}" srcOrd="2" destOrd="0" presId="urn:microsoft.com/office/officeart/2008/layout/AlternatingHexagons"/>
    <dgm:cxn modelId="{69F70265-6166-4EFF-8286-9A3E5D871787}" type="presParOf" srcId="{70B8154F-1942-42D3-990A-71E6E85DFB3D}" destId="{C4716C36-C75A-4769-A93A-1BBAA1C367A7}" srcOrd="3" destOrd="0" presId="urn:microsoft.com/office/officeart/2008/layout/AlternatingHexagons"/>
    <dgm:cxn modelId="{828CDCC3-A578-499D-95F1-0548301F42EC}" type="presParOf" srcId="{70B8154F-1942-42D3-990A-71E6E85DFB3D}" destId="{768A3FD1-EBF4-48F0-9739-DC1A73E2FE21}" srcOrd="4" destOrd="0" presId="urn:microsoft.com/office/officeart/2008/layout/AlternatingHexagons"/>
    <dgm:cxn modelId="{A4C8EE92-0D29-422B-AA99-09F1CF907285}" type="presParOf" srcId="{62536722-678B-4DC1-8FCD-D18ACBAC8F73}" destId="{4F5AB327-9FCA-4F47-A5F8-32025E445D75}" srcOrd="3" destOrd="0" presId="urn:microsoft.com/office/officeart/2008/layout/AlternatingHexagons"/>
    <dgm:cxn modelId="{AA867F2E-8BCD-4525-83BF-B9C809E0E12B}" type="presParOf" srcId="{62536722-678B-4DC1-8FCD-D18ACBAC8F73}" destId="{D132524A-7F33-4B35-9901-1246B7F63C64}" srcOrd="4" destOrd="0" presId="urn:microsoft.com/office/officeart/2008/layout/AlternatingHexagons"/>
    <dgm:cxn modelId="{026A83C7-4A5F-4EA2-8AA2-B24358567080}" type="presParOf" srcId="{D132524A-7F33-4B35-9901-1246B7F63C64}" destId="{7AEC68F2-F5E7-4227-B32D-31492BB241BA}" srcOrd="0" destOrd="0" presId="urn:microsoft.com/office/officeart/2008/layout/AlternatingHexagons"/>
    <dgm:cxn modelId="{E20242F0-A463-4AD2-BC79-6671E313B6A4}" type="presParOf" srcId="{D132524A-7F33-4B35-9901-1246B7F63C64}" destId="{C465FFBD-44B6-4067-BECD-97279B63B24D}" srcOrd="1" destOrd="0" presId="urn:microsoft.com/office/officeart/2008/layout/AlternatingHexagons"/>
    <dgm:cxn modelId="{EAEC1E4A-D807-426C-AA3F-8B20F0087740}" type="presParOf" srcId="{D132524A-7F33-4B35-9901-1246B7F63C64}" destId="{FE31F535-7420-4BB8-92AB-2EE133B021FE}" srcOrd="2" destOrd="0" presId="urn:microsoft.com/office/officeart/2008/layout/AlternatingHexagons"/>
    <dgm:cxn modelId="{4291860E-2F18-4B34-B02F-A68C06E517C7}" type="presParOf" srcId="{D132524A-7F33-4B35-9901-1246B7F63C64}" destId="{DAC4AEEA-3D51-415F-A445-AC02E97D5614}" srcOrd="3" destOrd="0" presId="urn:microsoft.com/office/officeart/2008/layout/AlternatingHexagons"/>
    <dgm:cxn modelId="{FF9E670B-D2D9-41ED-B6F4-BFEF5275BAA8}" type="presParOf" srcId="{D132524A-7F33-4B35-9901-1246B7F63C64}" destId="{214A52E2-5FCA-49CE-A34C-7277CAF8CC2B}" srcOrd="4" destOrd="0" presId="urn:microsoft.com/office/officeart/2008/layout/AlternatingHexagons"/>
    <dgm:cxn modelId="{879B55CC-C3F0-4A34-B7A0-1566C0E75DAC}" type="presParOf" srcId="{62536722-678B-4DC1-8FCD-D18ACBAC8F73}" destId="{E071EE17-40FF-4FE4-A7FD-2045069C76A8}" srcOrd="5" destOrd="0" presId="urn:microsoft.com/office/officeart/2008/layout/AlternatingHexagons"/>
    <dgm:cxn modelId="{F178F188-A4AB-49EB-8723-A8F04F98714C}" type="presParOf" srcId="{62536722-678B-4DC1-8FCD-D18ACBAC8F73}" destId="{0CD19901-975C-4316-8348-E7222F022B31}" srcOrd="6" destOrd="0" presId="urn:microsoft.com/office/officeart/2008/layout/AlternatingHexagons"/>
    <dgm:cxn modelId="{6DCE3B35-735B-44F5-8304-4A8104F6CBE2}" type="presParOf" srcId="{0CD19901-975C-4316-8348-E7222F022B31}" destId="{A887AE77-627F-436B-AFB1-E306E443B59A}" srcOrd="0" destOrd="0" presId="urn:microsoft.com/office/officeart/2008/layout/AlternatingHexagons"/>
    <dgm:cxn modelId="{43523094-A457-4A60-902F-B8E061D43FCF}" type="presParOf" srcId="{0CD19901-975C-4316-8348-E7222F022B31}" destId="{F3949270-9862-40ED-BF2A-3ACAFA20C015}" srcOrd="1" destOrd="0" presId="urn:microsoft.com/office/officeart/2008/layout/AlternatingHexagons"/>
    <dgm:cxn modelId="{01134BEF-42CB-4567-A68B-57A695AB750A}" type="presParOf" srcId="{0CD19901-975C-4316-8348-E7222F022B31}" destId="{D695538D-F98D-41E2-80FB-78486769D73B}" srcOrd="2" destOrd="0" presId="urn:microsoft.com/office/officeart/2008/layout/AlternatingHexagons"/>
    <dgm:cxn modelId="{E3177665-335B-4D4E-BE2D-E7C91EE4B98A}" type="presParOf" srcId="{0CD19901-975C-4316-8348-E7222F022B31}" destId="{69CAC1BB-CEA3-4121-8CF8-6DED44BD138D}" srcOrd="3" destOrd="0" presId="urn:microsoft.com/office/officeart/2008/layout/AlternatingHexagons"/>
    <dgm:cxn modelId="{58CBA266-8336-47EA-BDC8-62B36E468D8E}" type="presParOf" srcId="{0CD19901-975C-4316-8348-E7222F022B31}" destId="{DFD53E4A-2F8D-4241-BADE-2FF9D5AC855A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DB6ABA-232D-4651-969C-532C90DF3D3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CB3521-AF22-48E6-8A85-040B29A7EBDB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Activity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1CE236B-F6C3-437A-859B-D8EDE86A061A}" type="parTrans" cxnId="{01592790-5D46-4079-8212-BC3D3336CDE0}">
      <dgm:prSet/>
      <dgm:spPr/>
      <dgm:t>
        <a:bodyPr/>
        <a:lstStyle/>
        <a:p>
          <a:endParaRPr lang="ru-RU"/>
        </a:p>
      </dgm:t>
    </dgm:pt>
    <dgm:pt modelId="{E62998E1-0EE8-4180-B892-91D559633603}" type="sibTrans" cxnId="{01592790-5D46-4079-8212-BC3D3336CDE0}">
      <dgm:prSet/>
      <dgm:spPr/>
      <dgm:t>
        <a:bodyPr/>
        <a:lstStyle/>
        <a:p>
          <a:endParaRPr lang="ru-RU"/>
        </a:p>
      </dgm:t>
    </dgm:pt>
    <dgm:pt modelId="{78AA34BA-617F-4B0D-B9E4-AEDBCA49B7C2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60BC8E1-7E3D-42F5-BA73-6C503C6A734E}" type="parTrans" cxnId="{3021F0F0-DACC-4FC0-B8A4-1F5473A500A9}">
      <dgm:prSet/>
      <dgm:spPr/>
      <dgm:t>
        <a:bodyPr/>
        <a:lstStyle/>
        <a:p>
          <a:endParaRPr lang="ru-RU"/>
        </a:p>
      </dgm:t>
    </dgm:pt>
    <dgm:pt modelId="{821ED981-FA69-43D6-B5B2-06BE8129412F}" type="sibTrans" cxnId="{3021F0F0-DACC-4FC0-B8A4-1F5473A500A9}">
      <dgm:prSet/>
      <dgm:spPr/>
      <dgm:t>
        <a:bodyPr/>
        <a:lstStyle/>
        <a:p>
          <a:endParaRPr lang="ru-RU"/>
        </a:p>
      </dgm:t>
    </dgm:pt>
    <dgm:pt modelId="{9BEA22D2-D58A-4C86-96CC-07D5F051184A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Fragment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99F37D2-DBC0-4D52-93B2-DAD8A7E7DAED}" type="parTrans" cxnId="{4C096D2D-E9AA-48A4-A4A6-AB6C329D5C9D}">
      <dgm:prSet/>
      <dgm:spPr/>
      <dgm:t>
        <a:bodyPr/>
        <a:lstStyle/>
        <a:p>
          <a:endParaRPr lang="ru-RU"/>
        </a:p>
      </dgm:t>
    </dgm:pt>
    <dgm:pt modelId="{10A101BA-4546-4A9A-85F8-929A4472FA25}" type="sibTrans" cxnId="{4C096D2D-E9AA-48A4-A4A6-AB6C329D5C9D}">
      <dgm:prSet/>
      <dgm:spPr/>
      <dgm:t>
        <a:bodyPr/>
        <a:lstStyle/>
        <a:p>
          <a:endParaRPr lang="ru-RU"/>
        </a:p>
      </dgm:t>
    </dgm:pt>
    <dgm:pt modelId="{1AFAE4A4-5EA5-453A-8363-3A4F8A90E205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8935A89-704E-4A0E-803F-30313545654C}" type="parTrans" cxnId="{834B71C5-E8BD-4B39-9A19-1F298CD4C58D}">
      <dgm:prSet/>
      <dgm:spPr/>
      <dgm:t>
        <a:bodyPr/>
        <a:lstStyle/>
        <a:p>
          <a:endParaRPr lang="ru-RU"/>
        </a:p>
      </dgm:t>
    </dgm:pt>
    <dgm:pt modelId="{489E28F5-8ABB-4067-A857-F3FCD0881A6D}" type="sibTrans" cxnId="{834B71C5-E8BD-4B39-9A19-1F298CD4C58D}">
      <dgm:prSet/>
      <dgm:spPr/>
      <dgm:t>
        <a:bodyPr/>
        <a:lstStyle/>
        <a:p>
          <a:endParaRPr lang="ru-RU"/>
        </a:p>
      </dgm:t>
    </dgm:pt>
    <dgm:pt modelId="{0BEAEF76-947E-4E73-A101-2EDCA682F58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97B2A0E-4337-4D31-8397-BEA15068F80D}" type="parTrans" cxnId="{1454F1D8-E797-41EB-99F4-D52C7681277C}">
      <dgm:prSet/>
      <dgm:spPr/>
      <dgm:t>
        <a:bodyPr/>
        <a:lstStyle/>
        <a:p>
          <a:endParaRPr lang="ru-RU"/>
        </a:p>
      </dgm:t>
    </dgm:pt>
    <dgm:pt modelId="{C4BE10C1-3A1C-45C3-A845-7054F273F241}" type="sibTrans" cxnId="{1454F1D8-E797-41EB-99F4-D52C7681277C}">
      <dgm:prSet/>
      <dgm:spPr/>
      <dgm:t>
        <a:bodyPr/>
        <a:lstStyle/>
        <a:p>
          <a:endParaRPr lang="ru-RU"/>
        </a:p>
      </dgm:t>
    </dgm:pt>
    <dgm:pt modelId="{CF62B92F-22C9-45B5-A1F6-8BF78578561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A87C164-F538-4D12-8B27-D97D1848AE63}" type="parTrans" cxnId="{34CA89C5-BC4A-4E89-B41F-7023275AE2B8}">
      <dgm:prSet/>
      <dgm:spPr/>
      <dgm:t>
        <a:bodyPr/>
        <a:lstStyle/>
        <a:p>
          <a:endParaRPr lang="ru-RU"/>
        </a:p>
      </dgm:t>
    </dgm:pt>
    <dgm:pt modelId="{390685A5-F545-4D55-89D5-BD4DF906AD73}" type="sibTrans" cxnId="{34CA89C5-BC4A-4E89-B41F-7023275AE2B8}">
      <dgm:prSet/>
      <dgm:spPr/>
      <dgm:t>
        <a:bodyPr/>
        <a:lstStyle/>
        <a:p>
          <a:endParaRPr lang="ru-RU"/>
        </a:p>
      </dgm:t>
    </dgm:pt>
    <dgm:pt modelId="{FFED9336-C1AF-4B01-A11C-ED8B9934394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78B106A-5C5E-4D12-AB32-0524FAE188B3}" type="parTrans" cxnId="{59AA40CB-7508-4D31-9FC0-3982BE3C103A}">
      <dgm:prSet/>
      <dgm:spPr/>
      <dgm:t>
        <a:bodyPr/>
        <a:lstStyle/>
        <a:p>
          <a:endParaRPr lang="ru-RU"/>
        </a:p>
      </dgm:t>
    </dgm:pt>
    <dgm:pt modelId="{FA920D1F-E20E-4D46-AF69-26319DFCE6F0}" type="sibTrans" cxnId="{59AA40CB-7508-4D31-9FC0-3982BE3C103A}">
      <dgm:prSet/>
      <dgm:spPr/>
      <dgm:t>
        <a:bodyPr/>
        <a:lstStyle/>
        <a:p>
          <a:endParaRPr lang="ru-RU"/>
        </a:p>
      </dgm:t>
    </dgm:pt>
    <dgm:pt modelId="{1EE138F9-7054-4AE3-9611-892E59A2EECA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1CDB3E3-0DDB-4260-A785-3EB8D9200B5D}" type="parTrans" cxnId="{CE8C045B-12D9-4BC7-82AE-01DCB8810241}">
      <dgm:prSet/>
      <dgm:spPr/>
      <dgm:t>
        <a:bodyPr/>
        <a:lstStyle/>
        <a:p>
          <a:endParaRPr lang="ru-RU"/>
        </a:p>
      </dgm:t>
    </dgm:pt>
    <dgm:pt modelId="{F341C2D0-91DF-41A9-B58E-2200AB9C1FAC}" type="sibTrans" cxnId="{CE8C045B-12D9-4BC7-82AE-01DCB8810241}">
      <dgm:prSet/>
      <dgm:spPr/>
      <dgm:t>
        <a:bodyPr/>
        <a:lstStyle/>
        <a:p>
          <a:endParaRPr lang="ru-RU"/>
        </a:p>
      </dgm:t>
    </dgm:pt>
    <dgm:pt modelId="{45F008B3-2683-4FC3-BE64-BF2506441E24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C318485B-6814-40E0-BE06-FBE1E797A66F}" type="parTrans" cxnId="{B7BF5EB7-F9AA-4C29-BBAA-0FF22E427F6F}">
      <dgm:prSet/>
      <dgm:spPr/>
      <dgm:t>
        <a:bodyPr/>
        <a:lstStyle/>
        <a:p>
          <a:endParaRPr lang="ru-RU"/>
        </a:p>
      </dgm:t>
    </dgm:pt>
    <dgm:pt modelId="{2A866893-0FE4-488C-BF31-481BD5B28D10}" type="sibTrans" cxnId="{B7BF5EB7-F9AA-4C29-BBAA-0FF22E427F6F}">
      <dgm:prSet/>
      <dgm:spPr/>
      <dgm:t>
        <a:bodyPr/>
        <a:lstStyle/>
        <a:p>
          <a:endParaRPr lang="ru-RU"/>
        </a:p>
      </dgm:t>
    </dgm:pt>
    <dgm:pt modelId="{5EE5E617-1DE7-4B65-9E08-B6FA862B5A7F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89EB10A-7BB6-46D7-B7A0-000E79696B08}" type="parTrans" cxnId="{E84A2D4F-31AE-4AE3-BD08-BD02654281A6}">
      <dgm:prSet/>
      <dgm:spPr/>
      <dgm:t>
        <a:bodyPr/>
        <a:lstStyle/>
        <a:p>
          <a:endParaRPr lang="ru-RU"/>
        </a:p>
      </dgm:t>
    </dgm:pt>
    <dgm:pt modelId="{35BBF92E-CE23-4285-8F50-7FE4F454FC8F}" type="sibTrans" cxnId="{E84A2D4F-31AE-4AE3-BD08-BD02654281A6}">
      <dgm:prSet/>
      <dgm:spPr/>
      <dgm:t>
        <a:bodyPr/>
        <a:lstStyle/>
        <a:p>
          <a:endParaRPr lang="ru-RU"/>
        </a:p>
      </dgm:t>
    </dgm:pt>
    <dgm:pt modelId="{015939EB-87D6-4961-AA01-938DE4A797C4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Widget</a:t>
          </a:r>
          <a:endParaRPr lang="ru-RU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FD5ECE1-066A-41F8-B385-A5E496F4A5EB}" type="parTrans" cxnId="{F424BB34-9527-40FF-84F2-EF8D40020767}">
      <dgm:prSet/>
      <dgm:spPr/>
      <dgm:t>
        <a:bodyPr/>
        <a:lstStyle/>
        <a:p>
          <a:endParaRPr lang="ru-RU"/>
        </a:p>
      </dgm:t>
    </dgm:pt>
    <dgm:pt modelId="{3E04F5BC-4474-4636-8A0B-F5126AE4B5E1}" type="sibTrans" cxnId="{F424BB34-9527-40FF-84F2-EF8D40020767}">
      <dgm:prSet/>
      <dgm:spPr/>
      <dgm:t>
        <a:bodyPr/>
        <a:lstStyle/>
        <a:p>
          <a:endParaRPr lang="ru-RU"/>
        </a:p>
      </dgm:t>
    </dgm:pt>
    <dgm:pt modelId="{4F306799-6AC7-4EF3-864A-27D1D218AE01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CCF821E-9E55-4E2A-9055-3CBD79A2C145}" type="parTrans" cxnId="{EFA10272-6785-48AA-AF96-0617C6BED817}">
      <dgm:prSet/>
      <dgm:spPr/>
      <dgm:t>
        <a:bodyPr/>
        <a:lstStyle/>
        <a:p>
          <a:endParaRPr lang="ru-RU"/>
        </a:p>
      </dgm:t>
    </dgm:pt>
    <dgm:pt modelId="{10AEA658-610D-4D22-9172-0A8B6082E41C}" type="sibTrans" cxnId="{EFA10272-6785-48AA-AF96-0617C6BED817}">
      <dgm:prSet/>
      <dgm:spPr/>
      <dgm:t>
        <a:bodyPr/>
        <a:lstStyle/>
        <a:p>
          <a:endParaRPr lang="ru-RU"/>
        </a:p>
      </dgm:t>
    </dgm:pt>
    <dgm:pt modelId="{5C727A60-4997-40A0-88A4-AA56566AD59B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DF6BC83-CEAF-4440-98AB-F384E4A9AB01}" type="parTrans" cxnId="{D69970AA-B56E-424D-92DE-FF6EF1E1201B}">
      <dgm:prSet/>
      <dgm:spPr/>
      <dgm:t>
        <a:bodyPr/>
        <a:lstStyle/>
        <a:p>
          <a:endParaRPr lang="ru-RU"/>
        </a:p>
      </dgm:t>
    </dgm:pt>
    <dgm:pt modelId="{F706285A-FF79-4436-90B1-74849DB53CAF}" type="sibTrans" cxnId="{D69970AA-B56E-424D-92DE-FF6EF1E1201B}">
      <dgm:prSet/>
      <dgm:spPr/>
      <dgm:t>
        <a:bodyPr/>
        <a:lstStyle/>
        <a:p>
          <a:endParaRPr lang="ru-RU"/>
        </a:p>
      </dgm:t>
    </dgm:pt>
    <dgm:pt modelId="{698E090A-0DFC-44EE-BB7C-4E61D4F06DCE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65CC079-C6F0-4248-82A5-543D0BA6189A}" type="parTrans" cxnId="{A8992441-78EE-40B1-AADA-7BA1742E6220}">
      <dgm:prSet/>
      <dgm:spPr/>
      <dgm:t>
        <a:bodyPr/>
        <a:lstStyle/>
        <a:p>
          <a:endParaRPr lang="ru-RU"/>
        </a:p>
      </dgm:t>
    </dgm:pt>
    <dgm:pt modelId="{2B54DDD9-1A19-456F-B928-737F16E23472}" type="sibTrans" cxnId="{A8992441-78EE-40B1-AADA-7BA1742E6220}">
      <dgm:prSet/>
      <dgm:spPr/>
      <dgm:t>
        <a:bodyPr/>
        <a:lstStyle/>
        <a:p>
          <a:endParaRPr lang="ru-RU"/>
        </a:p>
      </dgm:t>
    </dgm:pt>
    <dgm:pt modelId="{6AF30067-1523-42BB-8C25-D19A8756B0B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00D70C4-EBA6-4859-A59A-686A849CB69A}" type="parTrans" cxnId="{12609B70-8363-4804-9A04-4E1C11AE51FB}">
      <dgm:prSet/>
      <dgm:spPr/>
      <dgm:t>
        <a:bodyPr/>
        <a:lstStyle/>
        <a:p>
          <a:endParaRPr lang="ru-RU"/>
        </a:p>
      </dgm:t>
    </dgm:pt>
    <dgm:pt modelId="{19619CCD-D99C-4122-A087-33134CA42F53}" type="sibTrans" cxnId="{12609B70-8363-4804-9A04-4E1C11AE51FB}">
      <dgm:prSet/>
      <dgm:spPr/>
      <dgm:t>
        <a:bodyPr/>
        <a:lstStyle/>
        <a:p>
          <a:endParaRPr lang="ru-RU"/>
        </a:p>
      </dgm:t>
    </dgm:pt>
    <dgm:pt modelId="{7469E3E3-AC2D-4AC0-B9F6-84F53BFE96F4}" type="pres">
      <dgm:prSet presAssocID="{06DB6ABA-232D-4651-969C-532C90DF3D3F}" presName="diagram" presStyleCnt="0">
        <dgm:presLayoutVars>
          <dgm:dir/>
          <dgm:animLvl val="lvl"/>
          <dgm:resizeHandles val="exact"/>
        </dgm:presLayoutVars>
      </dgm:prSet>
      <dgm:spPr/>
    </dgm:pt>
    <dgm:pt modelId="{64172F00-20C5-4AB5-ADD0-443ABD1E4050}" type="pres">
      <dgm:prSet presAssocID="{A0CB3521-AF22-48E6-8A85-040B29A7EBDB}" presName="compNode" presStyleCnt="0"/>
      <dgm:spPr/>
    </dgm:pt>
    <dgm:pt modelId="{C219FD77-77B7-4C5A-8E12-8B80D056CF81}" type="pres">
      <dgm:prSet presAssocID="{A0CB3521-AF22-48E6-8A85-040B29A7EBDB}" presName="childRect" presStyleLbl="bgAcc1" presStyleIdx="0" presStyleCnt="3">
        <dgm:presLayoutVars>
          <dgm:bulletEnabled val="1"/>
        </dgm:presLayoutVars>
      </dgm:prSet>
      <dgm:spPr/>
    </dgm:pt>
    <dgm:pt modelId="{07039278-EE00-416D-A641-1AB80A63ADE8}" type="pres">
      <dgm:prSet presAssocID="{A0CB3521-AF22-48E6-8A85-040B29A7EBD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7D376C0-8C05-4EB8-A6FF-F1903FFBB9DB}" type="pres">
      <dgm:prSet presAssocID="{A0CB3521-AF22-48E6-8A85-040B29A7EBDB}" presName="parentRect" presStyleLbl="alignNode1" presStyleIdx="0" presStyleCnt="3"/>
      <dgm:spPr/>
    </dgm:pt>
    <dgm:pt modelId="{84740064-9E49-4D4D-96DD-344BD5D1028C}" type="pres">
      <dgm:prSet presAssocID="{A0CB3521-AF22-48E6-8A85-040B29A7EBDB}" presName="adorn" presStyleLbl="fgAccFollowNode1" presStyleIdx="0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1"/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  <dgm:t>
        <a:bodyPr/>
        <a:lstStyle/>
        <a:p>
          <a:endParaRPr lang="ru-RU"/>
        </a:p>
      </dgm:t>
    </dgm:pt>
    <dgm:pt modelId="{7AE08EC9-3540-457B-9E51-4F1739E94AD0}" type="pres">
      <dgm:prSet presAssocID="{E62998E1-0EE8-4180-B892-91D559633603}" presName="sibTrans" presStyleLbl="sibTrans2D1" presStyleIdx="0" presStyleCnt="0"/>
      <dgm:spPr/>
    </dgm:pt>
    <dgm:pt modelId="{F23E4244-4200-41A0-AF5A-4342295BEFD8}" type="pres">
      <dgm:prSet presAssocID="{9BEA22D2-D58A-4C86-96CC-07D5F051184A}" presName="compNode" presStyleCnt="0"/>
      <dgm:spPr/>
    </dgm:pt>
    <dgm:pt modelId="{53C4922F-7194-4B45-9E89-F7FC574A1E36}" type="pres">
      <dgm:prSet presAssocID="{9BEA22D2-D58A-4C86-96CC-07D5F051184A}" presName="childRect" presStyleLbl="bgAcc1" presStyleIdx="1" presStyleCnt="3">
        <dgm:presLayoutVars>
          <dgm:bulletEnabled val="1"/>
        </dgm:presLayoutVars>
      </dgm:prSet>
      <dgm:spPr/>
    </dgm:pt>
    <dgm:pt modelId="{B01E2E65-18A0-4B4D-8BCE-7B0DE1758794}" type="pres">
      <dgm:prSet presAssocID="{9BEA22D2-D58A-4C86-96CC-07D5F051184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18399C7-3D03-45E7-8C6D-F6160253F25D}" type="pres">
      <dgm:prSet presAssocID="{9BEA22D2-D58A-4C86-96CC-07D5F051184A}" presName="parentRect" presStyleLbl="alignNode1" presStyleIdx="1" presStyleCnt="3"/>
      <dgm:spPr/>
    </dgm:pt>
    <dgm:pt modelId="{131E72D3-4F4B-4AE2-A979-CED9C4419055}" type="pres">
      <dgm:prSet presAssocID="{9BEA22D2-D58A-4C86-96CC-07D5F051184A}" presName="adorn" presStyleLbl="fgAccFollow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</dgm:pt>
    <dgm:pt modelId="{34C76CDC-C4C9-4EA0-8803-99F59B3BBD39}" type="pres">
      <dgm:prSet presAssocID="{10A101BA-4546-4A9A-85F8-929A4472FA25}" presName="sibTrans" presStyleLbl="sibTrans2D1" presStyleIdx="0" presStyleCnt="0"/>
      <dgm:spPr/>
    </dgm:pt>
    <dgm:pt modelId="{CD4A1D7B-9FA7-4163-9A2B-66F09480967F}" type="pres">
      <dgm:prSet presAssocID="{015939EB-87D6-4961-AA01-938DE4A797C4}" presName="compNode" presStyleCnt="0"/>
      <dgm:spPr/>
    </dgm:pt>
    <dgm:pt modelId="{F38C5EF1-3E3E-43C8-A27D-39FE30363E6C}" type="pres">
      <dgm:prSet presAssocID="{015939EB-87D6-4961-AA01-938DE4A797C4}" presName="childRect" presStyleLbl="bgAcc1" presStyleIdx="2" presStyleCnt="3">
        <dgm:presLayoutVars>
          <dgm:bulletEnabled val="1"/>
        </dgm:presLayoutVars>
      </dgm:prSet>
      <dgm:spPr/>
    </dgm:pt>
    <dgm:pt modelId="{2150CA52-531D-4BEE-B586-AFDFCE386FB6}" type="pres">
      <dgm:prSet presAssocID="{015939EB-87D6-4961-AA01-938DE4A797C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172538-0F1D-4A92-8223-7FB53F4DD9A7}" type="pres">
      <dgm:prSet presAssocID="{015939EB-87D6-4961-AA01-938DE4A797C4}" presName="parentRect" presStyleLbl="alignNode1" presStyleIdx="2" presStyleCnt="3"/>
      <dgm:spPr/>
    </dgm:pt>
    <dgm:pt modelId="{93C76364-58AE-42E2-9D53-A10B969BECF9}" type="pres">
      <dgm:prSet presAssocID="{015939EB-87D6-4961-AA01-938DE4A797C4}" presName="adorn" presStyleLbl="fgAccFollow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effectLst>
          <a:glow rad="228600">
            <a:schemeClr val="accent3">
              <a:satMod val="175000"/>
              <a:alpha val="40000"/>
            </a:schemeClr>
          </a:glow>
        </a:effectLst>
      </dgm:spPr>
    </dgm:pt>
  </dgm:ptLst>
  <dgm:cxnLst>
    <dgm:cxn modelId="{ABD8BF1A-1286-49EC-811B-76B9428D6AD6}" type="presOf" srcId="{0BEAEF76-947E-4E73-A101-2EDCA682F58B}" destId="{C219FD77-77B7-4C5A-8E12-8B80D056CF81}" srcOrd="0" destOrd="1" presId="urn:microsoft.com/office/officeart/2005/8/layout/bList2"/>
    <dgm:cxn modelId="{1454F1D8-E797-41EB-99F4-D52C7681277C}" srcId="{A0CB3521-AF22-48E6-8A85-040B29A7EBDB}" destId="{0BEAEF76-947E-4E73-A101-2EDCA682F58B}" srcOrd="1" destOrd="0" parTransId="{D97B2A0E-4337-4D31-8397-BEA15068F80D}" sibTransId="{C4BE10C1-3A1C-45C3-A845-7054F273F241}"/>
    <dgm:cxn modelId="{A6A35EEA-E5FB-4EC7-A79F-47C9E6DA3B36}" type="presOf" srcId="{FFED9336-C1AF-4B01-A11C-ED8B9934394F}" destId="{C219FD77-77B7-4C5A-8E12-8B80D056CF81}" srcOrd="0" destOrd="3" presId="urn:microsoft.com/office/officeart/2005/8/layout/bList2"/>
    <dgm:cxn modelId="{59AA40CB-7508-4D31-9FC0-3982BE3C103A}" srcId="{A0CB3521-AF22-48E6-8A85-040B29A7EBDB}" destId="{FFED9336-C1AF-4B01-A11C-ED8B9934394F}" srcOrd="3" destOrd="0" parTransId="{A78B106A-5C5E-4D12-AB32-0524FAE188B3}" sibTransId="{FA920D1F-E20E-4D46-AF69-26319DFCE6F0}"/>
    <dgm:cxn modelId="{3021F0F0-DACC-4FC0-B8A4-1F5473A500A9}" srcId="{A0CB3521-AF22-48E6-8A85-040B29A7EBDB}" destId="{78AA34BA-617F-4B0D-B9E4-AEDBCA49B7C2}" srcOrd="0" destOrd="0" parTransId="{360BC8E1-7E3D-42F5-BA73-6C503C6A734E}" sibTransId="{821ED981-FA69-43D6-B5B2-06BE8129412F}"/>
    <dgm:cxn modelId="{AA6DAA66-4166-4A59-9ABF-319878CE4BE4}" type="presOf" srcId="{A0CB3521-AF22-48E6-8A85-040B29A7EBDB}" destId="{F7D376C0-8C05-4EB8-A6FF-F1903FFBB9DB}" srcOrd="1" destOrd="0" presId="urn:microsoft.com/office/officeart/2005/8/layout/bList2"/>
    <dgm:cxn modelId="{834B71C5-E8BD-4B39-9A19-1F298CD4C58D}" srcId="{9BEA22D2-D58A-4C86-96CC-07D5F051184A}" destId="{1AFAE4A4-5EA5-453A-8363-3A4F8A90E205}" srcOrd="0" destOrd="0" parTransId="{68935A89-704E-4A0E-803F-30313545654C}" sibTransId="{489E28F5-8ABB-4067-A857-F3FCD0881A6D}"/>
    <dgm:cxn modelId="{12609B70-8363-4804-9A04-4E1C11AE51FB}" srcId="{015939EB-87D6-4961-AA01-938DE4A797C4}" destId="{6AF30067-1523-42BB-8C25-D19A8756B0B0}" srcOrd="3" destOrd="0" parTransId="{B00D70C4-EBA6-4859-A59A-686A849CB69A}" sibTransId="{19619CCD-D99C-4122-A087-33134CA42F53}"/>
    <dgm:cxn modelId="{629983E5-0D2B-4415-B9B6-C5DA563BCB8E}" type="presOf" srcId="{A0CB3521-AF22-48E6-8A85-040B29A7EBDB}" destId="{07039278-EE00-416D-A641-1AB80A63ADE8}" srcOrd="0" destOrd="0" presId="urn:microsoft.com/office/officeart/2005/8/layout/bList2"/>
    <dgm:cxn modelId="{EFA10272-6785-48AA-AF96-0617C6BED817}" srcId="{015939EB-87D6-4961-AA01-938DE4A797C4}" destId="{4F306799-6AC7-4EF3-864A-27D1D218AE01}" srcOrd="0" destOrd="0" parTransId="{FCCF821E-9E55-4E2A-9055-3CBD79A2C145}" sibTransId="{10AEA658-610D-4D22-9172-0A8B6082E41C}"/>
    <dgm:cxn modelId="{B7BF5EB7-F9AA-4C29-BBAA-0FF22E427F6F}" srcId="{9BEA22D2-D58A-4C86-96CC-07D5F051184A}" destId="{45F008B3-2683-4FC3-BE64-BF2506441E24}" srcOrd="2" destOrd="0" parTransId="{C318485B-6814-40E0-BE06-FBE1E797A66F}" sibTransId="{2A866893-0FE4-488C-BF31-481BD5B28D10}"/>
    <dgm:cxn modelId="{64FEBF6E-6641-428D-8461-F716E9416E10}" type="presOf" srcId="{5C727A60-4997-40A0-88A4-AA56566AD59B}" destId="{F38C5EF1-3E3E-43C8-A27D-39FE30363E6C}" srcOrd="0" destOrd="1" presId="urn:microsoft.com/office/officeart/2005/8/layout/bList2"/>
    <dgm:cxn modelId="{34CA89C5-BC4A-4E89-B41F-7023275AE2B8}" srcId="{A0CB3521-AF22-48E6-8A85-040B29A7EBDB}" destId="{CF62B92F-22C9-45B5-A1F6-8BF78578561E}" srcOrd="2" destOrd="0" parTransId="{6A87C164-F538-4D12-8B27-D97D1848AE63}" sibTransId="{390685A5-F545-4D55-89D5-BD4DF906AD73}"/>
    <dgm:cxn modelId="{502FBB89-9800-4699-90A0-AEDCF42D9EB2}" type="presOf" srcId="{78AA34BA-617F-4B0D-B9E4-AEDBCA49B7C2}" destId="{C219FD77-77B7-4C5A-8E12-8B80D056CF81}" srcOrd="0" destOrd="0" presId="urn:microsoft.com/office/officeart/2005/8/layout/bList2"/>
    <dgm:cxn modelId="{D69970AA-B56E-424D-92DE-FF6EF1E1201B}" srcId="{015939EB-87D6-4961-AA01-938DE4A797C4}" destId="{5C727A60-4997-40A0-88A4-AA56566AD59B}" srcOrd="1" destOrd="0" parTransId="{5DF6BC83-CEAF-4440-98AB-F384E4A9AB01}" sibTransId="{F706285A-FF79-4436-90B1-74849DB53CAF}"/>
    <dgm:cxn modelId="{CE8C045B-12D9-4BC7-82AE-01DCB8810241}" srcId="{9BEA22D2-D58A-4C86-96CC-07D5F051184A}" destId="{1EE138F9-7054-4AE3-9611-892E59A2EECA}" srcOrd="1" destOrd="0" parTransId="{91CDB3E3-0DDB-4260-A785-3EB8D9200B5D}" sibTransId="{F341C2D0-91DF-41A9-B58E-2200AB9C1FAC}"/>
    <dgm:cxn modelId="{4F516321-9E29-4774-8075-A227B75FBC78}" type="presOf" srcId="{E62998E1-0EE8-4180-B892-91D559633603}" destId="{7AE08EC9-3540-457B-9E51-4F1739E94AD0}" srcOrd="0" destOrd="0" presId="urn:microsoft.com/office/officeart/2005/8/layout/bList2"/>
    <dgm:cxn modelId="{C098CBED-5F11-4E18-B9AB-5EBFCAA2CB2A}" type="presOf" srcId="{698E090A-0DFC-44EE-BB7C-4E61D4F06DCE}" destId="{F38C5EF1-3E3E-43C8-A27D-39FE30363E6C}" srcOrd="0" destOrd="2" presId="urn:microsoft.com/office/officeart/2005/8/layout/bList2"/>
    <dgm:cxn modelId="{2FF3CE3F-0F2F-454A-8768-67EDA0F0E962}" type="presOf" srcId="{10A101BA-4546-4A9A-85F8-929A4472FA25}" destId="{34C76CDC-C4C9-4EA0-8803-99F59B3BBD39}" srcOrd="0" destOrd="0" presId="urn:microsoft.com/office/officeart/2005/8/layout/bList2"/>
    <dgm:cxn modelId="{4C096D2D-E9AA-48A4-A4A6-AB6C329D5C9D}" srcId="{06DB6ABA-232D-4651-969C-532C90DF3D3F}" destId="{9BEA22D2-D58A-4C86-96CC-07D5F051184A}" srcOrd="1" destOrd="0" parTransId="{E99F37D2-DBC0-4D52-93B2-DAD8A7E7DAED}" sibTransId="{10A101BA-4546-4A9A-85F8-929A4472FA25}"/>
    <dgm:cxn modelId="{7F750559-FC14-497D-BAA4-A42B0BABDA49}" type="presOf" srcId="{06DB6ABA-232D-4651-969C-532C90DF3D3F}" destId="{7469E3E3-AC2D-4AC0-B9F6-84F53BFE96F4}" srcOrd="0" destOrd="0" presId="urn:microsoft.com/office/officeart/2005/8/layout/bList2"/>
    <dgm:cxn modelId="{02EA91D3-1485-4A12-B9FC-AEDBD1F3A969}" type="presOf" srcId="{1AFAE4A4-5EA5-453A-8363-3A4F8A90E205}" destId="{53C4922F-7194-4B45-9E89-F7FC574A1E36}" srcOrd="0" destOrd="0" presId="urn:microsoft.com/office/officeart/2005/8/layout/bList2"/>
    <dgm:cxn modelId="{87B8E703-B7DF-4965-808D-716A9E60DA04}" type="presOf" srcId="{015939EB-87D6-4961-AA01-938DE4A797C4}" destId="{47172538-0F1D-4A92-8223-7FB53F4DD9A7}" srcOrd="1" destOrd="0" presId="urn:microsoft.com/office/officeart/2005/8/layout/bList2"/>
    <dgm:cxn modelId="{2DC384D0-22F8-4FAE-B092-1FA4EE8601BA}" type="presOf" srcId="{1EE138F9-7054-4AE3-9611-892E59A2EECA}" destId="{53C4922F-7194-4B45-9E89-F7FC574A1E36}" srcOrd="0" destOrd="1" presId="urn:microsoft.com/office/officeart/2005/8/layout/bList2"/>
    <dgm:cxn modelId="{401615B3-7973-491A-88F8-A510EFDC7DB9}" type="presOf" srcId="{9BEA22D2-D58A-4C86-96CC-07D5F051184A}" destId="{618399C7-3D03-45E7-8C6D-F6160253F25D}" srcOrd="1" destOrd="0" presId="urn:microsoft.com/office/officeart/2005/8/layout/bList2"/>
    <dgm:cxn modelId="{066C7A38-AE53-44BA-8531-11F3B59CDA7F}" type="presOf" srcId="{5EE5E617-1DE7-4B65-9E08-B6FA862B5A7F}" destId="{53C4922F-7194-4B45-9E89-F7FC574A1E36}" srcOrd="0" destOrd="3" presId="urn:microsoft.com/office/officeart/2005/8/layout/bList2"/>
    <dgm:cxn modelId="{7123EE1E-F836-4AF5-B4C8-96453EC58344}" type="presOf" srcId="{CF62B92F-22C9-45B5-A1F6-8BF78578561E}" destId="{C219FD77-77B7-4C5A-8E12-8B80D056CF81}" srcOrd="0" destOrd="2" presId="urn:microsoft.com/office/officeart/2005/8/layout/bList2"/>
    <dgm:cxn modelId="{7B83BB92-4F16-46F0-854B-E96686FE4413}" type="presOf" srcId="{015939EB-87D6-4961-AA01-938DE4A797C4}" destId="{2150CA52-531D-4BEE-B586-AFDFCE386FB6}" srcOrd="0" destOrd="0" presId="urn:microsoft.com/office/officeart/2005/8/layout/bList2"/>
    <dgm:cxn modelId="{35B06213-BF56-4DDF-BA06-9BE40BB2FF66}" type="presOf" srcId="{6AF30067-1523-42BB-8C25-D19A8756B0B0}" destId="{F38C5EF1-3E3E-43C8-A27D-39FE30363E6C}" srcOrd="0" destOrd="3" presId="urn:microsoft.com/office/officeart/2005/8/layout/bList2"/>
    <dgm:cxn modelId="{01592790-5D46-4079-8212-BC3D3336CDE0}" srcId="{06DB6ABA-232D-4651-969C-532C90DF3D3F}" destId="{A0CB3521-AF22-48E6-8A85-040B29A7EBDB}" srcOrd="0" destOrd="0" parTransId="{F1CE236B-F6C3-437A-859B-D8EDE86A061A}" sibTransId="{E62998E1-0EE8-4180-B892-91D559633603}"/>
    <dgm:cxn modelId="{52F38054-58DE-4D2E-AB84-7148A85CFD84}" type="presOf" srcId="{45F008B3-2683-4FC3-BE64-BF2506441E24}" destId="{53C4922F-7194-4B45-9E89-F7FC574A1E36}" srcOrd="0" destOrd="2" presId="urn:microsoft.com/office/officeart/2005/8/layout/bList2"/>
    <dgm:cxn modelId="{8914DEB4-CAC2-4FCD-B016-C4E323BFC9CA}" type="presOf" srcId="{9BEA22D2-D58A-4C86-96CC-07D5F051184A}" destId="{B01E2E65-18A0-4B4D-8BCE-7B0DE1758794}" srcOrd="0" destOrd="0" presId="urn:microsoft.com/office/officeart/2005/8/layout/bList2"/>
    <dgm:cxn modelId="{A8992441-78EE-40B1-AADA-7BA1742E6220}" srcId="{015939EB-87D6-4961-AA01-938DE4A797C4}" destId="{698E090A-0DFC-44EE-BB7C-4E61D4F06DCE}" srcOrd="2" destOrd="0" parTransId="{165CC079-C6F0-4248-82A5-543D0BA6189A}" sibTransId="{2B54DDD9-1A19-456F-B928-737F16E23472}"/>
    <dgm:cxn modelId="{E84A2D4F-31AE-4AE3-BD08-BD02654281A6}" srcId="{9BEA22D2-D58A-4C86-96CC-07D5F051184A}" destId="{5EE5E617-1DE7-4B65-9E08-B6FA862B5A7F}" srcOrd="3" destOrd="0" parTransId="{389EB10A-7BB6-46D7-B7A0-000E79696B08}" sibTransId="{35BBF92E-CE23-4285-8F50-7FE4F454FC8F}"/>
    <dgm:cxn modelId="{5DC3AA1F-8B94-49BB-AD48-2F4E6891C0BD}" type="presOf" srcId="{4F306799-6AC7-4EF3-864A-27D1D218AE01}" destId="{F38C5EF1-3E3E-43C8-A27D-39FE30363E6C}" srcOrd="0" destOrd="0" presId="urn:microsoft.com/office/officeart/2005/8/layout/bList2"/>
    <dgm:cxn modelId="{F424BB34-9527-40FF-84F2-EF8D40020767}" srcId="{06DB6ABA-232D-4651-969C-532C90DF3D3F}" destId="{015939EB-87D6-4961-AA01-938DE4A797C4}" srcOrd="2" destOrd="0" parTransId="{AFD5ECE1-066A-41F8-B385-A5E496F4A5EB}" sibTransId="{3E04F5BC-4474-4636-8A0B-F5126AE4B5E1}"/>
    <dgm:cxn modelId="{96CBA2C4-3A52-43C7-8109-46B0AA044FB6}" type="presParOf" srcId="{7469E3E3-AC2D-4AC0-B9F6-84F53BFE96F4}" destId="{64172F00-20C5-4AB5-ADD0-443ABD1E4050}" srcOrd="0" destOrd="0" presId="urn:microsoft.com/office/officeart/2005/8/layout/bList2"/>
    <dgm:cxn modelId="{1CB4854E-13C5-496C-9599-CA098AF431A0}" type="presParOf" srcId="{64172F00-20C5-4AB5-ADD0-443ABD1E4050}" destId="{C219FD77-77B7-4C5A-8E12-8B80D056CF81}" srcOrd="0" destOrd="0" presId="urn:microsoft.com/office/officeart/2005/8/layout/bList2"/>
    <dgm:cxn modelId="{4020CED9-8324-4857-B184-80B5A07CA12C}" type="presParOf" srcId="{64172F00-20C5-4AB5-ADD0-443ABD1E4050}" destId="{07039278-EE00-416D-A641-1AB80A63ADE8}" srcOrd="1" destOrd="0" presId="urn:microsoft.com/office/officeart/2005/8/layout/bList2"/>
    <dgm:cxn modelId="{4378A0C2-EF86-463A-938A-0A3C5EC52CAF}" type="presParOf" srcId="{64172F00-20C5-4AB5-ADD0-443ABD1E4050}" destId="{F7D376C0-8C05-4EB8-A6FF-F1903FFBB9DB}" srcOrd="2" destOrd="0" presId="urn:microsoft.com/office/officeart/2005/8/layout/bList2"/>
    <dgm:cxn modelId="{74B12E3C-715D-43DD-947C-28D53137C7AC}" type="presParOf" srcId="{64172F00-20C5-4AB5-ADD0-443ABD1E4050}" destId="{84740064-9E49-4D4D-96DD-344BD5D1028C}" srcOrd="3" destOrd="0" presId="urn:microsoft.com/office/officeart/2005/8/layout/bList2"/>
    <dgm:cxn modelId="{6140F694-8158-4FCC-89A4-7021CCDEC2F1}" type="presParOf" srcId="{7469E3E3-AC2D-4AC0-B9F6-84F53BFE96F4}" destId="{7AE08EC9-3540-457B-9E51-4F1739E94AD0}" srcOrd="1" destOrd="0" presId="urn:microsoft.com/office/officeart/2005/8/layout/bList2"/>
    <dgm:cxn modelId="{FF5280C8-4162-49D2-BBD1-4324B72D0359}" type="presParOf" srcId="{7469E3E3-AC2D-4AC0-B9F6-84F53BFE96F4}" destId="{F23E4244-4200-41A0-AF5A-4342295BEFD8}" srcOrd="2" destOrd="0" presId="urn:microsoft.com/office/officeart/2005/8/layout/bList2"/>
    <dgm:cxn modelId="{33B3EDC2-B7FB-4D68-82CB-813D6220CEE2}" type="presParOf" srcId="{F23E4244-4200-41A0-AF5A-4342295BEFD8}" destId="{53C4922F-7194-4B45-9E89-F7FC574A1E36}" srcOrd="0" destOrd="0" presId="urn:microsoft.com/office/officeart/2005/8/layout/bList2"/>
    <dgm:cxn modelId="{44D38B22-D1AE-49A4-8E27-0CE9960B2575}" type="presParOf" srcId="{F23E4244-4200-41A0-AF5A-4342295BEFD8}" destId="{B01E2E65-18A0-4B4D-8BCE-7B0DE1758794}" srcOrd="1" destOrd="0" presId="urn:microsoft.com/office/officeart/2005/8/layout/bList2"/>
    <dgm:cxn modelId="{AFCE9CFD-4D80-42D2-B425-42925A78CE5B}" type="presParOf" srcId="{F23E4244-4200-41A0-AF5A-4342295BEFD8}" destId="{618399C7-3D03-45E7-8C6D-F6160253F25D}" srcOrd="2" destOrd="0" presId="urn:microsoft.com/office/officeart/2005/8/layout/bList2"/>
    <dgm:cxn modelId="{6478965B-C98B-40EE-A5AE-2D42186CFE80}" type="presParOf" srcId="{F23E4244-4200-41A0-AF5A-4342295BEFD8}" destId="{131E72D3-4F4B-4AE2-A979-CED9C4419055}" srcOrd="3" destOrd="0" presId="urn:microsoft.com/office/officeart/2005/8/layout/bList2"/>
    <dgm:cxn modelId="{578D256D-A073-444D-AA71-BFA5C498BEBE}" type="presParOf" srcId="{7469E3E3-AC2D-4AC0-B9F6-84F53BFE96F4}" destId="{34C76CDC-C4C9-4EA0-8803-99F59B3BBD39}" srcOrd="3" destOrd="0" presId="urn:microsoft.com/office/officeart/2005/8/layout/bList2"/>
    <dgm:cxn modelId="{938E6C36-6ED5-42B7-8417-0DD0163C52B5}" type="presParOf" srcId="{7469E3E3-AC2D-4AC0-B9F6-84F53BFE96F4}" destId="{CD4A1D7B-9FA7-4163-9A2B-66F09480967F}" srcOrd="4" destOrd="0" presId="urn:microsoft.com/office/officeart/2005/8/layout/bList2"/>
    <dgm:cxn modelId="{1F011402-37AA-4114-A9C7-2078A25B0017}" type="presParOf" srcId="{CD4A1D7B-9FA7-4163-9A2B-66F09480967F}" destId="{F38C5EF1-3E3E-43C8-A27D-39FE30363E6C}" srcOrd="0" destOrd="0" presId="urn:microsoft.com/office/officeart/2005/8/layout/bList2"/>
    <dgm:cxn modelId="{1F2C919C-CE12-412A-8CEC-D65891A02892}" type="presParOf" srcId="{CD4A1D7B-9FA7-4163-9A2B-66F09480967F}" destId="{2150CA52-531D-4BEE-B586-AFDFCE386FB6}" srcOrd="1" destOrd="0" presId="urn:microsoft.com/office/officeart/2005/8/layout/bList2"/>
    <dgm:cxn modelId="{B3113015-98EF-4BB3-8144-A5B126D5F61D}" type="presParOf" srcId="{CD4A1D7B-9FA7-4163-9A2B-66F09480967F}" destId="{47172538-0F1D-4A92-8223-7FB53F4DD9A7}" srcOrd="2" destOrd="0" presId="urn:microsoft.com/office/officeart/2005/8/layout/bList2"/>
    <dgm:cxn modelId="{1293646C-6BA0-4657-B2F6-862707531F39}" type="presParOf" srcId="{CD4A1D7B-9FA7-4163-9A2B-66F09480967F}" destId="{93C76364-58AE-42E2-9D53-A10B969BECF9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640C0-77FD-4E36-8ECD-0FAB1FD23A7C}">
      <dsp:nvSpPr>
        <dsp:cNvPr id="0" name=""/>
        <dsp:cNvSpPr/>
      </dsp:nvSpPr>
      <dsp:spPr>
        <a:xfrm>
          <a:off x="-5815662" y="-890081"/>
          <a:ext cx="6923664" cy="6923664"/>
        </a:xfrm>
        <a:prstGeom prst="blockArc">
          <a:avLst>
            <a:gd name="adj1" fmla="val 18900000"/>
            <a:gd name="adj2" fmla="val 2700000"/>
            <a:gd name="adj3" fmla="val 312"/>
          </a:avLst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D481AECD-B0C5-4C55-B7E9-498F95650E1E}">
      <dsp:nvSpPr>
        <dsp:cNvPr id="0" name=""/>
        <dsp:cNvSpPr/>
      </dsp:nvSpPr>
      <dsp:spPr>
        <a:xfrm>
          <a:off x="579959" y="395432"/>
          <a:ext cx="8491804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Создать экран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79959" y="395432"/>
        <a:ext cx="8491804" cy="791276"/>
      </dsp:txXfrm>
    </dsp:sp>
    <dsp:sp modelId="{3DD88450-1183-4B05-AF7F-83F2097F8610}">
      <dsp:nvSpPr>
        <dsp:cNvPr id="0" name=""/>
        <dsp:cNvSpPr/>
      </dsp:nvSpPr>
      <dsp:spPr>
        <a:xfrm>
          <a:off x="85412" y="29652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E3A90E2A-D971-4762-8FA0-A97065AFFA1E}">
      <dsp:nvSpPr>
        <dsp:cNvPr id="0" name=""/>
        <dsp:cNvSpPr/>
      </dsp:nvSpPr>
      <dsp:spPr>
        <a:xfrm>
          <a:off x="1033616" y="1582552"/>
          <a:ext cx="8038147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 на рассылки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033616" y="1582552"/>
        <a:ext cx="8038147" cy="791276"/>
      </dsp:txXfrm>
    </dsp:sp>
    <dsp:sp modelId="{A4A99086-8182-4088-A5CC-381E3FB5E3EE}">
      <dsp:nvSpPr>
        <dsp:cNvPr id="0" name=""/>
        <dsp:cNvSpPr/>
      </dsp:nvSpPr>
      <dsp:spPr>
        <a:xfrm>
          <a:off x="539068" y="148364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4A3600B3-FDDE-4E44-BB30-6DE7EAF3EA39}">
      <dsp:nvSpPr>
        <dsp:cNvPr id="0" name=""/>
        <dsp:cNvSpPr/>
      </dsp:nvSpPr>
      <dsp:spPr>
        <a:xfrm>
          <a:off x="1033616" y="2769671"/>
          <a:ext cx="8038147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Отправить запросы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033616" y="2769671"/>
        <a:ext cx="8038147" cy="791276"/>
      </dsp:txXfrm>
    </dsp:sp>
    <dsp:sp modelId="{03CBF96F-E7B1-40E8-B308-B2FDBA1CAC42}">
      <dsp:nvSpPr>
        <dsp:cNvPr id="0" name=""/>
        <dsp:cNvSpPr/>
      </dsp:nvSpPr>
      <dsp:spPr>
        <a:xfrm>
          <a:off x="539068" y="267076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3CBFF477-D0C8-4869-9EAB-E627B01CFFE2}">
      <dsp:nvSpPr>
        <dsp:cNvPr id="0" name=""/>
        <dsp:cNvSpPr/>
      </dsp:nvSpPr>
      <dsp:spPr>
        <a:xfrm>
          <a:off x="579959" y="3956791"/>
          <a:ext cx="8491804" cy="791276"/>
        </a:xfrm>
        <a:prstGeom prst="rect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628075" tIns="106680" rIns="106680" bIns="10668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Реагировать на изменения</a:t>
          </a:r>
          <a:endParaRPr lang="ru-RU" sz="42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79959" y="3956791"/>
        <a:ext cx="8491804" cy="791276"/>
      </dsp:txXfrm>
    </dsp:sp>
    <dsp:sp modelId="{F1661EB3-4011-4861-8F1B-2BC33DAAB75D}">
      <dsp:nvSpPr>
        <dsp:cNvPr id="0" name=""/>
        <dsp:cNvSpPr/>
      </dsp:nvSpPr>
      <dsp:spPr>
        <a:xfrm>
          <a:off x="85412" y="3857882"/>
          <a:ext cx="989095" cy="989095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699F00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888FD-D61B-45EF-9125-90761465A9F2}">
      <dsp:nvSpPr>
        <dsp:cNvPr id="0" name=""/>
        <dsp:cNvSpPr/>
      </dsp:nvSpPr>
      <dsp:spPr>
        <a:xfrm rot="5400000">
          <a:off x="4169147" y="100742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Экран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4460897" y="229082"/>
        <a:ext cx="863806" cy="997122"/>
      </dsp:txXfrm>
    </dsp:sp>
    <dsp:sp modelId="{C3527BAD-2752-455D-AABD-7E6F45BB2115}">
      <dsp:nvSpPr>
        <dsp:cNvPr id="0" name=""/>
        <dsp:cNvSpPr/>
      </dsp:nvSpPr>
      <dsp:spPr>
        <a:xfrm>
          <a:off x="5557748" y="295298"/>
          <a:ext cx="1608326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Настроить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DI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Подключить Аналитику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Передать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Layout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Найти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View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по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id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57748" y="295298"/>
        <a:ext cx="1608326" cy="864691"/>
      </dsp:txXfrm>
    </dsp:sp>
    <dsp:sp modelId="{A2682E11-309D-4955-849B-68F8EC15B9E9}">
      <dsp:nvSpPr>
        <dsp:cNvPr id="0" name=""/>
        <dsp:cNvSpPr/>
      </dsp:nvSpPr>
      <dsp:spPr>
        <a:xfrm rot="5400000">
          <a:off x="2818117" y="100742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Lifecycle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107176" y="231648"/>
        <a:ext cx="863034" cy="991993"/>
      </dsp:txXfrm>
    </dsp:sp>
    <dsp:sp modelId="{2C3B1B98-BBC5-44C2-9D2A-952264AFE969}">
      <dsp:nvSpPr>
        <dsp:cNvPr id="0" name=""/>
        <dsp:cNvSpPr/>
      </dsp:nvSpPr>
      <dsp:spPr>
        <a:xfrm rot="5400000">
          <a:off x="3489500" y="1330146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Рассылки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781250" y="1458486"/>
        <a:ext cx="863806" cy="997122"/>
      </dsp:txXfrm>
    </dsp:sp>
    <dsp:sp modelId="{E5419567-5B67-4EB3-AB91-9BF6CDF5F79B}">
      <dsp:nvSpPr>
        <dsp:cNvPr id="0" name=""/>
        <dsp:cNvSpPr/>
      </dsp:nvSpPr>
      <dsp:spPr>
        <a:xfrm>
          <a:off x="1977925" y="1524702"/>
          <a:ext cx="1556444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Rx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EventBus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Click / Swipe / Touch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Response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7925" y="1524702"/>
        <a:ext cx="1556444" cy="864691"/>
      </dsp:txXfrm>
    </dsp:sp>
    <dsp:sp modelId="{768A3FD1-EBF4-48F0-9739-DC1A73E2FE21}">
      <dsp:nvSpPr>
        <dsp:cNvPr id="0" name=""/>
        <dsp:cNvSpPr/>
      </dsp:nvSpPr>
      <dsp:spPr>
        <a:xfrm rot="5400000">
          <a:off x="4846683" y="1330146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ПодписатьсяОтписаться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5135742" y="1461052"/>
        <a:ext cx="863034" cy="991993"/>
      </dsp:txXfrm>
    </dsp:sp>
    <dsp:sp modelId="{7AEC68F2-F5E7-4227-B32D-31492BB241BA}">
      <dsp:nvSpPr>
        <dsp:cNvPr id="0" name=""/>
        <dsp:cNvSpPr/>
      </dsp:nvSpPr>
      <dsp:spPr>
        <a:xfrm rot="5400000">
          <a:off x="4169147" y="2559550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Запросы</a:t>
          </a:r>
          <a:endParaRPr lang="ru-RU" sz="13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4460897" y="2687890"/>
        <a:ext cx="863806" cy="997122"/>
      </dsp:txXfrm>
    </dsp:sp>
    <dsp:sp modelId="{C465FFBD-44B6-4067-BECD-97279B63B24D}">
      <dsp:nvSpPr>
        <dsp:cNvPr id="0" name=""/>
        <dsp:cNvSpPr/>
      </dsp:nvSpPr>
      <dsp:spPr>
        <a:xfrm>
          <a:off x="5557748" y="2754106"/>
          <a:ext cx="1608326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Сохранять в Базу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Отправлять на сервер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Читать файлы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Работать с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Bluetooth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/ Wi-Fi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57748" y="2754106"/>
        <a:ext cx="1608326" cy="864691"/>
      </dsp:txXfrm>
    </dsp:sp>
    <dsp:sp modelId="{214A52E2-5FCA-49CE-A34C-7277CAF8CC2B}">
      <dsp:nvSpPr>
        <dsp:cNvPr id="0" name=""/>
        <dsp:cNvSpPr/>
      </dsp:nvSpPr>
      <dsp:spPr>
        <a:xfrm rot="5400000">
          <a:off x="2818117" y="2559550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Обработать различные ошибки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107176" y="2690456"/>
        <a:ext cx="863034" cy="991993"/>
      </dsp:txXfrm>
    </dsp:sp>
    <dsp:sp modelId="{A887AE77-627F-436B-AFB1-E306E443B59A}">
      <dsp:nvSpPr>
        <dsp:cNvPr id="0" name=""/>
        <dsp:cNvSpPr/>
      </dsp:nvSpPr>
      <dsp:spPr>
        <a:xfrm rot="5400000">
          <a:off x="3489500" y="3788954"/>
          <a:ext cx="1447306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Roboto" panose="02000000000000000000" pitchFamily="2" charset="0"/>
              <a:ea typeface="Roboto" panose="02000000000000000000" pitchFamily="2" charset="0"/>
            </a:rPr>
            <a:t>Реакции</a:t>
          </a:r>
          <a:endParaRPr lang="ru-RU" sz="1400" b="1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3781250" y="3917294"/>
        <a:ext cx="863806" cy="997122"/>
      </dsp:txXfrm>
    </dsp:sp>
    <dsp:sp modelId="{F3949270-9862-40ED-BF2A-3ACAFA20C015}">
      <dsp:nvSpPr>
        <dsp:cNvPr id="0" name=""/>
        <dsp:cNvSpPr/>
      </dsp:nvSpPr>
      <dsp:spPr>
        <a:xfrm>
          <a:off x="1977925" y="3983510"/>
          <a:ext cx="1556444" cy="8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Менять </a:t>
          </a:r>
          <a:r>
            <a:rPr lang="en-US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UI</a:t>
          </a: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 элементы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Отображать данные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b="0" i="1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Запускать анимации</a:t>
          </a:r>
          <a:endParaRPr lang="ru-RU" sz="800" b="0" i="1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7925" y="3983510"/>
        <a:ext cx="1556444" cy="864691"/>
      </dsp:txXfrm>
    </dsp:sp>
    <dsp:sp modelId="{DFD53E4A-2F8D-4241-BADE-2FF9D5AC855A}">
      <dsp:nvSpPr>
        <dsp:cNvPr id="0" name=""/>
        <dsp:cNvSpPr/>
      </dsp:nvSpPr>
      <dsp:spPr>
        <a:xfrm rot="5400000">
          <a:off x="4846683" y="3788954"/>
          <a:ext cx="1441152" cy="1253802"/>
        </a:xfrm>
        <a:prstGeom prst="hexagon">
          <a:avLst>
            <a:gd name="adj" fmla="val 25000"/>
            <a:gd name="vf" fmla="val 11547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Асинхронно</a:t>
          </a:r>
          <a:endParaRPr lang="ru-RU" sz="105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 rot="-5400000">
        <a:off x="5135742" y="3919860"/>
        <a:ext cx="863034" cy="991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9FD77-77B7-4C5A-8E12-8B80D056CF81}">
      <dsp:nvSpPr>
        <dsp:cNvPr id="0" name=""/>
        <dsp:cNvSpPr/>
      </dsp:nvSpPr>
      <dsp:spPr>
        <a:xfrm>
          <a:off x="5562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7582" y="360730"/>
        <a:ext cx="2318347" cy="1751311"/>
      </dsp:txXfrm>
    </dsp:sp>
    <dsp:sp modelId="{F7D376C0-8C05-4EB8-A6FF-F1903FFBB9DB}">
      <dsp:nvSpPr>
        <dsp:cNvPr id="0" name=""/>
        <dsp:cNvSpPr/>
      </dsp:nvSpPr>
      <dsp:spPr>
        <a:xfrm>
          <a:off x="5562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Activity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562" y="2112041"/>
        <a:ext cx="1691822" cy="771132"/>
      </dsp:txXfrm>
    </dsp:sp>
    <dsp:sp modelId="{84740064-9E49-4D4D-96DD-344BD5D1028C}">
      <dsp:nvSpPr>
        <dsp:cNvPr id="0" name=""/>
        <dsp:cNvSpPr/>
      </dsp:nvSpPr>
      <dsp:spPr>
        <a:xfrm>
          <a:off x="1765343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1"/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53C4922F-7194-4B45-9E89-F7FC574A1E36}">
      <dsp:nvSpPr>
        <dsp:cNvPr id="0" name=""/>
        <dsp:cNvSpPr/>
      </dsp:nvSpPr>
      <dsp:spPr>
        <a:xfrm>
          <a:off x="2814491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56511" y="360730"/>
        <a:ext cx="2318347" cy="1751311"/>
      </dsp:txXfrm>
    </dsp:sp>
    <dsp:sp modelId="{618399C7-3D03-45E7-8C6D-F6160253F25D}">
      <dsp:nvSpPr>
        <dsp:cNvPr id="0" name=""/>
        <dsp:cNvSpPr/>
      </dsp:nvSpPr>
      <dsp:spPr>
        <a:xfrm>
          <a:off x="2814491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Fragment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814491" y="2112041"/>
        <a:ext cx="1691822" cy="771132"/>
      </dsp:txXfrm>
    </dsp:sp>
    <dsp:sp modelId="{131E72D3-4F4B-4AE2-A979-CED9C4419055}">
      <dsp:nvSpPr>
        <dsp:cNvPr id="0" name=""/>
        <dsp:cNvSpPr/>
      </dsp:nvSpPr>
      <dsp:spPr>
        <a:xfrm>
          <a:off x="4574273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F38C5EF1-3E3E-43C8-A27D-39FE30363E6C}">
      <dsp:nvSpPr>
        <dsp:cNvPr id="0" name=""/>
        <dsp:cNvSpPr/>
      </dsp:nvSpPr>
      <dsp:spPr>
        <a:xfrm>
          <a:off x="5623420" y="318710"/>
          <a:ext cx="2402387" cy="1793331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9050" tIns="57150" rIns="19050" bIns="190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showKeyboard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showToast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showProgress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boolean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showDialog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(title, </a:t>
          </a:r>
          <a:r>
            <a:rPr lang="en-US" sz="1500" kern="1200" dirty="0" err="1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msg</a:t>
          </a:r>
          <a:r>
            <a:rPr lang="en-US" sz="1500" kern="1200" dirty="0" smtClean="0">
              <a:solidFill>
                <a:srgbClr val="699F00"/>
              </a:solidFill>
              <a:latin typeface="Roboto" panose="02000000000000000000" pitchFamily="2" charset="0"/>
              <a:ea typeface="Roboto" panose="02000000000000000000" pitchFamily="2" charset="0"/>
            </a:rPr>
            <a:t>)</a:t>
          </a:r>
          <a:endParaRPr lang="ru-RU" sz="1500" kern="1200" dirty="0">
            <a:solidFill>
              <a:srgbClr val="699F00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665440" y="360730"/>
        <a:ext cx="2318347" cy="1751311"/>
      </dsp:txXfrm>
    </dsp:sp>
    <dsp:sp modelId="{47172538-0F1D-4A92-8223-7FB53F4DD9A7}">
      <dsp:nvSpPr>
        <dsp:cNvPr id="0" name=""/>
        <dsp:cNvSpPr/>
      </dsp:nvSpPr>
      <dsp:spPr>
        <a:xfrm>
          <a:off x="5623420" y="2112041"/>
          <a:ext cx="2402387" cy="77113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06680" tIns="0" rIns="3556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Widget</a:t>
          </a:r>
          <a:endParaRPr lang="ru-RU" sz="2800" kern="1200" dirty="0">
            <a:solidFill>
              <a:schemeClr val="bg1"/>
            </a:solidFill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5623420" y="2112041"/>
        <a:ext cx="1691822" cy="771132"/>
      </dsp:txXfrm>
    </dsp:sp>
    <dsp:sp modelId="{93C76364-58AE-42E2-9D53-A10B969BECF9}">
      <dsp:nvSpPr>
        <dsp:cNvPr id="0" name=""/>
        <dsp:cNvSpPr/>
      </dsp:nvSpPr>
      <dsp:spPr>
        <a:xfrm>
          <a:off x="7383202" y="2234529"/>
          <a:ext cx="840835" cy="840835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0000" t="20000" r="20000" b="20000"/>
          </a:stretch>
        </a:blip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>
          <a:glow rad="228600">
            <a:schemeClr val="accent3">
              <a:satMod val="175000"/>
              <a:alpha val="40000"/>
            </a:schemeClr>
          </a:glow>
        </a:effectLst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3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6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7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5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5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8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9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6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2A6A-6FA4-4E89-A643-ABB6C74EED32}" type="datetimeFigureOut">
              <a:rPr lang="ru-RU" smtClean="0"/>
              <a:t>06.06.2017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8A7F-55DF-4BCF-A450-BA1BBB8DFF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4420966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Middle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68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Explosion 2 22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1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2474720" y="2121078"/>
            <a:ext cx="2" cy="819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Down Arrow 17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Explosion 2 23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Left Arrow 28"/>
          <p:cNvSpPr/>
          <p:nvPr/>
        </p:nvSpPr>
        <p:spPr>
          <a:xfrm>
            <a:off x="2590800" y="2800350"/>
            <a:ext cx="1828799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2474720" y="2121078"/>
            <a:ext cx="2" cy="819216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" name="Down Arrow 4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76498" y="514350"/>
            <a:ext cx="2" cy="1638433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2019298" y="1695583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39128" y="322990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2828597" y="3073173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Smiley Face 14"/>
          <p:cNvSpPr/>
          <p:nvPr/>
        </p:nvSpPr>
        <p:spPr>
          <a:xfrm>
            <a:off x="2967056" y="4270010"/>
            <a:ext cx="544143" cy="53426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Left Arrow 15"/>
          <p:cNvSpPr/>
          <p:nvPr/>
        </p:nvSpPr>
        <p:spPr>
          <a:xfrm>
            <a:off x="2590800" y="2800350"/>
            <a:ext cx="1828799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Senior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Multiply 1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2" name="Rectangle 11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Explosion 2 12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Multiply 29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2" name="Rectangle 31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Explosion 2 32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196870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7" name="Rectangle 36"/>
          <p:cNvSpPr/>
          <p:nvPr/>
        </p:nvSpPr>
        <p:spPr>
          <a:xfrm>
            <a:off x="2786339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Left Arrow 39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Flowchart: Predefined Process 40"/>
          <p:cNvSpPr/>
          <p:nvPr/>
        </p:nvSpPr>
        <p:spPr>
          <a:xfrm>
            <a:off x="3733799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057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67598" y="514350"/>
            <a:ext cx="8902" cy="149749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73649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3276600" y="3766780"/>
            <a:ext cx="1142998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2010398" y="1554640"/>
            <a:ext cx="914400" cy="914400"/>
          </a:xfrm>
          <a:prstGeom prst="mathMultiply">
            <a:avLst>
              <a:gd name="adj1" fmla="val 144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Straight Connector 11"/>
          <p:cNvCxnSpPr/>
          <p:nvPr/>
        </p:nvCxnSpPr>
        <p:spPr>
          <a:xfrm>
            <a:off x="6553199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3" name="Rectangle 12"/>
          <p:cNvSpPr/>
          <p:nvPr/>
        </p:nvSpPr>
        <p:spPr>
          <a:xfrm>
            <a:off x="5622912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5707056" y="155464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98640" y="1228120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73649" y="850392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196870" y="3193990"/>
            <a:ext cx="0" cy="1421972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39" y="2616778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3475692"/>
            <a:ext cx="1142999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</a:t>
            </a:r>
            <a:endParaRPr lang="ru-RU" dirty="0">
              <a:ln>
                <a:solidFill>
                  <a:srgbClr val="699F00"/>
                </a:solidFill>
              </a:ln>
              <a:solidFill>
                <a:srgbClr val="699F00"/>
              </a:solidFill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2924798" y="423410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Left Arrow 20"/>
          <p:cNvSpPr/>
          <p:nvPr/>
        </p:nvSpPr>
        <p:spPr>
          <a:xfrm>
            <a:off x="4598639" y="2480758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Flowchart: Predefined Process 21"/>
          <p:cNvSpPr/>
          <p:nvPr/>
        </p:nvSpPr>
        <p:spPr>
          <a:xfrm>
            <a:off x="3733799" y="2941602"/>
            <a:ext cx="1524001" cy="306324"/>
          </a:xfrm>
          <a:prstGeom prst="flowChartPredefined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Keep</a:t>
            </a:r>
            <a:r>
              <a:rPr lang="ru-RU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 </a:t>
            </a:r>
            <a:r>
              <a:rPr lang="en-US" dirty="0" smtClean="0">
                <a:ln w="3175" cmpd="sng">
                  <a:solidFill>
                    <a:srgbClr val="699F00"/>
                  </a:solidFill>
                  <a:prstDash val="solid"/>
                </a:ln>
                <a:noFill/>
              </a:rPr>
              <a:t>data</a:t>
            </a:r>
            <a:endParaRPr lang="ru-RU" dirty="0">
              <a:ln w="3175" cmpd="sng">
                <a:solidFill>
                  <a:srgbClr val="699F00"/>
                </a:solidFill>
                <a:prstDash val="solid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88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5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23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7" name="Rectangle 2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56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Arrow Connector 2058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048" name="Straight Arrow Connector 2047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8480310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72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22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6" name="Rectangle 2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29" name="Rectangle 28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0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3" name="Rectangle 32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3" name="Picture 6" descr="D:\Cloud\YandexDisk\Скриншоты\2017-06-07_10-33-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633486"/>
            <a:ext cx="296087" cy="2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4" name="Rectangle 13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0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2663314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31"/>
          <p:cNvSpPr/>
          <p:nvPr/>
        </p:nvSpPr>
        <p:spPr>
          <a:xfrm>
            <a:off x="1143000" y="196362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2476500" y="514350"/>
            <a:ext cx="0" cy="41148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95801" y="935186"/>
            <a:ext cx="0" cy="3770164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5" name="Rectangle 34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57407" y="0"/>
            <a:ext cx="676788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…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1880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38" name="Rectangle 37"/>
          <p:cNvSpPr/>
          <p:nvPr/>
        </p:nvSpPr>
        <p:spPr>
          <a:xfrm>
            <a:off x="52578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9" name="Picture 4" descr="D:\avaytsekhovskiy\Mentor\Meetup\android-meetup\Arch\lecture\template\progres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72761"/>
            <a:ext cx="432592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>
            <a:off x="4495801" y="1216230"/>
            <a:ext cx="3673486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169287" y="514350"/>
            <a:ext cx="0" cy="419100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239000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488363" y="2724150"/>
            <a:ext cx="3680924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483939" y="2419350"/>
            <a:ext cx="201186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495801" y="2482362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476498" y="2778380"/>
            <a:ext cx="20118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7" name="Picture 5" descr="D:\Cloud\YandexDisk\Скриншоты\2017-06-07_10-32-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40" y="2122845"/>
            <a:ext cx="312737" cy="28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4488363" y="3333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476498" y="3398893"/>
            <a:ext cx="20118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476500" y="992393"/>
            <a:ext cx="20193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495801" y="1047750"/>
            <a:ext cx="1692286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495801" y="2190750"/>
            <a:ext cx="169228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476498" y="2266950"/>
            <a:ext cx="20193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188087" y="1047751"/>
            <a:ext cx="0" cy="11429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169287" y="1216230"/>
            <a:ext cx="0" cy="1507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188087" y="2482362"/>
            <a:ext cx="0" cy="85138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9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3283827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7" descr="D:\avaytsekhovskiy\Mentor\Meetup\android-meetup\Arch\css\theme\img\wt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31" y="2663314"/>
            <a:ext cx="230132" cy="23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7981">
            <a:off x="2514600" y="1276350"/>
            <a:ext cx="4191000" cy="857250"/>
          </a:xfrm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 smtClean="0">
                <a:ln w="18000">
                  <a:solidFill>
                    <a:schemeClr val="accent2"/>
                  </a:solidFill>
                  <a:prstDash val="solid"/>
                  <a:miter lim="800000"/>
                </a:ln>
                <a:noFill/>
                <a:latin typeface="Roboto" panose="02000000000000000000" pitchFamily="2" charset="0"/>
                <a:ea typeface="Roboto" panose="02000000000000000000" pitchFamily="2" charset="0"/>
              </a:rPr>
              <a:t>Не круто</a:t>
            </a:r>
            <a:endParaRPr lang="ru-RU" sz="4800" b="1" dirty="0">
              <a:ln w="18000">
                <a:solidFill>
                  <a:schemeClr val="accent2"/>
                </a:solidFill>
                <a:prstDash val="solid"/>
                <a:miter lim="800000"/>
              </a:ln>
              <a:noFill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987981">
            <a:off x="2514600" y="1276350"/>
            <a:ext cx="4191000" cy="857250"/>
          </a:xfrm>
          <a:ln w="50800" cmpd="sng">
            <a:solidFill>
              <a:srgbClr val="00B05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8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noFill/>
                <a:latin typeface="Roboto" panose="02000000000000000000" pitchFamily="2" charset="0"/>
                <a:ea typeface="Roboto" panose="02000000000000000000" pitchFamily="2" charset="0"/>
              </a:rPr>
              <a:t>Успех</a:t>
            </a:r>
            <a:endParaRPr lang="ru-RU" sz="4800" b="1" dirty="0">
              <a:ln w="18000">
                <a:solidFill>
                  <a:srgbClr val="00B050"/>
                </a:solidFill>
                <a:prstDash val="solid"/>
                <a:miter lim="800000"/>
              </a:ln>
              <a:noFill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2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24810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2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575571"/>
          </a:xfrm>
        </p:spPr>
        <p:txBody>
          <a:bodyPr/>
          <a:lstStyle/>
          <a:p>
            <a:r>
              <a:rPr lang="en-US" dirty="0" smtClean="0"/>
              <a:t>Junior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9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7" name="Rectangle 1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9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Explosion 2 10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8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12"/>
          <p:cNvSpPr/>
          <p:nvPr/>
        </p:nvSpPr>
        <p:spPr>
          <a:xfrm>
            <a:off x="1600200" y="209550"/>
            <a:ext cx="304800" cy="4572000"/>
          </a:xfrm>
          <a:prstGeom prst="downArrow">
            <a:avLst>
              <a:gd name="adj1" fmla="val 46038"/>
              <a:gd name="adj2" fmla="val 6082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476498" y="514350"/>
            <a:ext cx="2" cy="2934131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514350"/>
            <a:ext cx="0" cy="4191000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2065969" y="11856"/>
            <a:ext cx="821059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UI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5513" y="0"/>
            <a:ext cx="1860574" cy="92333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2700">
                  <a:solidFill>
                    <a:srgbClr val="699F00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Async</a:t>
            </a:r>
            <a:endParaRPr lang="en-US" sz="5400" b="1" cap="none" spc="0" dirty="0">
              <a:ln w="12700">
                <a:solidFill>
                  <a:srgbClr val="699F00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573649" y="1138806"/>
            <a:ext cx="1845951" cy="242316"/>
          </a:xfrm>
          <a:prstGeom prst="rightArrow">
            <a:avLst>
              <a:gd name="adj1" fmla="val 26250"/>
              <a:gd name="adj2" fmla="val 7506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2573648" y="2800350"/>
            <a:ext cx="1845951" cy="242316"/>
          </a:xfrm>
          <a:prstGeom prst="leftArrow">
            <a:avLst>
              <a:gd name="adj1" fmla="val 26389"/>
              <a:gd name="adj2" fmla="val 843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Explosion 2 19"/>
          <p:cNvSpPr/>
          <p:nvPr/>
        </p:nvSpPr>
        <p:spPr>
          <a:xfrm>
            <a:off x="3649657" y="1733550"/>
            <a:ext cx="1692286" cy="762000"/>
          </a:xfrm>
          <a:prstGeom prst="irregularSeal2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rgbClr val="699F00"/>
                  </a:solidFill>
                </a:ln>
                <a:solidFill>
                  <a:schemeClr val="bg1"/>
                </a:solidFill>
              </a:rPr>
              <a:t>Work</a:t>
            </a:r>
            <a:endParaRPr lang="ru-RU" dirty="0">
              <a:ln>
                <a:solidFill>
                  <a:srgbClr val="699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Smiley Face 20"/>
          <p:cNvSpPr/>
          <p:nvPr/>
        </p:nvSpPr>
        <p:spPr>
          <a:xfrm>
            <a:off x="2204428" y="3181350"/>
            <a:ext cx="544143" cy="534262"/>
          </a:xfrm>
          <a:prstGeom prst="smileyFac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152</Words>
  <Application>Microsoft Office PowerPoint</Application>
  <PresentationFormat>On-screen Show (16:9)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Не круто</vt:lpstr>
      <vt:lpstr>Успех</vt:lpstr>
      <vt:lpstr>PowerPoint Presentation</vt:lpstr>
      <vt:lpstr>Junior</vt:lpstr>
      <vt:lpstr>PowerPoint Presentation</vt:lpstr>
      <vt:lpstr>PowerPoint Presentation</vt:lpstr>
      <vt:lpstr>PowerPoint Presentation</vt:lpstr>
      <vt:lpstr>Middle</vt:lpstr>
      <vt:lpstr>PowerPoint Presentation</vt:lpstr>
      <vt:lpstr>PowerPoint Presentation</vt:lpstr>
      <vt:lpstr>PowerPoint Presentation</vt:lpstr>
      <vt:lpstr>Senior</vt:lpstr>
      <vt:lpstr>PowerPoint Presentation</vt:lpstr>
      <vt:lpstr>PowerPoint Presentation</vt:lpstr>
      <vt:lpstr>PowerPoint Presentation</vt:lpstr>
      <vt:lpstr>Arch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Vaytsekhovskiy</dc:creator>
  <cp:lastModifiedBy>Aleksandr Vaytsekhovskiy</cp:lastModifiedBy>
  <cp:revision>20</cp:revision>
  <dcterms:created xsi:type="dcterms:W3CDTF">2017-06-06T08:52:12Z</dcterms:created>
  <dcterms:modified xsi:type="dcterms:W3CDTF">2017-06-07T04:55:50Z</dcterms:modified>
</cp:coreProperties>
</file>