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63" r:id="rId3"/>
    <p:sldId id="264" r:id="rId4"/>
    <p:sldId id="259" r:id="rId5"/>
    <p:sldId id="260" r:id="rId6"/>
    <p:sldId id="265" r:id="rId7"/>
    <p:sldId id="261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51A"/>
    <a:srgbClr val="077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1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9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3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LGzeTHAbq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-12700" y="2501900"/>
            <a:ext cx="12192000" cy="1854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2060"/>
              </a:solidFill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2995613" y="3093243"/>
            <a:ext cx="5957888" cy="102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4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0" y="266700"/>
            <a:ext cx="1327150" cy="7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4324"/>
            <a:ext cx="10515600" cy="11969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obyektlari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ta’riflari</a:t>
            </a:r>
            <a:r>
              <a:rPr lang="en-US" sz="1800" dirty="0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xususiyatlari</a:t>
            </a:r>
            <a:r>
              <a:rPr lang="en-US" sz="1800" dirty="0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usullari</a:t>
            </a:r>
            <a:r>
              <a:rPr lang="en-US" sz="1800" dirty="0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Obyektni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ko’rsatish</a:t>
            </a:r>
            <a:endParaRPr lang="en-US" sz="1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qo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’shimchalari</a:t>
            </a:r>
            <a:endParaRPr lang="en-US" sz="1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prototiplari</a:t>
            </a:r>
            <a:endParaRPr lang="en-US" sz="1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takrorlash</a:t>
            </a:r>
            <a:endParaRPr lang="en-US" sz="1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to’plami</a:t>
            </a:r>
            <a:endParaRPr lang="en-US" sz="1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xaritalari</a:t>
            </a:r>
            <a:endParaRPr lang="en-US" sz="1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havola</a:t>
            </a:r>
            <a:endParaRPr lang="ru-RU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0" y="266700"/>
            <a:ext cx="1327150" cy="743204"/>
          </a:xfrm>
          <a:prstGeom prst="rect">
            <a:avLst/>
          </a:prstGeom>
        </p:spPr>
      </p:pic>
      <p:sp>
        <p:nvSpPr>
          <p:cNvPr id="10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69444" y="1581060"/>
            <a:ext cx="8265083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2400" dirty="0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ta’riflari</a:t>
            </a:r>
            <a:r>
              <a:rPr lang="en-US" sz="2400" dirty="0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 smtClean="0">
              <a:solidFill>
                <a:srgbClr val="02B5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ru-RU" sz="1800" i="0" u="none" strike="noStrike" cap="none" normalizeH="0" baseline="0" dirty="0" smtClean="0">
              <a:ln>
                <a:noFill/>
              </a:ln>
              <a:solidFill>
                <a:srgbClr val="02B51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2B5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JavaScript-da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deyarli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hamma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narsa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ob'ekt</a:t>
            </a:r>
            <a:r>
              <a:rPr kumimoji="0" lang="en-US" altLang="ru-RU" sz="180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ru-RU" sz="1800" i="0" u="none" strike="noStrike" cap="none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hisoblanadi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ru-RU" sz="18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2B5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Barcha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qiymatlari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primitivlardan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tashqari</a:t>
            </a:r>
            <a:r>
              <a:rPr lang="en-US" altLang="ru-RU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obyektdir</a:t>
            </a:r>
            <a:r>
              <a:rPr lang="en-US" altLang="ru-RU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ru-RU" sz="18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Mantiqiy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qiymatlar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ob'ektlar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mumkin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agar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kalit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so'z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bilan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aniqlangan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bo'lsa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Raqamlar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ob'ektlar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mumkin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agar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kalit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so'z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bilan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aniqlangan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bo'lsa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Satrlar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ob'ektlar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mumkin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agar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kalit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so'z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bilan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belgilangan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bo'lsa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Sanalar</a:t>
            </a: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Matematika</a:t>
            </a: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Muntazam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iboralar</a:t>
            </a: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Massivlar</a:t>
            </a: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Funktsiyalar</a:t>
            </a: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Ob'ektlar</a:t>
            </a: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ru-RU" sz="1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kumimoji="0" lang="en-US" altLang="ru-RU" sz="180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ru-RU" sz="1800" i="0" u="none" strike="noStrike" cap="none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hisoblanadi</a:t>
            </a:r>
            <a:endParaRPr kumimoji="0" lang="ru-RU" altLang="ru-RU" sz="32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0" y="266700"/>
            <a:ext cx="1327150" cy="743204"/>
          </a:xfrm>
          <a:prstGeom prst="rect">
            <a:avLst/>
          </a:prstGeom>
        </p:spPr>
      </p:pic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60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2400" dirty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xususiyatlari</a:t>
            </a:r>
            <a:r>
              <a:rPr lang="en-US" sz="2400" dirty="0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z-Latn-UZ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Xususiyatlar </a:t>
            </a:r>
            <a:r>
              <a:rPr lang="uz-Latn-UZ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 qanday JavaScript obyektining eng muhim qismidir</a:t>
            </a:r>
            <a:r>
              <a:rPr lang="uz-Latn-UZ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z-Latn-UZ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Xususiyatlar JavaScript obyekti bilan bog'langan qiymatlardir.</a:t>
            </a:r>
          </a:p>
          <a:p>
            <a:r>
              <a:rPr lang="uz-Latn-UZ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ob'ekti tartiblanmagan xususiyatlar to'plamidir.</a:t>
            </a:r>
          </a:p>
          <a:p>
            <a:r>
              <a:rPr lang="uz-Latn-UZ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Xususiyatlar odatda o'zgartirilishi, qo'shilishi va o'chirilishi mumkin, lekin ba'zilari faqat </a:t>
            </a:r>
            <a:r>
              <a:rPr lang="uz-Latn-UZ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o'qilad</a:t>
            </a:r>
            <a:r>
              <a:rPr lang="en-US" sz="1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uz-Latn-UZ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solidFill>
                <a:srgbClr val="02B5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762" y="1102235"/>
            <a:ext cx="11953875" cy="20414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uz-Latn-UZ" sz="2400" dirty="0" smtClean="0">
                <a:solidFill>
                  <a:srgbClr val="02B51A"/>
                </a:solidFill>
              </a:rPr>
              <a:t>Ob'ektning xususiyatiga kirish sintaksisi:</a:t>
            </a:r>
            <a:endParaRPr lang="en-US" sz="2000" dirty="0" smtClean="0">
              <a:solidFill>
                <a:srgbClr val="02B51A"/>
              </a:solidFill>
            </a:endParaRPr>
          </a:p>
          <a:p>
            <a:pPr marL="0" indent="0" algn="ctr">
              <a:buNone/>
            </a:pPr>
            <a:endParaRPr lang="en-US" sz="2400" i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900" i="1" dirty="0" smtClean="0">
                <a:solidFill>
                  <a:srgbClr val="002060"/>
                </a:solidFill>
              </a:rPr>
              <a:t>1. </a:t>
            </a:r>
            <a:r>
              <a:rPr lang="uz-Latn-UZ" sz="1900" i="1" dirty="0" smtClean="0">
                <a:solidFill>
                  <a:srgbClr val="002060"/>
                </a:solidFill>
              </a:rPr>
              <a:t>objectName.property</a:t>
            </a:r>
            <a:r>
              <a:rPr lang="uz-Latn-UZ" sz="1900" i="1" dirty="0"/>
              <a:t>      </a:t>
            </a:r>
            <a:r>
              <a:rPr lang="uz-Latn-UZ" sz="1900" dirty="0">
                <a:solidFill>
                  <a:srgbClr val="07730A"/>
                </a:solidFill>
              </a:rPr>
              <a:t>// </a:t>
            </a:r>
            <a:r>
              <a:rPr lang="uz-Latn-UZ" sz="1900" dirty="0" smtClean="0">
                <a:solidFill>
                  <a:srgbClr val="07730A"/>
                </a:solidFill>
              </a:rPr>
              <a:t>person.age</a:t>
            </a:r>
            <a:r>
              <a:rPr lang="en-US" sz="1900" dirty="0"/>
              <a:t> </a:t>
            </a:r>
            <a:r>
              <a:rPr lang="en-US" sz="1900" dirty="0" smtClean="0"/>
              <a:t>  		               </a:t>
            </a:r>
            <a:r>
              <a:rPr lang="en-US" sz="1900" i="1" dirty="0" smtClean="0">
                <a:solidFill>
                  <a:srgbClr val="002060"/>
                </a:solidFill>
              </a:rPr>
              <a:t>2.</a:t>
            </a:r>
            <a:r>
              <a:rPr lang="uz-Latn-UZ" sz="1900" i="1" dirty="0" smtClean="0">
                <a:solidFill>
                  <a:srgbClr val="002060"/>
                </a:solidFill>
              </a:rPr>
              <a:t>objectName</a:t>
            </a:r>
            <a:r>
              <a:rPr lang="uz-Latn-UZ" sz="1900" dirty="0">
                <a:solidFill>
                  <a:srgbClr val="002060"/>
                </a:solidFill>
              </a:rPr>
              <a:t>["</a:t>
            </a:r>
            <a:r>
              <a:rPr lang="uz-Latn-UZ" sz="1900" i="1" dirty="0">
                <a:solidFill>
                  <a:srgbClr val="C00000"/>
                </a:solidFill>
              </a:rPr>
              <a:t>property</a:t>
            </a:r>
            <a:r>
              <a:rPr lang="uz-Latn-UZ" sz="1900" dirty="0">
                <a:solidFill>
                  <a:srgbClr val="002060"/>
                </a:solidFill>
              </a:rPr>
              <a:t>"]</a:t>
            </a:r>
            <a:r>
              <a:rPr lang="uz-Latn-UZ" sz="1900" dirty="0"/>
              <a:t>   </a:t>
            </a:r>
            <a:r>
              <a:rPr lang="uz-Latn-UZ" sz="1900" dirty="0" smtClean="0">
                <a:solidFill>
                  <a:srgbClr val="07730A"/>
                </a:solidFill>
              </a:rPr>
              <a:t>//person</a:t>
            </a:r>
            <a:r>
              <a:rPr lang="uz-Latn-UZ" sz="1900" dirty="0">
                <a:solidFill>
                  <a:srgbClr val="07730A"/>
                </a:solidFill>
              </a:rPr>
              <a:t>["</a:t>
            </a:r>
            <a:r>
              <a:rPr lang="uz-Latn-UZ" sz="1900" dirty="0" smtClean="0">
                <a:solidFill>
                  <a:srgbClr val="07730A"/>
                </a:solidFill>
              </a:rPr>
              <a:t>age“]</a:t>
            </a:r>
            <a:endParaRPr lang="en-US" sz="19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900" i="1" dirty="0" smtClean="0">
                <a:solidFill>
                  <a:srgbClr val="002060"/>
                </a:solidFill>
              </a:rPr>
              <a:t>3. </a:t>
            </a:r>
            <a:r>
              <a:rPr lang="uz-Latn-UZ" sz="1900" i="1" dirty="0" smtClean="0">
                <a:solidFill>
                  <a:srgbClr val="002060"/>
                </a:solidFill>
              </a:rPr>
              <a:t>objectName</a:t>
            </a:r>
            <a:r>
              <a:rPr lang="uz-Latn-UZ" sz="1900" dirty="0" smtClean="0">
                <a:solidFill>
                  <a:srgbClr val="002060"/>
                </a:solidFill>
              </a:rPr>
              <a:t>[</a:t>
            </a:r>
            <a:r>
              <a:rPr lang="uz-Latn-UZ" sz="1900" i="1" dirty="0" smtClean="0">
                <a:solidFill>
                  <a:srgbClr val="002060"/>
                </a:solidFill>
              </a:rPr>
              <a:t>expression</a:t>
            </a:r>
            <a:r>
              <a:rPr lang="uz-Latn-UZ" sz="1900" dirty="0">
                <a:solidFill>
                  <a:srgbClr val="002060"/>
                </a:solidFill>
              </a:rPr>
              <a:t>]</a:t>
            </a:r>
            <a:r>
              <a:rPr lang="uz-Latn-UZ" sz="1900" dirty="0"/>
              <a:t>   </a:t>
            </a:r>
            <a:r>
              <a:rPr lang="uz-Latn-UZ" sz="1900" dirty="0">
                <a:solidFill>
                  <a:srgbClr val="07730A"/>
                </a:solidFill>
              </a:rPr>
              <a:t>// x = "age"; person[x</a:t>
            </a:r>
            <a:r>
              <a:rPr lang="uz-Latn-UZ" sz="1900" dirty="0" smtClean="0">
                <a:solidFill>
                  <a:srgbClr val="07730A"/>
                </a:solidFill>
              </a:rPr>
              <a:t>]</a:t>
            </a:r>
            <a:endParaRPr lang="en-US" sz="19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73499" y="1628902"/>
            <a:ext cx="4470400" cy="355600"/>
          </a:xfrm>
          <a:prstGeom prst="rect">
            <a:avLst/>
          </a:prstGeom>
          <a:solidFill>
            <a:srgbClr val="00206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uz-Latn-UZ" dirty="0">
                <a:solidFill>
                  <a:srgbClr val="92D050"/>
                </a:solidFill>
              </a:rPr>
              <a:t>Ifoda</a:t>
            </a:r>
            <a:r>
              <a:rPr lang="uz-Latn-UZ" dirty="0">
                <a:solidFill>
                  <a:schemeClr val="bg1"/>
                </a:solidFill>
              </a:rPr>
              <a:t> xususiyat nomiga baholanishi kerak.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0" y="266700"/>
            <a:ext cx="1327150" cy="7432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4373562"/>
            <a:ext cx="5981700" cy="19716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25" y="4373562"/>
            <a:ext cx="5772150" cy="1971675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432050" y="3785674"/>
            <a:ext cx="1181100" cy="346075"/>
          </a:xfrm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1 - </a:t>
            </a:r>
            <a:r>
              <a:rPr lang="en-US" sz="1800" dirty="0" err="1" smtClean="0">
                <a:solidFill>
                  <a:srgbClr val="002060"/>
                </a:solidFill>
              </a:rPr>
              <a:t>misol</a:t>
            </a:r>
            <a:r>
              <a:rPr lang="en-US" sz="1800" dirty="0" smtClean="0">
                <a:solidFill>
                  <a:srgbClr val="002060"/>
                </a:solidFill>
              </a:rPr>
              <a:t>:</a:t>
            </a:r>
            <a:endParaRPr lang="ru-RU" sz="1800" dirty="0">
              <a:solidFill>
                <a:srgbClr val="002060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509000" y="3785674"/>
            <a:ext cx="1181100" cy="34607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2060"/>
                </a:solidFill>
              </a:rPr>
              <a:t>2</a:t>
            </a:r>
            <a:r>
              <a:rPr lang="en-US" sz="1800" dirty="0" smtClean="0">
                <a:solidFill>
                  <a:srgbClr val="002060"/>
                </a:solidFill>
              </a:rPr>
              <a:t> - </a:t>
            </a:r>
            <a:r>
              <a:rPr lang="en-US" sz="1800" dirty="0" err="1" smtClean="0">
                <a:solidFill>
                  <a:srgbClr val="002060"/>
                </a:solidFill>
              </a:rPr>
              <a:t>misol</a:t>
            </a:r>
            <a:r>
              <a:rPr lang="en-US" sz="1800" dirty="0" smtClean="0">
                <a:solidFill>
                  <a:srgbClr val="002060"/>
                </a:solidFill>
              </a:rPr>
              <a:t>:</a:t>
            </a:r>
            <a:endParaRPr lang="ru-RU" sz="1800" dirty="0">
              <a:solidFill>
                <a:srgbClr val="002060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108700" y="6096000"/>
            <a:ext cx="11684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36525" y="6108700"/>
            <a:ext cx="917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0526" y="797095"/>
            <a:ext cx="5638800" cy="680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en-US" sz="2400" dirty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usullari</a:t>
            </a:r>
            <a:r>
              <a:rPr lang="en-US" sz="2400" dirty="0" smtClean="0">
                <a:solidFill>
                  <a:srgbClr val="02B5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400" dirty="0">
              <a:solidFill>
                <a:srgbClr val="02B51A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26" y="1756390"/>
            <a:ext cx="6527800" cy="27171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0" y="266700"/>
            <a:ext cx="1327150" cy="743204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46026" y="4752031"/>
            <a:ext cx="7703776" cy="1287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nima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?</a:t>
            </a:r>
          </a:p>
          <a:p>
            <a:pPr lvl="0"/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JavaScript-da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kalit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so'z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2B5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ob'ektga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ishora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qiladi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Qaysi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ob'ekt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qanday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0" lang="en-US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chaqirilayotganiga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ishlatilgan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chaqirilganiga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bog'liq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Kalit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so'z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qanday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ishlatilishiga</a:t>
            </a:r>
            <a:r>
              <a:rPr kumimoji="0" lang="en-US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qarab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turli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xil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ob'ektlarga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ishora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qiladi</a:t>
            </a:r>
            <a:r>
              <a:rPr kumimoji="0" lang="ru-RU" altLang="ru-RU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33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8553450" y="3630215"/>
            <a:ext cx="3638550" cy="419100"/>
          </a:xfrm>
          <a:prstGeom prst="rect">
            <a:avLst/>
          </a:prstGeom>
          <a:solidFill>
            <a:srgbClr val="00206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b="0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 </a:t>
            </a:r>
            <a:r>
              <a:rPr lang="uz-Latn-UZ" b="0" i="1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objectName.methodName()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724400" y="1041500"/>
            <a:ext cx="7467600" cy="342900"/>
          </a:xfrm>
          <a:prstGeom prst="rect">
            <a:avLst/>
          </a:prstGeom>
          <a:solidFill>
            <a:srgbClr val="00206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r>
              <a:rPr lang="en-US" altLang="ru-RU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uz-Latn-UZ" altLang="ru-RU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altLang="ru-RU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</a:t>
            </a:r>
            <a:r>
              <a:rPr lang="en-US" altLang="ru-RU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o'zgaruvchi</a:t>
            </a:r>
            <a:r>
              <a:rPr lang="ru-RU" alt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emas</a:t>
            </a:r>
            <a:r>
              <a:rPr lang="ru-RU" alt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ru-RU" alt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ru-RU" alt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kalit</a:t>
            </a:r>
            <a:r>
              <a:rPr lang="ru-RU" alt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so'z</a:t>
            </a:r>
            <a:r>
              <a:rPr lang="ru-RU" alt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u-RU" alt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ning</a:t>
            </a:r>
            <a:r>
              <a:rPr lang="ru-RU" alt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qiymatini</a:t>
            </a:r>
            <a:r>
              <a:rPr lang="ru-RU" alt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o'zgartira</a:t>
            </a:r>
            <a:r>
              <a:rPr lang="ru-RU" alt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olmaysiz</a:t>
            </a:r>
            <a:r>
              <a:rPr lang="ru-RU" alt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alt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0" y="266700"/>
            <a:ext cx="1327150" cy="7432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2900" y="1389309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2400" b="0" i="0" dirty="0" smtClean="0">
                <a:solidFill>
                  <a:srgbClr val="02B5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 usullari</a:t>
            </a:r>
            <a:r>
              <a:rPr lang="en-US" sz="2400" b="0" i="0" dirty="0" smtClean="0">
                <a:solidFill>
                  <a:srgbClr val="02B5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uz-Latn-UZ" b="0" i="0" dirty="0" smtClean="0">
              <a:solidFill>
                <a:srgbClr val="02B51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z-Latn-UZ" b="0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 usullari - bu ob'ektlarda bajarilishi mumkin bo'lgan harakatlar.</a:t>
            </a:r>
          </a:p>
          <a:p>
            <a:r>
              <a:rPr lang="uz-Latn-UZ" b="0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 </a:t>
            </a:r>
            <a:r>
              <a:rPr lang="uz-Latn-UZ" b="1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usuli funksiya ta'rifini</a:t>
            </a:r>
            <a:r>
              <a:rPr lang="uz-Latn-UZ" b="0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o'z ichiga olgan xususiyatdir .</a:t>
            </a:r>
            <a:endParaRPr lang="en-US" b="0" i="0" dirty="0" smtClean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378450" y="2534452"/>
            <a:ext cx="6813550" cy="385465"/>
          </a:xfrm>
          <a:prstGeom prst="rect">
            <a:avLst/>
          </a:prstGeom>
          <a:solidFill>
            <a:srgbClr val="00206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</a:t>
            </a:r>
            <a:r>
              <a:rPr lang="uz-Latn-UZ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Metodlar</a:t>
            </a:r>
            <a:r>
              <a:rPr lang="uz-Latn-UZ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uz-Latn-UZ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ekt xususiyatlari sifatida saqlanadigan </a:t>
            </a:r>
            <a:r>
              <a:rPr lang="uz-Latn-UZ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funktsiyalardir</a:t>
            </a:r>
            <a:r>
              <a:rPr lang="uz-Latn-UZ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42900" y="287979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z-Latn-UZ" sz="2400" b="0" i="0" dirty="0" smtClean="0">
                <a:solidFill>
                  <a:srgbClr val="02B5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Obyekt usullariga kirish</a:t>
            </a:r>
            <a:r>
              <a:rPr lang="en-US" sz="2400" b="0" i="0" dirty="0" smtClean="0">
                <a:solidFill>
                  <a:srgbClr val="02B5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uz-Latn-UZ" b="0" i="0" dirty="0" smtClean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z-Latn-UZ" b="0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 quyidagi sintaksis bilan </a:t>
            </a:r>
            <a:r>
              <a:rPr lang="uz-Latn-UZ" b="1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obyekt</a:t>
            </a:r>
            <a:r>
              <a:rPr lang="uz-Latn-UZ" b="0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usuliga kirasiz:</a:t>
            </a:r>
            <a:endParaRPr lang="uz-Latn-UZ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42900" y="4054314"/>
            <a:ext cx="11626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dirty="0">
                <a:solidFill>
                  <a:srgbClr val="002060"/>
                </a:solidFill>
              </a:rPr>
              <a:t>Siz odatda </a:t>
            </a:r>
            <a:r>
              <a:rPr lang="uz-Latn-UZ" dirty="0">
                <a:solidFill>
                  <a:srgbClr val="02B51A"/>
                </a:solidFill>
              </a:rPr>
              <a:t>fullName() </a:t>
            </a:r>
            <a:r>
              <a:rPr lang="uz-Latn-UZ" dirty="0">
                <a:solidFill>
                  <a:srgbClr val="002060"/>
                </a:solidFill>
              </a:rPr>
              <a:t>ni shaxs ob'ektining usuli sifatida va </a:t>
            </a:r>
            <a:r>
              <a:rPr lang="uz-Latn-UZ" dirty="0">
                <a:solidFill>
                  <a:srgbClr val="02B51A"/>
                </a:solidFill>
              </a:rPr>
              <a:t>fullName</a:t>
            </a:r>
            <a:r>
              <a:rPr lang="uz-Latn-UZ" dirty="0">
                <a:solidFill>
                  <a:srgbClr val="002060"/>
                </a:solidFill>
              </a:rPr>
              <a:t>ni xususiyat sifatida tasvirlaysiz.</a:t>
            </a:r>
          </a:p>
          <a:p>
            <a:r>
              <a:rPr lang="uz-Latn-UZ" dirty="0">
                <a:solidFill>
                  <a:srgbClr val="02B51A"/>
                </a:solidFill>
              </a:rPr>
              <a:t>FullName xususiyati ()</a:t>
            </a:r>
            <a:r>
              <a:rPr lang="uz-Latn-UZ" dirty="0">
                <a:solidFill>
                  <a:srgbClr val="002060"/>
                </a:solidFill>
              </a:rPr>
              <a:t> bilan chaqirilganda (funksiya sifatida) bajariladi.</a:t>
            </a:r>
          </a:p>
          <a:p>
            <a:r>
              <a:rPr lang="uz-Latn-UZ" dirty="0">
                <a:solidFill>
                  <a:srgbClr val="002060"/>
                </a:solidFill>
              </a:rPr>
              <a:t>Ushbu misol shaxs ob'ektining </a:t>
            </a:r>
            <a:r>
              <a:rPr lang="uz-Latn-UZ" dirty="0">
                <a:solidFill>
                  <a:srgbClr val="02B51A"/>
                </a:solidFill>
              </a:rPr>
              <a:t>fullName()</a:t>
            </a:r>
            <a:r>
              <a:rPr lang="uz-Latn-UZ" dirty="0">
                <a:solidFill>
                  <a:srgbClr val="002060"/>
                </a:solidFill>
              </a:rPr>
              <a:t> </a:t>
            </a:r>
            <a:r>
              <a:rPr lang="uz-Latn-UZ" b="1" dirty="0">
                <a:solidFill>
                  <a:srgbClr val="002060"/>
                </a:solidFill>
              </a:rPr>
              <a:t>usuliga kiradi:</a:t>
            </a:r>
            <a:endParaRPr lang="uz-Latn-UZ" dirty="0">
              <a:solidFill>
                <a:srgbClr val="00206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553450" y="5019130"/>
            <a:ext cx="3638550" cy="419100"/>
          </a:xfrm>
          <a:prstGeom prst="rect">
            <a:avLst/>
          </a:prstGeom>
          <a:solidFill>
            <a:srgbClr val="00206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 </a:t>
            </a:r>
            <a:r>
              <a:rPr lang="uz-Latn-UZ" dirty="0" smtClean="0"/>
              <a:t>name </a:t>
            </a:r>
            <a:r>
              <a:rPr lang="uz-Latn-UZ" dirty="0"/>
              <a:t>= person.</a:t>
            </a:r>
            <a:r>
              <a:rPr lang="uz-Latn-UZ" dirty="0">
                <a:solidFill>
                  <a:schemeClr val="accent6"/>
                </a:solidFill>
              </a:rPr>
              <a:t>fullName()</a:t>
            </a:r>
            <a:r>
              <a:rPr lang="uz-Latn-UZ" dirty="0"/>
              <a:t>;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42900" y="5413503"/>
            <a:ext cx="12109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b="0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Agar siz </a:t>
            </a:r>
            <a:r>
              <a:rPr lang="uz-Latn-UZ" b="0" i="0" dirty="0" smtClean="0">
                <a:solidFill>
                  <a:srgbClr val="02B51A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fullName</a:t>
            </a:r>
            <a:r>
              <a:rPr lang="uz-Latn-UZ" b="0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 </a:t>
            </a:r>
            <a:r>
              <a:rPr lang="uz-Latn-UZ" b="1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xususiyatiga ()siz kirsangiz, u funksiya taʼrifini</a:t>
            </a:r>
            <a:r>
              <a:rPr lang="uz-Latn-UZ" b="0" i="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 qaytaradi :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553450" y="5831130"/>
            <a:ext cx="3638550" cy="419100"/>
          </a:xfrm>
          <a:prstGeom prst="rect">
            <a:avLst/>
          </a:prstGeom>
          <a:solidFill>
            <a:srgbClr val="00206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 </a:t>
            </a:r>
            <a:r>
              <a:rPr lang="uz-Latn-UZ" dirty="0"/>
              <a:t>name = person.</a:t>
            </a:r>
            <a:r>
              <a:rPr lang="uz-Latn-UZ" dirty="0">
                <a:solidFill>
                  <a:schemeClr val="accent6"/>
                </a:solidFill>
              </a:rPr>
              <a:t>fullName</a:t>
            </a:r>
            <a:r>
              <a:rPr lang="uz-Latn-UZ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9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0" y="266700"/>
            <a:ext cx="1327150" cy="7432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3823" y="2683869"/>
            <a:ext cx="91085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&lt;JavaScript </a:t>
            </a:r>
            <a:r>
              <a:rPr lang="en-US" sz="2400" dirty="0" err="1" smtClean="0">
                <a:solidFill>
                  <a:srgbClr val="002060"/>
                </a:solidFill>
              </a:rPr>
              <a:t>obyektlari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haqida</a:t>
            </a:r>
            <a:r>
              <a:rPr lang="en-US" sz="2400" dirty="0" smtClean="0">
                <a:solidFill>
                  <a:srgbClr val="002060"/>
                </a:solidFill>
              </a:rPr>
              <a:t> video </a:t>
            </a:r>
            <a:r>
              <a:rPr lang="en-US" sz="2400" dirty="0" err="1" smtClean="0">
                <a:solidFill>
                  <a:srgbClr val="002060"/>
                </a:solidFill>
              </a:rPr>
              <a:t>darslardan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havolalar</a:t>
            </a:r>
            <a:r>
              <a:rPr lang="en-US" sz="2400" dirty="0" smtClean="0">
                <a:solidFill>
                  <a:srgbClr val="002060"/>
                </a:solidFill>
              </a:rPr>
              <a:t>&gt;</a:t>
            </a:r>
          </a:p>
          <a:p>
            <a:endParaRPr lang="en-US" dirty="0" smtClean="0">
              <a:solidFill>
                <a:srgbClr val="002060"/>
              </a:solidFill>
              <a:hlinkClick r:id="rId3"/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1. </a:t>
            </a:r>
            <a:r>
              <a:rPr lang="en-US" dirty="0" err="1" smtClean="0">
                <a:solidFill>
                  <a:srgbClr val="002060"/>
                </a:solidFill>
              </a:rPr>
              <a:t>Javascript</a:t>
            </a:r>
            <a:r>
              <a:rPr lang="en-US" dirty="0" smtClean="0">
                <a:solidFill>
                  <a:srgbClr val="002060"/>
                </a:solidFill>
              </a:rPr>
              <a:t> Tutorial | Objects &amp; Arrays in JS | Ep12         </a:t>
            </a:r>
            <a:r>
              <a:rPr lang="en-US" dirty="0" smtClean="0">
                <a:solidFill>
                  <a:srgbClr val="02B51A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02B51A"/>
                </a:solidFill>
              </a:rPr>
              <a:t>  </a:t>
            </a:r>
            <a:r>
              <a:rPr lang="en-US" dirty="0" smtClean="0">
                <a:solidFill>
                  <a:srgbClr val="02B51A"/>
                </a:solidFill>
                <a:hlinkClick r:id="rId3"/>
              </a:rPr>
              <a:t>https://youtu.be/FLGzeTHAbqQ</a:t>
            </a:r>
            <a:endParaRPr lang="en-US" dirty="0" smtClean="0">
              <a:solidFill>
                <a:srgbClr val="02B51A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2. Object-oriented Programming in 7 minutes | Mosh </a:t>
            </a:r>
            <a:r>
              <a:rPr lang="en-US" dirty="0" smtClean="0">
                <a:solidFill>
                  <a:srgbClr val="02B51A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2B51A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https://youtu.be/pTB0EiLXUC8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3. JavaScript da </a:t>
            </a:r>
            <a:r>
              <a:rPr lang="en-US" dirty="0" err="1" smtClean="0">
                <a:solidFill>
                  <a:srgbClr val="002060"/>
                </a:solidFill>
              </a:rPr>
              <a:t>obyektlar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haqida</a:t>
            </a:r>
            <a:r>
              <a:rPr lang="en-US" dirty="0" smtClean="0">
                <a:solidFill>
                  <a:srgbClr val="02B51A"/>
                </a:solidFill>
              </a:rPr>
              <a:t> </a:t>
            </a:r>
            <a:r>
              <a:rPr lang="en-US" dirty="0" smtClean="0">
                <a:solidFill>
                  <a:srgbClr val="02B51A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</a:rPr>
              <a:t> https://youtu.be/1wyRQFbGq3c 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434</Words>
  <Application>Microsoft Office PowerPoint</Application>
  <PresentationFormat>Широкоэкранный</PresentationFormat>
  <Paragraphs>66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Verdana</vt:lpstr>
      <vt:lpstr>Wingdings</vt:lpstr>
      <vt:lpstr>Тема Office</vt:lpstr>
      <vt:lpstr>Презентация PowerPoint</vt:lpstr>
      <vt:lpstr>JavaScript obyektlari:</vt:lpstr>
      <vt:lpstr>Презентация PowerPoint</vt:lpstr>
      <vt:lpstr>Презентация PowerPoint</vt:lpstr>
      <vt:lpstr>1 - misol:</vt:lpstr>
      <vt:lpstr> Obyekt usullari: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{OB}</dc:title>
  <dc:creator>user</dc:creator>
  <cp:lastModifiedBy>user</cp:lastModifiedBy>
  <cp:revision>21</cp:revision>
  <dcterms:created xsi:type="dcterms:W3CDTF">2022-05-28T03:32:16Z</dcterms:created>
  <dcterms:modified xsi:type="dcterms:W3CDTF">2022-05-28T12:21:20Z</dcterms:modified>
</cp:coreProperties>
</file>