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" initials="П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8" autoAdjust="0"/>
  </p:normalViewPr>
  <p:slideViewPr>
    <p:cSldViewPr>
      <p:cViewPr varScale="1">
        <p:scale>
          <a:sx n="80" d="100"/>
          <a:sy n="80" d="100"/>
        </p:scale>
        <p:origin x="-85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98C8-0A57-4155-B9A3-988642F3AB7D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9C00-F51C-45B4-9AF7-B5D1630F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5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4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6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9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1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A7DD-FDD2-4CEB-9F43-1CC0601A10C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04F-AF98-4F5E-B7DC-4C3790D1F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37058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Takrorlash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operatorlari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6400800" cy="367240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Takrorlash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operatorlarida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takrorlash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sharti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Bahnschrift SemiBold" pitchFamily="34" charset="0"/>
              </a:rPr>
              <a:t>true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qiymatga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teng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bo’lganida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dasturning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ma’lum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bir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qismidagi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operatorlar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takror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ravishda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bajariladi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,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Bu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jarayon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takrorlash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sharti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Bahnschrift SemiBold" pitchFamily="34" charset="0"/>
              </a:rPr>
              <a:t>false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qiymatga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teng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bo’lguncha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davom</a:t>
            </a:r>
            <a:r>
              <a:rPr lang="en-US" sz="2800" dirty="0" smtClean="0">
                <a:solidFill>
                  <a:schemeClr val="tx1"/>
                </a:solidFill>
                <a:latin typeface="Bahnschrift SemiBold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ahnschrift SemiBold" pitchFamily="34" charset="0"/>
              </a:rPr>
              <a:t>etadi</a:t>
            </a:r>
            <a:endParaRPr lang="ru-RU" sz="2800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6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C</a:t>
            </a:r>
            <a:r>
              <a:rPr lang="en-US" sz="6600" dirty="0" smtClean="0">
                <a:solidFill>
                  <a:srgbClr val="FF0000"/>
                </a:solidFill>
              </a:rPr>
              <a:t>ontinue</a:t>
            </a:r>
            <a:endParaRPr lang="ru-RU" sz="6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dirty="0" smtClean="0"/>
              <a:t>continue </a:t>
            </a: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o’zi</a:t>
            </a:r>
            <a:r>
              <a:rPr lang="en-US" dirty="0" smtClean="0"/>
              <a:t> </a:t>
            </a:r>
            <a:r>
              <a:rPr lang="en-US" dirty="0" err="1" smtClean="0"/>
              <a:t>joylashgan</a:t>
            </a:r>
            <a:r>
              <a:rPr lang="en-US" dirty="0" smtClean="0"/>
              <a:t> </a:t>
            </a:r>
            <a:r>
              <a:rPr lang="en-US" dirty="0" err="1" smtClean="0"/>
              <a:t>takrorlash</a:t>
            </a:r>
            <a:r>
              <a:rPr lang="en-US" dirty="0" smtClean="0"/>
              <a:t> </a:t>
            </a:r>
            <a:r>
              <a:rPr lang="en-US" dirty="0" err="1" smtClean="0"/>
              <a:t>operatorining</a:t>
            </a:r>
            <a:r>
              <a:rPr lang="en-US" dirty="0" smtClean="0"/>
              <a:t> </a:t>
            </a:r>
            <a:r>
              <a:rPr lang="en-US" sz="3600" dirty="0" err="1" smtClean="0"/>
              <a:t>bajarilishini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qadamga</a:t>
            </a:r>
            <a:r>
              <a:rPr lang="en-US" dirty="0" smtClean="0"/>
              <a:t> </a:t>
            </a:r>
            <a:r>
              <a:rPr lang="en-US" dirty="0" err="1" smtClean="0"/>
              <a:t>chetlab</a:t>
            </a:r>
            <a:r>
              <a:rPr lang="en-US" dirty="0" smtClean="0"/>
              <a:t> </a:t>
            </a:r>
            <a:r>
              <a:rPr lang="en-US" dirty="0" err="1" smtClean="0"/>
              <a:t>o’tadi</a:t>
            </a:r>
            <a:r>
              <a:rPr lang="en-US" dirty="0" smtClean="0"/>
              <a:t>, </a:t>
            </a:r>
            <a:r>
              <a:rPr lang="en-US" dirty="0" err="1" smtClean="0"/>
              <a:t>ya’ni</a:t>
            </a:r>
            <a:r>
              <a:rPr lang="en-US" dirty="0" smtClean="0"/>
              <a:t> </a:t>
            </a:r>
            <a:r>
              <a:rPr lang="en-US" dirty="0" err="1" smtClean="0"/>
              <a:t>bajarilishda</a:t>
            </a:r>
            <a:r>
              <a:rPr lang="en-US" dirty="0" smtClean="0"/>
              <a:t> </a:t>
            </a:r>
            <a:r>
              <a:rPr lang="en-US" dirty="0" err="1" smtClean="0"/>
              <a:t>o’zi</a:t>
            </a:r>
            <a:r>
              <a:rPr lang="en-US" dirty="0" smtClean="0"/>
              <a:t> </a:t>
            </a:r>
            <a:r>
              <a:rPr lang="en-US" dirty="0" err="1" smtClean="0"/>
              <a:t>uchragan</a:t>
            </a:r>
            <a:r>
              <a:rPr lang="en-US" dirty="0" smtClean="0"/>
              <a:t> </a:t>
            </a:r>
            <a:r>
              <a:rPr lang="en-US" dirty="0" err="1" smtClean="0"/>
              <a:t>joydan</a:t>
            </a:r>
            <a:r>
              <a:rPr lang="en-US" dirty="0" smtClean="0"/>
              <a:t> </a:t>
            </a:r>
            <a:r>
              <a:rPr lang="en-US" dirty="0" err="1" smtClean="0"/>
              <a:t>takrorlash</a:t>
            </a:r>
            <a:r>
              <a:rPr lang="en-US" dirty="0" smtClean="0"/>
              <a:t> </a:t>
            </a:r>
            <a:r>
              <a:rPr lang="en-US" dirty="0" err="1" smtClean="0"/>
              <a:t>tanasining</a:t>
            </a:r>
            <a:r>
              <a:rPr lang="en-US" dirty="0" smtClean="0"/>
              <a:t> </a:t>
            </a:r>
            <a:r>
              <a:rPr lang="en-US" dirty="0" err="1" smtClean="0"/>
              <a:t>oxirigacha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operatorlarni</a:t>
            </a:r>
            <a:r>
              <a:rPr lang="en-US" dirty="0" smtClean="0"/>
              <a:t> </a:t>
            </a:r>
            <a:r>
              <a:rPr lang="en-US" dirty="0" err="1" smtClean="0"/>
              <a:t>bajarilmasligini</a:t>
            </a:r>
            <a:r>
              <a:rPr lang="en-US" dirty="0" smtClean="0"/>
              <a:t> </a:t>
            </a:r>
            <a:r>
              <a:rPr lang="en-US" dirty="0" err="1" smtClean="0"/>
              <a:t>ta’minlaydi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55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4319588" cy="36004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07" y="1988839"/>
            <a:ext cx="512763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998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B</a:t>
            </a:r>
            <a:r>
              <a:rPr lang="en-US" sz="6600" dirty="0" smtClean="0">
                <a:solidFill>
                  <a:srgbClr val="FF0000"/>
                </a:solidFill>
              </a:rPr>
              <a:t>reak</a:t>
            </a:r>
            <a:endParaRPr lang="ru-RU" sz="6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260848"/>
          </a:xfrm>
        </p:spPr>
        <p:txBody>
          <a:bodyPr/>
          <a:lstStyle/>
          <a:p>
            <a:r>
              <a:rPr lang="en-US" sz="4000" dirty="0" smtClean="0"/>
              <a:t>break </a:t>
            </a:r>
            <a:r>
              <a:rPr lang="en-US" sz="4000" dirty="0" err="1" smtClean="0"/>
              <a:t>operatori</a:t>
            </a:r>
            <a:r>
              <a:rPr lang="en-US" sz="4000" dirty="0" smtClean="0"/>
              <a:t> </a:t>
            </a:r>
            <a:r>
              <a:rPr lang="en-US" sz="4000" dirty="0" err="1" smtClean="0"/>
              <a:t>o’zi</a:t>
            </a:r>
            <a:r>
              <a:rPr lang="en-US" sz="4000" dirty="0" smtClean="0"/>
              <a:t> </a:t>
            </a:r>
            <a:r>
              <a:rPr lang="en-US" sz="4000" dirty="0" err="1" smtClean="0"/>
              <a:t>joylashgan</a:t>
            </a:r>
            <a:r>
              <a:rPr lang="en-US" sz="4000" dirty="0" smtClean="0"/>
              <a:t> </a:t>
            </a:r>
            <a:r>
              <a:rPr lang="en-US" sz="4000" dirty="0" err="1" smtClean="0"/>
              <a:t>takrorlash</a:t>
            </a:r>
            <a:r>
              <a:rPr lang="en-US" sz="4000" dirty="0" smtClean="0"/>
              <a:t> </a:t>
            </a:r>
            <a:r>
              <a:rPr lang="en-US" sz="4000" dirty="0" err="1" smtClean="0"/>
              <a:t>operatorining</a:t>
            </a:r>
            <a:r>
              <a:rPr lang="en-US" sz="4000" dirty="0" smtClean="0"/>
              <a:t> </a:t>
            </a:r>
            <a:r>
              <a:rPr lang="en-US" sz="4000" dirty="0" err="1" smtClean="0"/>
              <a:t>bajarilishini</a:t>
            </a:r>
            <a:r>
              <a:rPr lang="en-US" sz="4000" dirty="0" smtClean="0"/>
              <a:t> </a:t>
            </a:r>
            <a:r>
              <a:rPr lang="en-US" sz="4000" dirty="0" err="1" smtClean="0"/>
              <a:t>to’xtatadi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36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761038" cy="3816350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1211" y="2492896"/>
            <a:ext cx="512763" cy="128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47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of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arreyni</a:t>
            </a:r>
            <a:r>
              <a:rPr lang="en-US" dirty="0" smtClean="0"/>
              <a:t> </a:t>
            </a:r>
            <a:r>
              <a:rPr lang="en-US" dirty="0" err="1" smtClean="0"/>
              <a:t>ichidagi</a:t>
            </a:r>
            <a:r>
              <a:rPr lang="en-US" dirty="0" smtClean="0"/>
              <a:t> </a:t>
            </a:r>
            <a:r>
              <a:rPr lang="en-US" dirty="0" err="1" smtClean="0"/>
              <a:t>elemantni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beradii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64346"/>
            <a:ext cx="4397121" cy="252028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68960"/>
            <a:ext cx="100811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2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in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bu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arreyni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ichidagi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elemantni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indexini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olib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beradi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4038600" cy="206114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84984"/>
            <a:ext cx="536092" cy="1872208"/>
          </a:xfrm>
        </p:spPr>
      </p:pic>
    </p:spTree>
    <p:extLst>
      <p:ext uri="{BB962C8B-B14F-4D97-AF65-F5344CB8AC3E}">
        <p14:creationId xmlns:p14="http://schemas.microsoft.com/office/powerpoint/2010/main" val="1172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2808312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E`tiboringiz</a:t>
            </a:r>
            <a:r>
              <a:rPr lang="en-US" sz="6600" dirty="0" smtClean="0"/>
              <a:t> </a:t>
            </a:r>
            <a:r>
              <a:rPr lang="en-US" sz="6600" dirty="0" err="1" smtClean="0"/>
              <a:t>uchun</a:t>
            </a:r>
            <a:r>
              <a:rPr lang="en-US" sz="6600" dirty="0" smtClean="0"/>
              <a:t> </a:t>
            </a:r>
            <a:r>
              <a:rPr lang="en-US" sz="6600" dirty="0" err="1" smtClean="0"/>
              <a:t>rahmat</a:t>
            </a:r>
            <a:r>
              <a:rPr lang="en-US" sz="6600" dirty="0" smtClean="0"/>
              <a:t>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1059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88</Words>
  <Application>Microsoft Office PowerPoint</Application>
  <PresentationFormat>Экран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Takrorlash operatorlari</vt:lpstr>
      <vt:lpstr>Continue</vt:lpstr>
      <vt:lpstr>Презентация PowerPoint</vt:lpstr>
      <vt:lpstr>Break</vt:lpstr>
      <vt:lpstr>Презентация PowerPoint</vt:lpstr>
      <vt:lpstr>for of    bu arreyni ichidagi elemantni olib beradii </vt:lpstr>
      <vt:lpstr>for in  bu arreyni ichidagi elemantni indexini olib beradi </vt:lpstr>
      <vt:lpstr>E`tiboringiz uchun rahmat!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Takrorlash operatorlari</dc:title>
  <dc:creator>Пользователь</dc:creator>
  <cp:lastModifiedBy>Пользователь</cp:lastModifiedBy>
  <cp:revision>11</cp:revision>
  <dcterms:created xsi:type="dcterms:W3CDTF">2022-05-21T15:22:57Z</dcterms:created>
  <dcterms:modified xsi:type="dcterms:W3CDTF">2022-05-21T18:13:20Z</dcterms:modified>
</cp:coreProperties>
</file>