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50BE87"/>
    <a:srgbClr val="FFB4E6"/>
    <a:srgbClr val="A885D8"/>
    <a:srgbClr val="4BB4E6"/>
    <a:srgbClr val="FF7C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0" y="-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E6861-17FD-4124-8F2E-72AAE1EE104B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5832E2AA-2922-4EAA-8971-DD5A19DA0996}">
      <dgm:prSet phldrT="[Texte]" custT="1"/>
      <dgm:spPr>
        <a:solidFill>
          <a:srgbClr val="4BB4E6"/>
        </a:solidFill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Image d’entrée (bruitée)</a:t>
          </a:r>
          <a:endParaRPr lang="fr-FR" sz="16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gm:t>
    </dgm:pt>
    <dgm:pt modelId="{4EA56B69-6D90-4F67-A75C-6F5BF023BBF1}" type="parTrans" cxnId="{D3249D36-F408-4D1A-8042-7BC7F44113C4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5682BC14-551B-48B8-A73D-DB1DB10FFA1B}" type="sibTrans" cxnId="{D3249D36-F408-4D1A-8042-7BC7F44113C4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8A7A4D36-096F-4F09-B994-DC898669AAC8}">
      <dgm:prSet phldrT="[Texte]" custT="1"/>
      <dgm:spPr>
        <a:solidFill>
          <a:srgbClr val="FFD200"/>
        </a:solidFill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Image prétraitée</a:t>
          </a:r>
          <a:endParaRPr lang="fr-FR" sz="16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gm:t>
    </dgm:pt>
    <dgm:pt modelId="{0E35AE9E-29F5-4D44-BE04-CA98A036B856}" type="parTrans" cxnId="{D9691CFC-D6A0-4BA9-A561-354D3CBA91C9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5EE69976-6749-430C-8753-C0A64C28DEE3}" type="sibTrans" cxnId="{D9691CFC-D6A0-4BA9-A561-354D3CBA91C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904ACDC1-8BC5-4453-9992-A7C6D61EB20D}">
      <dgm:prSet phldrT="[Texte]" custT="1"/>
      <dgm:spPr>
        <a:solidFill>
          <a:srgbClr val="50BE87"/>
        </a:solidFill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Reconnaissance d’objets</a:t>
          </a:r>
          <a:endParaRPr lang="fr-FR" sz="16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gm:t>
    </dgm:pt>
    <dgm:pt modelId="{B7F5E7DC-ADCE-486C-9FE3-0F89F0905F85}" type="parTrans" cxnId="{B813BCDB-A288-496A-88BA-00C90A40F3F5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9DD6F502-9715-4C62-A7B7-80986B46DA5D}" type="sibTrans" cxnId="{B813BCDB-A288-496A-88BA-00C90A40F3F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98E15E9E-2F19-46B5-9076-7EDFB2BF6C45}">
      <dgm:prSet phldrT="[Texte]" custT="1"/>
      <dgm:spPr>
        <a:solidFill>
          <a:srgbClr val="A885D8"/>
        </a:solidFill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Post-traitement</a:t>
          </a:r>
          <a:endParaRPr lang="fr-FR" sz="16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gm:t>
    </dgm:pt>
    <dgm:pt modelId="{54CD99AF-9F30-4A31-85BC-337DED5D902D}" type="parTrans" cxnId="{FFFB1112-89EE-4591-8D9C-B973D9C388AB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E33B0E8A-758A-4881-949D-F2D56C5EF9AA}" type="sibTrans" cxnId="{FFFB1112-89EE-4591-8D9C-B973D9C388A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033D2ABC-21C7-464B-884E-6D26C1E11CF1}">
      <dgm:prSet phldrT="[Texte]" custT="1"/>
      <dgm:spPr>
        <a:solidFill>
          <a:srgbClr val="FFB4E6"/>
        </a:solidFill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Métriques et image de sortie avec marqueurs</a:t>
          </a:r>
          <a:endParaRPr lang="fr-FR" sz="16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gm:t>
    </dgm:pt>
    <dgm:pt modelId="{E4A39712-D081-48AD-8400-1F144C573554}" type="parTrans" cxnId="{13745B8C-53A4-46FA-84B8-1C7AECCF433D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764B2A48-3D20-4401-9E85-665D5C89C7A8}" type="sibTrans" cxnId="{13745B8C-53A4-46FA-84B8-1C7AECCF433D}">
      <dgm:prSet/>
      <dgm:spPr/>
      <dgm:t>
        <a:bodyPr/>
        <a:lstStyle/>
        <a:p>
          <a:endParaRPr lang="fr-FR" sz="1600">
            <a:latin typeface="Helvetica 55 Roman" panose="020B0604020202020204" pitchFamily="34" charset="0"/>
          </a:endParaRPr>
        </a:p>
      </dgm:t>
    </dgm:pt>
    <dgm:pt modelId="{B9E86480-2491-424D-9972-3CE9C887AB4F}" type="pres">
      <dgm:prSet presAssocID="{7ADE6861-17FD-4124-8F2E-72AAE1EE104B}" presName="Name0" presStyleCnt="0">
        <dgm:presLayoutVars>
          <dgm:dir/>
          <dgm:resizeHandles val="exact"/>
        </dgm:presLayoutVars>
      </dgm:prSet>
      <dgm:spPr/>
    </dgm:pt>
    <dgm:pt modelId="{7E50ED14-B367-40E9-BC8A-88DA5CCB72B5}" type="pres">
      <dgm:prSet presAssocID="{5832E2AA-2922-4EAA-8971-DD5A19DA0996}" presName="node" presStyleLbl="node1" presStyleIdx="0" presStyleCnt="5" custScaleX="73788" custScaleY="10140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197EE1-77D7-4FFB-BA95-C598D6F12162}" type="pres">
      <dgm:prSet presAssocID="{5682BC14-551B-48B8-A73D-DB1DB10FFA1B}" presName="sibTrans" presStyleLbl="sibTrans2D1" presStyleIdx="0" presStyleCnt="4"/>
      <dgm:spPr/>
    </dgm:pt>
    <dgm:pt modelId="{38B784E3-38D5-4F1E-8C9C-C21EE4F3B75E}" type="pres">
      <dgm:prSet presAssocID="{5682BC14-551B-48B8-A73D-DB1DB10FFA1B}" presName="connectorText" presStyleLbl="sibTrans2D1" presStyleIdx="0" presStyleCnt="4"/>
      <dgm:spPr/>
    </dgm:pt>
    <dgm:pt modelId="{A6C0329D-4BDA-4512-A972-18617FFC10CE}" type="pres">
      <dgm:prSet presAssocID="{8A7A4D36-096F-4F09-B994-DC898669AAC8}" presName="node" presStyleLbl="node1" presStyleIdx="1" presStyleCnt="5" custScaleX="80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3DCF0D-7DD2-4285-B03F-A9205B2423DF}" type="pres">
      <dgm:prSet presAssocID="{5EE69976-6749-430C-8753-C0A64C28DEE3}" presName="sibTrans" presStyleLbl="sibTrans2D1" presStyleIdx="1" presStyleCnt="4"/>
      <dgm:spPr/>
    </dgm:pt>
    <dgm:pt modelId="{9BFA63FC-167D-4B9C-A73A-2ED12E0B114D}" type="pres">
      <dgm:prSet presAssocID="{5EE69976-6749-430C-8753-C0A64C28DEE3}" presName="connectorText" presStyleLbl="sibTrans2D1" presStyleIdx="1" presStyleCnt="4"/>
      <dgm:spPr/>
    </dgm:pt>
    <dgm:pt modelId="{4FF0E037-9569-4284-BBE3-643A7DB8366B}" type="pres">
      <dgm:prSet presAssocID="{904ACDC1-8BC5-4453-9992-A7C6D61EB20D}" presName="node" presStyleLbl="node1" presStyleIdx="2" presStyleCnt="5" custScaleX="128059">
        <dgm:presLayoutVars>
          <dgm:bulletEnabled val="1"/>
        </dgm:presLayoutVars>
      </dgm:prSet>
      <dgm:spPr/>
    </dgm:pt>
    <dgm:pt modelId="{BC3E03BB-E76B-4723-B377-B8A41B2C3EF4}" type="pres">
      <dgm:prSet presAssocID="{9DD6F502-9715-4C62-A7B7-80986B46DA5D}" presName="sibTrans" presStyleLbl="sibTrans2D1" presStyleIdx="2" presStyleCnt="4"/>
      <dgm:spPr/>
    </dgm:pt>
    <dgm:pt modelId="{8B85F441-4F2D-4EB3-96EE-078C6C5A9E97}" type="pres">
      <dgm:prSet presAssocID="{9DD6F502-9715-4C62-A7B7-80986B46DA5D}" presName="connectorText" presStyleLbl="sibTrans2D1" presStyleIdx="2" presStyleCnt="4"/>
      <dgm:spPr/>
    </dgm:pt>
    <dgm:pt modelId="{92DF9DE2-6672-4E2A-ABD9-7EE7DF5020A9}" type="pres">
      <dgm:prSet presAssocID="{98E15E9E-2F19-46B5-9076-7EDFB2BF6C45}" presName="node" presStyleLbl="node1" presStyleIdx="3" presStyleCnt="5" custScaleX="82842">
        <dgm:presLayoutVars>
          <dgm:bulletEnabled val="1"/>
        </dgm:presLayoutVars>
      </dgm:prSet>
      <dgm:spPr/>
    </dgm:pt>
    <dgm:pt modelId="{B4D945A3-EC10-4965-98F7-D58C31F4FA71}" type="pres">
      <dgm:prSet presAssocID="{E33B0E8A-758A-4881-949D-F2D56C5EF9AA}" presName="sibTrans" presStyleLbl="sibTrans2D1" presStyleIdx="3" presStyleCnt="4"/>
      <dgm:spPr/>
    </dgm:pt>
    <dgm:pt modelId="{AFC8E36F-7BC6-4A51-90DD-3BF1E9FC665C}" type="pres">
      <dgm:prSet presAssocID="{E33B0E8A-758A-4881-949D-F2D56C5EF9AA}" presName="connectorText" presStyleLbl="sibTrans2D1" presStyleIdx="3" presStyleCnt="4"/>
      <dgm:spPr/>
    </dgm:pt>
    <dgm:pt modelId="{AE30A0C4-F189-4B0E-B9FC-F58DBB6F182A}" type="pres">
      <dgm:prSet presAssocID="{033D2ABC-21C7-464B-884E-6D26C1E11CF1}" presName="node" presStyleLbl="node1" presStyleIdx="4" presStyleCnt="5">
        <dgm:presLayoutVars>
          <dgm:bulletEnabled val="1"/>
        </dgm:presLayoutVars>
      </dgm:prSet>
      <dgm:spPr/>
    </dgm:pt>
  </dgm:ptLst>
  <dgm:cxnLst>
    <dgm:cxn modelId="{443CF53F-560D-429D-BF89-536237C3E924}" type="presOf" srcId="{5832E2AA-2922-4EAA-8971-DD5A19DA0996}" destId="{7E50ED14-B367-40E9-BC8A-88DA5CCB72B5}" srcOrd="0" destOrd="0" presId="urn:microsoft.com/office/officeart/2005/8/layout/process1"/>
    <dgm:cxn modelId="{D3249D36-F408-4D1A-8042-7BC7F44113C4}" srcId="{7ADE6861-17FD-4124-8F2E-72AAE1EE104B}" destId="{5832E2AA-2922-4EAA-8971-DD5A19DA0996}" srcOrd="0" destOrd="0" parTransId="{4EA56B69-6D90-4F67-A75C-6F5BF023BBF1}" sibTransId="{5682BC14-551B-48B8-A73D-DB1DB10FFA1B}"/>
    <dgm:cxn modelId="{203F102A-7835-49B3-BBEE-8F5439F8C874}" type="presOf" srcId="{5682BC14-551B-48B8-A73D-DB1DB10FFA1B}" destId="{A3197EE1-77D7-4FFB-BA95-C598D6F12162}" srcOrd="0" destOrd="0" presId="urn:microsoft.com/office/officeart/2005/8/layout/process1"/>
    <dgm:cxn modelId="{FAB421C3-D7C2-4E9A-B529-9E8CB14DF6DD}" type="presOf" srcId="{9DD6F502-9715-4C62-A7B7-80986B46DA5D}" destId="{BC3E03BB-E76B-4723-B377-B8A41B2C3EF4}" srcOrd="0" destOrd="0" presId="urn:microsoft.com/office/officeart/2005/8/layout/process1"/>
    <dgm:cxn modelId="{13745B8C-53A4-46FA-84B8-1C7AECCF433D}" srcId="{7ADE6861-17FD-4124-8F2E-72AAE1EE104B}" destId="{033D2ABC-21C7-464B-884E-6D26C1E11CF1}" srcOrd="4" destOrd="0" parTransId="{E4A39712-D081-48AD-8400-1F144C573554}" sibTransId="{764B2A48-3D20-4401-9E85-665D5C89C7A8}"/>
    <dgm:cxn modelId="{B3A47172-F99F-42D7-B60C-C8148FC500FE}" type="presOf" srcId="{E33B0E8A-758A-4881-949D-F2D56C5EF9AA}" destId="{AFC8E36F-7BC6-4A51-90DD-3BF1E9FC665C}" srcOrd="1" destOrd="0" presId="urn:microsoft.com/office/officeart/2005/8/layout/process1"/>
    <dgm:cxn modelId="{F4D1548B-B87B-4E3D-918F-CF8AA813159D}" type="presOf" srcId="{9DD6F502-9715-4C62-A7B7-80986B46DA5D}" destId="{8B85F441-4F2D-4EB3-96EE-078C6C5A9E97}" srcOrd="1" destOrd="0" presId="urn:microsoft.com/office/officeart/2005/8/layout/process1"/>
    <dgm:cxn modelId="{C06AE72C-B1F7-4696-8AE7-A192416981DC}" type="presOf" srcId="{E33B0E8A-758A-4881-949D-F2D56C5EF9AA}" destId="{B4D945A3-EC10-4965-98F7-D58C31F4FA71}" srcOrd="0" destOrd="0" presId="urn:microsoft.com/office/officeart/2005/8/layout/process1"/>
    <dgm:cxn modelId="{A4545C11-1030-461C-A135-62D42EFDF692}" type="presOf" srcId="{033D2ABC-21C7-464B-884E-6D26C1E11CF1}" destId="{AE30A0C4-F189-4B0E-B9FC-F58DBB6F182A}" srcOrd="0" destOrd="0" presId="urn:microsoft.com/office/officeart/2005/8/layout/process1"/>
    <dgm:cxn modelId="{B8C0BE1E-4D7A-4094-87D9-A4AAE8AC9177}" type="presOf" srcId="{904ACDC1-8BC5-4453-9992-A7C6D61EB20D}" destId="{4FF0E037-9569-4284-BBE3-643A7DB8366B}" srcOrd="0" destOrd="0" presId="urn:microsoft.com/office/officeart/2005/8/layout/process1"/>
    <dgm:cxn modelId="{FFFB1112-89EE-4591-8D9C-B973D9C388AB}" srcId="{7ADE6861-17FD-4124-8F2E-72AAE1EE104B}" destId="{98E15E9E-2F19-46B5-9076-7EDFB2BF6C45}" srcOrd="3" destOrd="0" parTransId="{54CD99AF-9F30-4A31-85BC-337DED5D902D}" sibTransId="{E33B0E8A-758A-4881-949D-F2D56C5EF9AA}"/>
    <dgm:cxn modelId="{080FBBEB-15D2-42AE-B190-A584DF2FA729}" type="presOf" srcId="{8A7A4D36-096F-4F09-B994-DC898669AAC8}" destId="{A6C0329D-4BDA-4512-A972-18617FFC10CE}" srcOrd="0" destOrd="0" presId="urn:microsoft.com/office/officeart/2005/8/layout/process1"/>
    <dgm:cxn modelId="{30018C30-3258-46A9-B593-967D5E6F7E56}" type="presOf" srcId="{5682BC14-551B-48B8-A73D-DB1DB10FFA1B}" destId="{38B784E3-38D5-4F1E-8C9C-C21EE4F3B75E}" srcOrd="1" destOrd="0" presId="urn:microsoft.com/office/officeart/2005/8/layout/process1"/>
    <dgm:cxn modelId="{AC11E67D-8896-4DC1-9A06-1AF518DABC31}" type="presOf" srcId="{5EE69976-6749-430C-8753-C0A64C28DEE3}" destId="{9BFA63FC-167D-4B9C-A73A-2ED12E0B114D}" srcOrd="1" destOrd="0" presId="urn:microsoft.com/office/officeart/2005/8/layout/process1"/>
    <dgm:cxn modelId="{AD862810-E052-4536-B5B6-51C7D58D5751}" type="presOf" srcId="{98E15E9E-2F19-46B5-9076-7EDFB2BF6C45}" destId="{92DF9DE2-6672-4E2A-ABD9-7EE7DF5020A9}" srcOrd="0" destOrd="0" presId="urn:microsoft.com/office/officeart/2005/8/layout/process1"/>
    <dgm:cxn modelId="{B813BCDB-A288-496A-88BA-00C90A40F3F5}" srcId="{7ADE6861-17FD-4124-8F2E-72AAE1EE104B}" destId="{904ACDC1-8BC5-4453-9992-A7C6D61EB20D}" srcOrd="2" destOrd="0" parTransId="{B7F5E7DC-ADCE-486C-9FE3-0F89F0905F85}" sibTransId="{9DD6F502-9715-4C62-A7B7-80986B46DA5D}"/>
    <dgm:cxn modelId="{D9691CFC-D6A0-4BA9-A561-354D3CBA91C9}" srcId="{7ADE6861-17FD-4124-8F2E-72AAE1EE104B}" destId="{8A7A4D36-096F-4F09-B994-DC898669AAC8}" srcOrd="1" destOrd="0" parTransId="{0E35AE9E-29F5-4D44-BE04-CA98A036B856}" sibTransId="{5EE69976-6749-430C-8753-C0A64C28DEE3}"/>
    <dgm:cxn modelId="{2C317F40-4351-43BF-9166-6793B0005DC0}" type="presOf" srcId="{7ADE6861-17FD-4124-8F2E-72AAE1EE104B}" destId="{B9E86480-2491-424D-9972-3CE9C887AB4F}" srcOrd="0" destOrd="0" presId="urn:microsoft.com/office/officeart/2005/8/layout/process1"/>
    <dgm:cxn modelId="{01CE9FE8-BD5A-4092-8CE0-ABCDEB7ECC76}" type="presOf" srcId="{5EE69976-6749-430C-8753-C0A64C28DEE3}" destId="{353DCF0D-7DD2-4285-B03F-A9205B2423DF}" srcOrd="0" destOrd="0" presId="urn:microsoft.com/office/officeart/2005/8/layout/process1"/>
    <dgm:cxn modelId="{F046D1F6-A4AD-459C-8B8C-CE11CB11B860}" type="presParOf" srcId="{B9E86480-2491-424D-9972-3CE9C887AB4F}" destId="{7E50ED14-B367-40E9-BC8A-88DA5CCB72B5}" srcOrd="0" destOrd="0" presId="urn:microsoft.com/office/officeart/2005/8/layout/process1"/>
    <dgm:cxn modelId="{EA3C60F0-5CD6-4D66-BFAC-F825CB506F7D}" type="presParOf" srcId="{B9E86480-2491-424D-9972-3CE9C887AB4F}" destId="{A3197EE1-77D7-4FFB-BA95-C598D6F12162}" srcOrd="1" destOrd="0" presId="urn:microsoft.com/office/officeart/2005/8/layout/process1"/>
    <dgm:cxn modelId="{B8A084C6-0B9C-4209-9787-DB3C8DB083B7}" type="presParOf" srcId="{A3197EE1-77D7-4FFB-BA95-C598D6F12162}" destId="{38B784E3-38D5-4F1E-8C9C-C21EE4F3B75E}" srcOrd="0" destOrd="0" presId="urn:microsoft.com/office/officeart/2005/8/layout/process1"/>
    <dgm:cxn modelId="{91646A09-8D18-436D-BE5B-BCADBF86FEB5}" type="presParOf" srcId="{B9E86480-2491-424D-9972-3CE9C887AB4F}" destId="{A6C0329D-4BDA-4512-A972-18617FFC10CE}" srcOrd="2" destOrd="0" presId="urn:microsoft.com/office/officeart/2005/8/layout/process1"/>
    <dgm:cxn modelId="{CA61603F-BA5F-4D41-A678-1E6F6C4AD2D8}" type="presParOf" srcId="{B9E86480-2491-424D-9972-3CE9C887AB4F}" destId="{353DCF0D-7DD2-4285-B03F-A9205B2423DF}" srcOrd="3" destOrd="0" presId="urn:microsoft.com/office/officeart/2005/8/layout/process1"/>
    <dgm:cxn modelId="{D533D7A0-58EE-430C-B5B4-542D85DE26CA}" type="presParOf" srcId="{353DCF0D-7DD2-4285-B03F-A9205B2423DF}" destId="{9BFA63FC-167D-4B9C-A73A-2ED12E0B114D}" srcOrd="0" destOrd="0" presId="urn:microsoft.com/office/officeart/2005/8/layout/process1"/>
    <dgm:cxn modelId="{46A36F23-08BB-4CCA-AF89-D77B33033CAC}" type="presParOf" srcId="{B9E86480-2491-424D-9972-3CE9C887AB4F}" destId="{4FF0E037-9569-4284-BBE3-643A7DB8366B}" srcOrd="4" destOrd="0" presId="urn:microsoft.com/office/officeart/2005/8/layout/process1"/>
    <dgm:cxn modelId="{8A6E3E42-D818-4F1D-91AF-BEC4B7EB15F6}" type="presParOf" srcId="{B9E86480-2491-424D-9972-3CE9C887AB4F}" destId="{BC3E03BB-E76B-4723-B377-B8A41B2C3EF4}" srcOrd="5" destOrd="0" presId="urn:microsoft.com/office/officeart/2005/8/layout/process1"/>
    <dgm:cxn modelId="{B80E16ED-9B53-4C4B-809F-5AE688250EC2}" type="presParOf" srcId="{BC3E03BB-E76B-4723-B377-B8A41B2C3EF4}" destId="{8B85F441-4F2D-4EB3-96EE-078C6C5A9E97}" srcOrd="0" destOrd="0" presId="urn:microsoft.com/office/officeart/2005/8/layout/process1"/>
    <dgm:cxn modelId="{ECA9E433-2AEB-406F-821A-3D3E6E981126}" type="presParOf" srcId="{B9E86480-2491-424D-9972-3CE9C887AB4F}" destId="{92DF9DE2-6672-4E2A-ABD9-7EE7DF5020A9}" srcOrd="6" destOrd="0" presId="urn:microsoft.com/office/officeart/2005/8/layout/process1"/>
    <dgm:cxn modelId="{C8F575D6-8456-4E00-A62B-ED96CF64C7D9}" type="presParOf" srcId="{B9E86480-2491-424D-9972-3CE9C887AB4F}" destId="{B4D945A3-EC10-4965-98F7-D58C31F4FA71}" srcOrd="7" destOrd="0" presId="urn:microsoft.com/office/officeart/2005/8/layout/process1"/>
    <dgm:cxn modelId="{22CEEABB-80BF-4C1F-B543-677376268209}" type="presParOf" srcId="{B4D945A3-EC10-4965-98F7-D58C31F4FA71}" destId="{AFC8E36F-7BC6-4A51-90DD-3BF1E9FC665C}" srcOrd="0" destOrd="0" presId="urn:microsoft.com/office/officeart/2005/8/layout/process1"/>
    <dgm:cxn modelId="{B32ECD50-5AE3-4B76-B7F1-84252FD65B39}" type="presParOf" srcId="{B9E86480-2491-424D-9972-3CE9C887AB4F}" destId="{AE30A0C4-F189-4B0E-B9FC-F58DBB6F182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5FCB5-0898-4EC9-8FC0-AA012010569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</dgm:pt>
    <dgm:pt modelId="{FD92A02B-A900-45CD-8131-B8141F2C5DA5}">
      <dgm:prSet phldrT="[Texte]"/>
      <dgm:spPr>
        <a:solidFill>
          <a:srgbClr val="4BB4E6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Etat de l’art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34FBEF56-DF4C-4491-B1B2-EA6E949439FE}" type="parTrans" cxnId="{66648F1C-DC96-4862-A5A8-DBC6E9F4727D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B85105C2-4AF9-4463-93CA-36A89A7DBC7F}" type="sibTrans" cxnId="{66648F1C-DC96-4862-A5A8-DBC6E9F4727D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0F7729B2-0A46-4E12-A3A1-C1DEF490FD12}">
      <dgm:prSet phldrT="[Texte]"/>
      <dgm:spPr>
        <a:solidFill>
          <a:srgbClr val="FFD2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Spécification fonctionnelle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90EA69B1-740F-4014-991B-D1C7A9CDDD0F}" type="parTrans" cxnId="{FFF5FD44-488E-4F47-9FA8-1ABF033836A8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8CD0ECC7-B105-464D-A878-C4DB246EF2AE}" type="sibTrans" cxnId="{FFF5FD44-488E-4F47-9FA8-1ABF033836A8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BBE6A850-290E-4EA1-A3D8-5714D7D4A910}">
      <dgm:prSet phldrT="[Texte]"/>
      <dgm:spPr>
        <a:solidFill>
          <a:srgbClr val="50BE87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Ecriture squelette projet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A954C024-0D9C-4CFE-A3FF-9FA1C43E5120}" type="parTrans" cxnId="{0FDB7F8B-0F78-46D3-A74E-4BA90B940A86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1E2F279B-5D3B-4332-8A6F-126AB3258774}" type="sibTrans" cxnId="{0FDB7F8B-0F78-46D3-A74E-4BA90B940A86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7F93E750-8D85-4DB7-A934-1C2275557ADF}">
      <dgm:prSet phldrT="[Texte]"/>
      <dgm:spPr>
        <a:solidFill>
          <a:srgbClr val="A885D8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Pré- et post-traitement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C66C78F0-8C8F-4C9A-8FA7-66DC46E1EAE7}" type="parTrans" cxnId="{B5D620DF-14F5-4DC5-8877-B6A75AB3054A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4BDC8FC8-EEE2-46E4-9C7C-A49CC04EF8BC}" type="sibTrans" cxnId="{B5D620DF-14F5-4DC5-8877-B6A75AB3054A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2D9FC24E-BF36-4780-A10F-50A5F9F58E86}">
      <dgm:prSet phldrT="[Texte]"/>
      <dgm:spPr>
        <a:solidFill>
          <a:srgbClr val="FFB4E6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Choix du réseau de neurones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46012D17-A934-423A-B105-13B664A2F15A}" type="parTrans" cxnId="{C281A1CE-3E74-4664-89A3-518E4F3FE2CA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8878C172-FF98-4308-810F-62B189F96550}" type="sibTrans" cxnId="{C281A1CE-3E74-4664-89A3-518E4F3FE2CA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5F661214-E0C4-4658-8B7A-20BC2C1F0BEC}">
      <dgm:prSet phldrT="[Texte]"/>
      <dgm:spPr>
        <a:solidFill>
          <a:srgbClr val="50BE87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Ecriture de la GUI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FF127B63-A6BF-419D-AC49-9081DAFE5D38}" type="parTrans" cxnId="{589CAC99-7010-4D49-9E55-9182BA112C71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8A9F82E3-E6BA-4167-8F05-AE6BE2C60E26}" type="sibTrans" cxnId="{589CAC99-7010-4D49-9E55-9182BA112C71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A23FA411-0C9A-4751-83FA-648DDAC621CA}">
      <dgm:prSet phldrT="[Texte]"/>
      <dgm:spPr>
        <a:solidFill>
          <a:srgbClr val="FFD2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Helvetica 55 Roman" panose="020B0604020202020204" pitchFamily="34" charset="0"/>
            </a:rPr>
            <a:t>Validation et calcul de performances</a:t>
          </a:r>
          <a:endParaRPr lang="fr-FR" dirty="0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57074FD5-A75D-4B5B-9E9F-CD8FC95EDB78}" type="parTrans" cxnId="{3CF76F1D-0D77-4928-95CB-F527707C220E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93CE5F6B-9ADD-441D-97A3-51C80D8CD6F1}" type="sibTrans" cxnId="{3CF76F1D-0D77-4928-95CB-F527707C220E}">
      <dgm:prSet/>
      <dgm:spPr/>
      <dgm:t>
        <a:bodyPr/>
        <a:lstStyle/>
        <a:p>
          <a:endParaRPr lang="fr-FR">
            <a:solidFill>
              <a:schemeClr val="tx1"/>
            </a:solidFill>
            <a:latin typeface="Helvetica 55 Roman" panose="020B0604020202020204" pitchFamily="34" charset="0"/>
          </a:endParaRPr>
        </a:p>
      </dgm:t>
    </dgm:pt>
    <dgm:pt modelId="{FC8F1CCB-87FD-4F63-B6AF-6EF5D7E1DB2D}" type="pres">
      <dgm:prSet presAssocID="{7AC5FCB5-0898-4EC9-8FC0-AA0120105695}" presName="Name0" presStyleCnt="0">
        <dgm:presLayoutVars>
          <dgm:dir/>
          <dgm:resizeHandles/>
        </dgm:presLayoutVars>
      </dgm:prSet>
      <dgm:spPr/>
    </dgm:pt>
    <dgm:pt modelId="{D73B4CB3-057E-4893-8C24-E9523CB3AF20}" type="pres">
      <dgm:prSet presAssocID="{FD92A02B-A900-45CD-8131-B8141F2C5DA5}" presName="compNode" presStyleCnt="0"/>
      <dgm:spPr/>
    </dgm:pt>
    <dgm:pt modelId="{D4EB5849-C639-412D-A247-2F08907AD1DD}" type="pres">
      <dgm:prSet presAssocID="{FD92A02B-A900-45CD-8131-B8141F2C5DA5}" presName="dummyConnPt" presStyleCnt="0"/>
      <dgm:spPr/>
    </dgm:pt>
    <dgm:pt modelId="{AF5FE5F6-3388-4CFD-AFA2-7DA906F7076C}" type="pres">
      <dgm:prSet presAssocID="{FD92A02B-A900-45CD-8131-B8141F2C5DA5}" presName="node" presStyleLbl="node1" presStyleIdx="0" presStyleCnt="7">
        <dgm:presLayoutVars>
          <dgm:bulletEnabled val="1"/>
        </dgm:presLayoutVars>
      </dgm:prSet>
      <dgm:spPr/>
    </dgm:pt>
    <dgm:pt modelId="{C95F66C0-CBD5-4C46-81EA-84C3A63A3B63}" type="pres">
      <dgm:prSet presAssocID="{B85105C2-4AF9-4463-93CA-36A89A7DBC7F}" presName="sibTrans" presStyleLbl="bgSibTrans2D1" presStyleIdx="0" presStyleCnt="6"/>
      <dgm:spPr/>
    </dgm:pt>
    <dgm:pt modelId="{E9E33A77-19C1-4F6B-B649-F4C58E0C58F3}" type="pres">
      <dgm:prSet presAssocID="{0F7729B2-0A46-4E12-A3A1-C1DEF490FD12}" presName="compNode" presStyleCnt="0"/>
      <dgm:spPr/>
    </dgm:pt>
    <dgm:pt modelId="{6B8DD643-9230-49AD-93EE-11AC46AA2851}" type="pres">
      <dgm:prSet presAssocID="{0F7729B2-0A46-4E12-A3A1-C1DEF490FD12}" presName="dummyConnPt" presStyleCnt="0"/>
      <dgm:spPr/>
    </dgm:pt>
    <dgm:pt modelId="{390C29A2-D43E-4F59-A9AA-C4708E63D781}" type="pres">
      <dgm:prSet presAssocID="{0F7729B2-0A46-4E12-A3A1-C1DEF490FD12}" presName="node" presStyleLbl="node1" presStyleIdx="1" presStyleCnt="7">
        <dgm:presLayoutVars>
          <dgm:bulletEnabled val="1"/>
        </dgm:presLayoutVars>
      </dgm:prSet>
      <dgm:spPr/>
    </dgm:pt>
    <dgm:pt modelId="{42C05BD3-E0B2-484C-A680-91AA806AA86F}" type="pres">
      <dgm:prSet presAssocID="{8CD0ECC7-B105-464D-A878-C4DB246EF2AE}" presName="sibTrans" presStyleLbl="bgSibTrans2D1" presStyleIdx="1" presStyleCnt="6"/>
      <dgm:spPr/>
    </dgm:pt>
    <dgm:pt modelId="{8596EBF8-AF3F-4AF7-88F2-6EFE910EE257}" type="pres">
      <dgm:prSet presAssocID="{BBE6A850-290E-4EA1-A3D8-5714D7D4A910}" presName="compNode" presStyleCnt="0"/>
      <dgm:spPr/>
    </dgm:pt>
    <dgm:pt modelId="{BCD39526-7B9B-4E5A-A8D2-F740846A2C75}" type="pres">
      <dgm:prSet presAssocID="{BBE6A850-290E-4EA1-A3D8-5714D7D4A910}" presName="dummyConnPt" presStyleCnt="0"/>
      <dgm:spPr/>
    </dgm:pt>
    <dgm:pt modelId="{CB0E18F9-EC32-48B5-B555-014A8A6CD6D7}" type="pres">
      <dgm:prSet presAssocID="{BBE6A850-290E-4EA1-A3D8-5714D7D4A910}" presName="node" presStyleLbl="node1" presStyleIdx="2" presStyleCnt="7">
        <dgm:presLayoutVars>
          <dgm:bulletEnabled val="1"/>
        </dgm:presLayoutVars>
      </dgm:prSet>
      <dgm:spPr/>
    </dgm:pt>
    <dgm:pt modelId="{B1E0B51B-DF86-41E8-8B3F-DA40E31BADB9}" type="pres">
      <dgm:prSet presAssocID="{1E2F279B-5D3B-4332-8A6F-126AB3258774}" presName="sibTrans" presStyleLbl="bgSibTrans2D1" presStyleIdx="2" presStyleCnt="6"/>
      <dgm:spPr/>
    </dgm:pt>
    <dgm:pt modelId="{6E37B537-AF4F-463B-A3A7-003EEF648380}" type="pres">
      <dgm:prSet presAssocID="{7F93E750-8D85-4DB7-A934-1C2275557ADF}" presName="compNode" presStyleCnt="0"/>
      <dgm:spPr/>
    </dgm:pt>
    <dgm:pt modelId="{6DC9B6DD-A246-4773-9001-AAEFC40F13FB}" type="pres">
      <dgm:prSet presAssocID="{7F93E750-8D85-4DB7-A934-1C2275557ADF}" presName="dummyConnPt" presStyleCnt="0"/>
      <dgm:spPr/>
    </dgm:pt>
    <dgm:pt modelId="{71021A45-8BDC-463D-9E31-D97F88C474C8}" type="pres">
      <dgm:prSet presAssocID="{7F93E750-8D85-4DB7-A934-1C2275557ADF}" presName="node" presStyleLbl="node1" presStyleIdx="3" presStyleCnt="7">
        <dgm:presLayoutVars>
          <dgm:bulletEnabled val="1"/>
        </dgm:presLayoutVars>
      </dgm:prSet>
      <dgm:spPr/>
    </dgm:pt>
    <dgm:pt modelId="{991BE524-42E9-46BA-AE89-B162CFE67088}" type="pres">
      <dgm:prSet presAssocID="{4BDC8FC8-EEE2-46E4-9C7C-A49CC04EF8BC}" presName="sibTrans" presStyleLbl="bgSibTrans2D1" presStyleIdx="3" presStyleCnt="6"/>
      <dgm:spPr/>
    </dgm:pt>
    <dgm:pt modelId="{8CB7848C-706E-4C0A-A2D3-B0092407FE4C}" type="pres">
      <dgm:prSet presAssocID="{2D9FC24E-BF36-4780-A10F-50A5F9F58E86}" presName="compNode" presStyleCnt="0"/>
      <dgm:spPr/>
    </dgm:pt>
    <dgm:pt modelId="{6E9D15E4-F156-4DCA-A7FF-3540F4628529}" type="pres">
      <dgm:prSet presAssocID="{2D9FC24E-BF36-4780-A10F-50A5F9F58E86}" presName="dummyConnPt" presStyleCnt="0"/>
      <dgm:spPr/>
    </dgm:pt>
    <dgm:pt modelId="{8A645DE7-8411-49BD-AFB8-F185235178D2}" type="pres">
      <dgm:prSet presAssocID="{2D9FC24E-BF36-4780-A10F-50A5F9F58E86}" presName="node" presStyleLbl="node1" presStyleIdx="4" presStyleCnt="7">
        <dgm:presLayoutVars>
          <dgm:bulletEnabled val="1"/>
        </dgm:presLayoutVars>
      </dgm:prSet>
      <dgm:spPr/>
    </dgm:pt>
    <dgm:pt modelId="{59EAA315-497F-4926-A348-3D7B557170E8}" type="pres">
      <dgm:prSet presAssocID="{8878C172-FF98-4308-810F-62B189F96550}" presName="sibTrans" presStyleLbl="bgSibTrans2D1" presStyleIdx="4" presStyleCnt="6"/>
      <dgm:spPr/>
    </dgm:pt>
    <dgm:pt modelId="{86AF7D59-24CB-47C4-B7DB-57475865D271}" type="pres">
      <dgm:prSet presAssocID="{5F661214-E0C4-4658-8B7A-20BC2C1F0BEC}" presName="compNode" presStyleCnt="0"/>
      <dgm:spPr/>
    </dgm:pt>
    <dgm:pt modelId="{9F2655BC-649E-444D-AD29-0E37BC69D1E2}" type="pres">
      <dgm:prSet presAssocID="{5F661214-E0C4-4658-8B7A-20BC2C1F0BEC}" presName="dummyConnPt" presStyleCnt="0"/>
      <dgm:spPr/>
    </dgm:pt>
    <dgm:pt modelId="{685BE1C9-FD20-4469-9ACE-FC23AC74EF1A}" type="pres">
      <dgm:prSet presAssocID="{5F661214-E0C4-4658-8B7A-20BC2C1F0BEC}" presName="node" presStyleLbl="node1" presStyleIdx="5" presStyleCnt="7">
        <dgm:presLayoutVars>
          <dgm:bulletEnabled val="1"/>
        </dgm:presLayoutVars>
      </dgm:prSet>
      <dgm:spPr/>
    </dgm:pt>
    <dgm:pt modelId="{D4520778-B8F6-49CB-A0DC-F007A45BCBB5}" type="pres">
      <dgm:prSet presAssocID="{8A9F82E3-E6BA-4167-8F05-AE6BE2C60E26}" presName="sibTrans" presStyleLbl="bgSibTrans2D1" presStyleIdx="5" presStyleCnt="6"/>
      <dgm:spPr/>
    </dgm:pt>
    <dgm:pt modelId="{BAA0F5B3-B412-4494-8BBA-144807468EA0}" type="pres">
      <dgm:prSet presAssocID="{A23FA411-0C9A-4751-83FA-648DDAC621CA}" presName="compNode" presStyleCnt="0"/>
      <dgm:spPr/>
    </dgm:pt>
    <dgm:pt modelId="{9EB0DE90-C102-40BA-8D48-24078A52C77A}" type="pres">
      <dgm:prSet presAssocID="{A23FA411-0C9A-4751-83FA-648DDAC621CA}" presName="dummyConnPt" presStyleCnt="0"/>
      <dgm:spPr/>
    </dgm:pt>
    <dgm:pt modelId="{408108B1-F89E-4EDB-AC0F-2F41070ED860}" type="pres">
      <dgm:prSet presAssocID="{A23FA411-0C9A-4751-83FA-648DDAC621CA}" presName="node" presStyleLbl="node1" presStyleIdx="6" presStyleCnt="7">
        <dgm:presLayoutVars>
          <dgm:bulletEnabled val="1"/>
        </dgm:presLayoutVars>
      </dgm:prSet>
      <dgm:spPr/>
    </dgm:pt>
  </dgm:ptLst>
  <dgm:cxnLst>
    <dgm:cxn modelId="{493CC027-C053-49DC-9EF8-C0F647C2D57D}" type="presOf" srcId="{7AC5FCB5-0898-4EC9-8FC0-AA0120105695}" destId="{FC8F1CCB-87FD-4F63-B6AF-6EF5D7E1DB2D}" srcOrd="0" destOrd="0" presId="urn:microsoft.com/office/officeart/2005/8/layout/bProcess4"/>
    <dgm:cxn modelId="{C4F808F5-886D-4B87-AFA3-166A11486A08}" type="presOf" srcId="{7F93E750-8D85-4DB7-A934-1C2275557ADF}" destId="{71021A45-8BDC-463D-9E31-D97F88C474C8}" srcOrd="0" destOrd="0" presId="urn:microsoft.com/office/officeart/2005/8/layout/bProcess4"/>
    <dgm:cxn modelId="{EC3625CB-CA6B-44EC-B82C-3FCCB1B10194}" type="presOf" srcId="{5F661214-E0C4-4658-8B7A-20BC2C1F0BEC}" destId="{685BE1C9-FD20-4469-9ACE-FC23AC74EF1A}" srcOrd="0" destOrd="0" presId="urn:microsoft.com/office/officeart/2005/8/layout/bProcess4"/>
    <dgm:cxn modelId="{60F8AC92-E03F-441A-8650-4B690225887D}" type="presOf" srcId="{8CD0ECC7-B105-464D-A878-C4DB246EF2AE}" destId="{42C05BD3-E0B2-484C-A680-91AA806AA86F}" srcOrd="0" destOrd="0" presId="urn:microsoft.com/office/officeart/2005/8/layout/bProcess4"/>
    <dgm:cxn modelId="{B5D620DF-14F5-4DC5-8877-B6A75AB3054A}" srcId="{7AC5FCB5-0898-4EC9-8FC0-AA0120105695}" destId="{7F93E750-8D85-4DB7-A934-1C2275557ADF}" srcOrd="3" destOrd="0" parTransId="{C66C78F0-8C8F-4C9A-8FA7-66DC46E1EAE7}" sibTransId="{4BDC8FC8-EEE2-46E4-9C7C-A49CC04EF8BC}"/>
    <dgm:cxn modelId="{5192642B-60B9-46A5-B079-15858E33C97A}" type="presOf" srcId="{2D9FC24E-BF36-4780-A10F-50A5F9F58E86}" destId="{8A645DE7-8411-49BD-AFB8-F185235178D2}" srcOrd="0" destOrd="0" presId="urn:microsoft.com/office/officeart/2005/8/layout/bProcess4"/>
    <dgm:cxn modelId="{FFF5FD44-488E-4F47-9FA8-1ABF033836A8}" srcId="{7AC5FCB5-0898-4EC9-8FC0-AA0120105695}" destId="{0F7729B2-0A46-4E12-A3A1-C1DEF490FD12}" srcOrd="1" destOrd="0" parTransId="{90EA69B1-740F-4014-991B-D1C7A9CDDD0F}" sibTransId="{8CD0ECC7-B105-464D-A878-C4DB246EF2AE}"/>
    <dgm:cxn modelId="{3CF76F1D-0D77-4928-95CB-F527707C220E}" srcId="{7AC5FCB5-0898-4EC9-8FC0-AA0120105695}" destId="{A23FA411-0C9A-4751-83FA-648DDAC621CA}" srcOrd="6" destOrd="0" parTransId="{57074FD5-A75D-4B5B-9E9F-CD8FC95EDB78}" sibTransId="{93CE5F6B-9ADD-441D-97A3-51C80D8CD6F1}"/>
    <dgm:cxn modelId="{0FDB7F8B-0F78-46D3-A74E-4BA90B940A86}" srcId="{7AC5FCB5-0898-4EC9-8FC0-AA0120105695}" destId="{BBE6A850-290E-4EA1-A3D8-5714D7D4A910}" srcOrd="2" destOrd="0" parTransId="{A954C024-0D9C-4CFE-A3FF-9FA1C43E5120}" sibTransId="{1E2F279B-5D3B-4332-8A6F-126AB3258774}"/>
    <dgm:cxn modelId="{67AF1179-77F7-44EB-97B1-DD31EA4DC2AD}" type="presOf" srcId="{0F7729B2-0A46-4E12-A3A1-C1DEF490FD12}" destId="{390C29A2-D43E-4F59-A9AA-C4708E63D781}" srcOrd="0" destOrd="0" presId="urn:microsoft.com/office/officeart/2005/8/layout/bProcess4"/>
    <dgm:cxn modelId="{873A35B9-D6C4-4FD3-ACDC-703AB6382F84}" type="presOf" srcId="{A23FA411-0C9A-4751-83FA-648DDAC621CA}" destId="{408108B1-F89E-4EDB-AC0F-2F41070ED860}" srcOrd="0" destOrd="0" presId="urn:microsoft.com/office/officeart/2005/8/layout/bProcess4"/>
    <dgm:cxn modelId="{02D163E2-FCF4-4694-8817-256A535BE23C}" type="presOf" srcId="{1E2F279B-5D3B-4332-8A6F-126AB3258774}" destId="{B1E0B51B-DF86-41E8-8B3F-DA40E31BADB9}" srcOrd="0" destOrd="0" presId="urn:microsoft.com/office/officeart/2005/8/layout/bProcess4"/>
    <dgm:cxn modelId="{7447B3BF-DCCA-493A-BEB1-0F533FE03E16}" type="presOf" srcId="{8A9F82E3-E6BA-4167-8F05-AE6BE2C60E26}" destId="{D4520778-B8F6-49CB-A0DC-F007A45BCBB5}" srcOrd="0" destOrd="0" presId="urn:microsoft.com/office/officeart/2005/8/layout/bProcess4"/>
    <dgm:cxn modelId="{61D4473C-FC5C-4EC8-A3CA-DD8F33097DA3}" type="presOf" srcId="{FD92A02B-A900-45CD-8131-B8141F2C5DA5}" destId="{AF5FE5F6-3388-4CFD-AFA2-7DA906F7076C}" srcOrd="0" destOrd="0" presId="urn:microsoft.com/office/officeart/2005/8/layout/bProcess4"/>
    <dgm:cxn modelId="{4ACC20CF-FCF1-402E-AF1F-94B5449984D0}" type="presOf" srcId="{BBE6A850-290E-4EA1-A3D8-5714D7D4A910}" destId="{CB0E18F9-EC32-48B5-B555-014A8A6CD6D7}" srcOrd="0" destOrd="0" presId="urn:microsoft.com/office/officeart/2005/8/layout/bProcess4"/>
    <dgm:cxn modelId="{66648F1C-DC96-4862-A5A8-DBC6E9F4727D}" srcId="{7AC5FCB5-0898-4EC9-8FC0-AA0120105695}" destId="{FD92A02B-A900-45CD-8131-B8141F2C5DA5}" srcOrd="0" destOrd="0" parTransId="{34FBEF56-DF4C-4491-B1B2-EA6E949439FE}" sibTransId="{B85105C2-4AF9-4463-93CA-36A89A7DBC7F}"/>
    <dgm:cxn modelId="{185E7C8E-E910-46A2-9D8F-BEFF0E2F46B1}" type="presOf" srcId="{B85105C2-4AF9-4463-93CA-36A89A7DBC7F}" destId="{C95F66C0-CBD5-4C46-81EA-84C3A63A3B63}" srcOrd="0" destOrd="0" presId="urn:microsoft.com/office/officeart/2005/8/layout/bProcess4"/>
    <dgm:cxn modelId="{C281A1CE-3E74-4664-89A3-518E4F3FE2CA}" srcId="{7AC5FCB5-0898-4EC9-8FC0-AA0120105695}" destId="{2D9FC24E-BF36-4780-A10F-50A5F9F58E86}" srcOrd="4" destOrd="0" parTransId="{46012D17-A934-423A-B105-13B664A2F15A}" sibTransId="{8878C172-FF98-4308-810F-62B189F96550}"/>
    <dgm:cxn modelId="{261043AE-41FE-41D8-8593-144C867071F1}" type="presOf" srcId="{8878C172-FF98-4308-810F-62B189F96550}" destId="{59EAA315-497F-4926-A348-3D7B557170E8}" srcOrd="0" destOrd="0" presId="urn:microsoft.com/office/officeart/2005/8/layout/bProcess4"/>
    <dgm:cxn modelId="{EAA375FF-66A3-4620-B9B6-957D40321B70}" type="presOf" srcId="{4BDC8FC8-EEE2-46E4-9C7C-A49CC04EF8BC}" destId="{991BE524-42E9-46BA-AE89-B162CFE67088}" srcOrd="0" destOrd="0" presId="urn:microsoft.com/office/officeart/2005/8/layout/bProcess4"/>
    <dgm:cxn modelId="{589CAC99-7010-4D49-9E55-9182BA112C71}" srcId="{7AC5FCB5-0898-4EC9-8FC0-AA0120105695}" destId="{5F661214-E0C4-4658-8B7A-20BC2C1F0BEC}" srcOrd="5" destOrd="0" parTransId="{FF127B63-A6BF-419D-AC49-9081DAFE5D38}" sibTransId="{8A9F82E3-E6BA-4167-8F05-AE6BE2C60E26}"/>
    <dgm:cxn modelId="{AB9C0D61-0E7D-43A9-84DC-7F72814A5E63}" type="presParOf" srcId="{FC8F1CCB-87FD-4F63-B6AF-6EF5D7E1DB2D}" destId="{D73B4CB3-057E-4893-8C24-E9523CB3AF20}" srcOrd="0" destOrd="0" presId="urn:microsoft.com/office/officeart/2005/8/layout/bProcess4"/>
    <dgm:cxn modelId="{8D8597A2-7990-4270-8931-E66071046DC8}" type="presParOf" srcId="{D73B4CB3-057E-4893-8C24-E9523CB3AF20}" destId="{D4EB5849-C639-412D-A247-2F08907AD1DD}" srcOrd="0" destOrd="0" presId="urn:microsoft.com/office/officeart/2005/8/layout/bProcess4"/>
    <dgm:cxn modelId="{9E03D559-47E3-45AE-9E53-D7AB4C5E1FCA}" type="presParOf" srcId="{D73B4CB3-057E-4893-8C24-E9523CB3AF20}" destId="{AF5FE5F6-3388-4CFD-AFA2-7DA906F7076C}" srcOrd="1" destOrd="0" presId="urn:microsoft.com/office/officeart/2005/8/layout/bProcess4"/>
    <dgm:cxn modelId="{3F43118A-2F58-47B9-B8DF-B2E05122261A}" type="presParOf" srcId="{FC8F1CCB-87FD-4F63-B6AF-6EF5D7E1DB2D}" destId="{C95F66C0-CBD5-4C46-81EA-84C3A63A3B63}" srcOrd="1" destOrd="0" presId="urn:microsoft.com/office/officeart/2005/8/layout/bProcess4"/>
    <dgm:cxn modelId="{05368835-9C18-40CC-B342-D69EABAA3798}" type="presParOf" srcId="{FC8F1CCB-87FD-4F63-B6AF-6EF5D7E1DB2D}" destId="{E9E33A77-19C1-4F6B-B649-F4C58E0C58F3}" srcOrd="2" destOrd="0" presId="urn:microsoft.com/office/officeart/2005/8/layout/bProcess4"/>
    <dgm:cxn modelId="{086C126D-170F-4EAB-8DFF-587AC1A711EC}" type="presParOf" srcId="{E9E33A77-19C1-4F6B-B649-F4C58E0C58F3}" destId="{6B8DD643-9230-49AD-93EE-11AC46AA2851}" srcOrd="0" destOrd="0" presId="urn:microsoft.com/office/officeart/2005/8/layout/bProcess4"/>
    <dgm:cxn modelId="{1373B319-7159-4E9B-97E7-02B0FA8B1869}" type="presParOf" srcId="{E9E33A77-19C1-4F6B-B649-F4C58E0C58F3}" destId="{390C29A2-D43E-4F59-A9AA-C4708E63D781}" srcOrd="1" destOrd="0" presId="urn:microsoft.com/office/officeart/2005/8/layout/bProcess4"/>
    <dgm:cxn modelId="{D21A284C-373C-434B-90C8-0DEF4CF75199}" type="presParOf" srcId="{FC8F1CCB-87FD-4F63-B6AF-6EF5D7E1DB2D}" destId="{42C05BD3-E0B2-484C-A680-91AA806AA86F}" srcOrd="3" destOrd="0" presId="urn:microsoft.com/office/officeart/2005/8/layout/bProcess4"/>
    <dgm:cxn modelId="{E8AF490B-5357-4563-9D27-5BF9119EAF70}" type="presParOf" srcId="{FC8F1CCB-87FD-4F63-B6AF-6EF5D7E1DB2D}" destId="{8596EBF8-AF3F-4AF7-88F2-6EFE910EE257}" srcOrd="4" destOrd="0" presId="urn:microsoft.com/office/officeart/2005/8/layout/bProcess4"/>
    <dgm:cxn modelId="{5A12733A-4A33-49EF-91FE-D6B38ED68079}" type="presParOf" srcId="{8596EBF8-AF3F-4AF7-88F2-6EFE910EE257}" destId="{BCD39526-7B9B-4E5A-A8D2-F740846A2C75}" srcOrd="0" destOrd="0" presId="urn:microsoft.com/office/officeart/2005/8/layout/bProcess4"/>
    <dgm:cxn modelId="{BFE00200-1402-42D0-A593-DF5CA396B80A}" type="presParOf" srcId="{8596EBF8-AF3F-4AF7-88F2-6EFE910EE257}" destId="{CB0E18F9-EC32-48B5-B555-014A8A6CD6D7}" srcOrd="1" destOrd="0" presId="urn:microsoft.com/office/officeart/2005/8/layout/bProcess4"/>
    <dgm:cxn modelId="{C50D073C-613E-469C-B05B-1A849327FD23}" type="presParOf" srcId="{FC8F1CCB-87FD-4F63-B6AF-6EF5D7E1DB2D}" destId="{B1E0B51B-DF86-41E8-8B3F-DA40E31BADB9}" srcOrd="5" destOrd="0" presId="urn:microsoft.com/office/officeart/2005/8/layout/bProcess4"/>
    <dgm:cxn modelId="{B8461433-81D1-4DC7-8228-95CD3E2A82EC}" type="presParOf" srcId="{FC8F1CCB-87FD-4F63-B6AF-6EF5D7E1DB2D}" destId="{6E37B537-AF4F-463B-A3A7-003EEF648380}" srcOrd="6" destOrd="0" presId="urn:microsoft.com/office/officeart/2005/8/layout/bProcess4"/>
    <dgm:cxn modelId="{5210E7D5-15CF-4516-B3D3-BCCD94157CD0}" type="presParOf" srcId="{6E37B537-AF4F-463B-A3A7-003EEF648380}" destId="{6DC9B6DD-A246-4773-9001-AAEFC40F13FB}" srcOrd="0" destOrd="0" presId="urn:microsoft.com/office/officeart/2005/8/layout/bProcess4"/>
    <dgm:cxn modelId="{B1E22C32-7E00-4210-A545-89BD8ECE74FE}" type="presParOf" srcId="{6E37B537-AF4F-463B-A3A7-003EEF648380}" destId="{71021A45-8BDC-463D-9E31-D97F88C474C8}" srcOrd="1" destOrd="0" presId="urn:microsoft.com/office/officeart/2005/8/layout/bProcess4"/>
    <dgm:cxn modelId="{99DFA7B8-36E6-4180-99FD-C1AE40AFC219}" type="presParOf" srcId="{FC8F1CCB-87FD-4F63-B6AF-6EF5D7E1DB2D}" destId="{991BE524-42E9-46BA-AE89-B162CFE67088}" srcOrd="7" destOrd="0" presId="urn:microsoft.com/office/officeart/2005/8/layout/bProcess4"/>
    <dgm:cxn modelId="{600899D3-B21B-4BEC-A099-2D88E0EE55BB}" type="presParOf" srcId="{FC8F1CCB-87FD-4F63-B6AF-6EF5D7E1DB2D}" destId="{8CB7848C-706E-4C0A-A2D3-B0092407FE4C}" srcOrd="8" destOrd="0" presId="urn:microsoft.com/office/officeart/2005/8/layout/bProcess4"/>
    <dgm:cxn modelId="{22CE33AE-F95A-4716-9767-B2B50921170E}" type="presParOf" srcId="{8CB7848C-706E-4C0A-A2D3-B0092407FE4C}" destId="{6E9D15E4-F156-4DCA-A7FF-3540F4628529}" srcOrd="0" destOrd="0" presId="urn:microsoft.com/office/officeart/2005/8/layout/bProcess4"/>
    <dgm:cxn modelId="{780E5122-BC22-4541-B3A3-4368F4022D81}" type="presParOf" srcId="{8CB7848C-706E-4C0A-A2D3-B0092407FE4C}" destId="{8A645DE7-8411-49BD-AFB8-F185235178D2}" srcOrd="1" destOrd="0" presId="urn:microsoft.com/office/officeart/2005/8/layout/bProcess4"/>
    <dgm:cxn modelId="{76B3FB0F-A877-48EB-8583-20C500C44773}" type="presParOf" srcId="{FC8F1CCB-87FD-4F63-B6AF-6EF5D7E1DB2D}" destId="{59EAA315-497F-4926-A348-3D7B557170E8}" srcOrd="9" destOrd="0" presId="urn:microsoft.com/office/officeart/2005/8/layout/bProcess4"/>
    <dgm:cxn modelId="{B1DDA773-AC86-4193-9255-A91598B66131}" type="presParOf" srcId="{FC8F1CCB-87FD-4F63-B6AF-6EF5D7E1DB2D}" destId="{86AF7D59-24CB-47C4-B7DB-57475865D271}" srcOrd="10" destOrd="0" presId="urn:microsoft.com/office/officeart/2005/8/layout/bProcess4"/>
    <dgm:cxn modelId="{B4C6B5B3-C587-4AD5-83D3-9AD97EBFA5B4}" type="presParOf" srcId="{86AF7D59-24CB-47C4-B7DB-57475865D271}" destId="{9F2655BC-649E-444D-AD29-0E37BC69D1E2}" srcOrd="0" destOrd="0" presId="urn:microsoft.com/office/officeart/2005/8/layout/bProcess4"/>
    <dgm:cxn modelId="{F0AFEA9F-E490-4E07-9AB4-BF6B4F6E9908}" type="presParOf" srcId="{86AF7D59-24CB-47C4-B7DB-57475865D271}" destId="{685BE1C9-FD20-4469-9ACE-FC23AC74EF1A}" srcOrd="1" destOrd="0" presId="urn:microsoft.com/office/officeart/2005/8/layout/bProcess4"/>
    <dgm:cxn modelId="{77AD9644-9C6E-4305-9557-D9816A536D47}" type="presParOf" srcId="{FC8F1CCB-87FD-4F63-B6AF-6EF5D7E1DB2D}" destId="{D4520778-B8F6-49CB-A0DC-F007A45BCBB5}" srcOrd="11" destOrd="0" presId="urn:microsoft.com/office/officeart/2005/8/layout/bProcess4"/>
    <dgm:cxn modelId="{B99E54D8-6874-4D83-89B5-2B4825127C90}" type="presParOf" srcId="{FC8F1CCB-87FD-4F63-B6AF-6EF5D7E1DB2D}" destId="{BAA0F5B3-B412-4494-8BBA-144807468EA0}" srcOrd="12" destOrd="0" presId="urn:microsoft.com/office/officeart/2005/8/layout/bProcess4"/>
    <dgm:cxn modelId="{FA5DDCC9-BEA9-4994-900E-D955BEFE0C17}" type="presParOf" srcId="{BAA0F5B3-B412-4494-8BBA-144807468EA0}" destId="{9EB0DE90-C102-40BA-8D48-24078A52C77A}" srcOrd="0" destOrd="0" presId="urn:microsoft.com/office/officeart/2005/8/layout/bProcess4"/>
    <dgm:cxn modelId="{841283B0-B5A2-4206-A4F6-CFB9A970D967}" type="presParOf" srcId="{BAA0F5B3-B412-4494-8BBA-144807468EA0}" destId="{408108B1-F89E-4EDB-AC0F-2F41070ED86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0ED14-B367-40E9-BC8A-88DA5CCB72B5}">
      <dsp:nvSpPr>
        <dsp:cNvPr id="0" name=""/>
        <dsp:cNvSpPr/>
      </dsp:nvSpPr>
      <dsp:spPr>
        <a:xfrm>
          <a:off x="8623" y="1416850"/>
          <a:ext cx="1015023" cy="1230298"/>
        </a:xfrm>
        <a:prstGeom prst="roundRect">
          <a:avLst>
            <a:gd name="adj" fmla="val 10000"/>
          </a:avLst>
        </a:prstGeom>
        <a:solidFill>
          <a:srgbClr val="4BB4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Image d’entrée (bruitée)</a:t>
          </a:r>
          <a:endParaRPr lang="fr-FR" sz="1600" kern="12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sp:txBody>
      <dsp:txXfrm>
        <a:off x="38352" y="1446579"/>
        <a:ext cx="955565" cy="1170840"/>
      </dsp:txXfrm>
    </dsp:sp>
    <dsp:sp modelId="{A3197EE1-77D7-4FFB-BA95-C598D6F12162}">
      <dsp:nvSpPr>
        <dsp:cNvPr id="0" name=""/>
        <dsp:cNvSpPr/>
      </dsp:nvSpPr>
      <dsp:spPr>
        <a:xfrm>
          <a:off x="1161206" y="1861426"/>
          <a:ext cx="291626" cy="34114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latin typeface="Helvetica 55 Roman" panose="020B0604020202020204" pitchFamily="34" charset="0"/>
          </a:endParaRPr>
        </a:p>
      </dsp:txBody>
      <dsp:txXfrm>
        <a:off x="1161206" y="1929655"/>
        <a:ext cx="204138" cy="204689"/>
      </dsp:txXfrm>
    </dsp:sp>
    <dsp:sp modelId="{A6C0329D-4BDA-4512-A972-18617FFC10CE}">
      <dsp:nvSpPr>
        <dsp:cNvPr id="0" name=""/>
        <dsp:cNvSpPr/>
      </dsp:nvSpPr>
      <dsp:spPr>
        <a:xfrm>
          <a:off x="1573885" y="1425349"/>
          <a:ext cx="1100640" cy="1213300"/>
        </a:xfrm>
        <a:prstGeom prst="roundRect">
          <a:avLst>
            <a:gd name="adj" fmla="val 10000"/>
          </a:avLst>
        </a:prstGeom>
        <a:solidFill>
          <a:srgbClr val="FFD2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Image prétraitée</a:t>
          </a:r>
          <a:endParaRPr lang="fr-FR" sz="1600" kern="12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sp:txBody>
      <dsp:txXfrm>
        <a:off x="1606122" y="1457586"/>
        <a:ext cx="1036166" cy="1148826"/>
      </dsp:txXfrm>
    </dsp:sp>
    <dsp:sp modelId="{353DCF0D-7DD2-4285-B03F-A9205B2423DF}">
      <dsp:nvSpPr>
        <dsp:cNvPr id="0" name=""/>
        <dsp:cNvSpPr/>
      </dsp:nvSpPr>
      <dsp:spPr>
        <a:xfrm>
          <a:off x="2812085" y="1861426"/>
          <a:ext cx="291626" cy="34114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latin typeface="Helvetica 55 Roman" panose="020B0604020202020204" pitchFamily="34" charset="0"/>
          </a:endParaRPr>
        </a:p>
      </dsp:txBody>
      <dsp:txXfrm>
        <a:off x="2812085" y="1929655"/>
        <a:ext cx="204138" cy="204689"/>
      </dsp:txXfrm>
    </dsp:sp>
    <dsp:sp modelId="{4FF0E037-9569-4284-BBE3-643A7DB8366B}">
      <dsp:nvSpPr>
        <dsp:cNvPr id="0" name=""/>
        <dsp:cNvSpPr/>
      </dsp:nvSpPr>
      <dsp:spPr>
        <a:xfrm>
          <a:off x="3224763" y="1425349"/>
          <a:ext cx="1761572" cy="1213300"/>
        </a:xfrm>
        <a:prstGeom prst="roundRect">
          <a:avLst>
            <a:gd name="adj" fmla="val 10000"/>
          </a:avLst>
        </a:prstGeom>
        <a:solidFill>
          <a:srgbClr val="50BE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Reconnaissance d’objets</a:t>
          </a:r>
          <a:endParaRPr lang="fr-FR" sz="1600" kern="12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sp:txBody>
      <dsp:txXfrm>
        <a:off x="3260299" y="1460885"/>
        <a:ext cx="1690500" cy="1142228"/>
      </dsp:txXfrm>
    </dsp:sp>
    <dsp:sp modelId="{BC3E03BB-E76B-4723-B377-B8A41B2C3EF4}">
      <dsp:nvSpPr>
        <dsp:cNvPr id="0" name=""/>
        <dsp:cNvSpPr/>
      </dsp:nvSpPr>
      <dsp:spPr>
        <a:xfrm>
          <a:off x="5123895" y="1861426"/>
          <a:ext cx="291626" cy="34114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latin typeface="Helvetica 55 Roman" panose="020B0604020202020204" pitchFamily="34" charset="0"/>
          </a:endParaRPr>
        </a:p>
      </dsp:txBody>
      <dsp:txXfrm>
        <a:off x="5123895" y="1929655"/>
        <a:ext cx="204138" cy="204689"/>
      </dsp:txXfrm>
    </dsp:sp>
    <dsp:sp modelId="{92DF9DE2-6672-4E2A-ABD9-7EE7DF5020A9}">
      <dsp:nvSpPr>
        <dsp:cNvPr id="0" name=""/>
        <dsp:cNvSpPr/>
      </dsp:nvSpPr>
      <dsp:spPr>
        <a:xfrm>
          <a:off x="5536574" y="1425349"/>
          <a:ext cx="1139570" cy="1213300"/>
        </a:xfrm>
        <a:prstGeom prst="roundRect">
          <a:avLst>
            <a:gd name="adj" fmla="val 10000"/>
          </a:avLst>
        </a:prstGeom>
        <a:solidFill>
          <a:srgbClr val="A885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Post-traitement</a:t>
          </a:r>
          <a:endParaRPr lang="fr-FR" sz="1600" kern="12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sp:txBody>
      <dsp:txXfrm>
        <a:off x="5569951" y="1458726"/>
        <a:ext cx="1072816" cy="1146546"/>
      </dsp:txXfrm>
    </dsp:sp>
    <dsp:sp modelId="{B4D945A3-EC10-4965-98F7-D58C31F4FA71}">
      <dsp:nvSpPr>
        <dsp:cNvPr id="0" name=""/>
        <dsp:cNvSpPr/>
      </dsp:nvSpPr>
      <dsp:spPr>
        <a:xfrm>
          <a:off x="6813703" y="1861426"/>
          <a:ext cx="291626" cy="34114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latin typeface="Helvetica 55 Roman" panose="020B0604020202020204" pitchFamily="34" charset="0"/>
          </a:endParaRPr>
        </a:p>
      </dsp:txBody>
      <dsp:txXfrm>
        <a:off x="6813703" y="1929655"/>
        <a:ext cx="204138" cy="204689"/>
      </dsp:txXfrm>
    </dsp:sp>
    <dsp:sp modelId="{AE30A0C4-F189-4B0E-B9FC-F58DBB6F182A}">
      <dsp:nvSpPr>
        <dsp:cNvPr id="0" name=""/>
        <dsp:cNvSpPr/>
      </dsp:nvSpPr>
      <dsp:spPr>
        <a:xfrm>
          <a:off x="7226381" y="1425349"/>
          <a:ext cx="1375594" cy="1213300"/>
        </a:xfrm>
        <a:prstGeom prst="roundRect">
          <a:avLst>
            <a:gd name="adj" fmla="val 10000"/>
          </a:avLst>
        </a:prstGeom>
        <a:solidFill>
          <a:srgbClr val="FFB4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Helvetica 55 Roman" panose="020B0604020202020204" pitchFamily="34" charset="0"/>
            </a:rPr>
            <a:t>Métriques et image de sortie avec marqueurs</a:t>
          </a:r>
          <a:endParaRPr lang="fr-FR" sz="1600" kern="1200" dirty="0">
            <a:solidFill>
              <a:sysClr val="windowText" lastClr="000000"/>
            </a:solidFill>
            <a:latin typeface="Helvetica 55 Roman" panose="020B0604020202020204" pitchFamily="34" charset="0"/>
          </a:endParaRPr>
        </a:p>
      </dsp:txBody>
      <dsp:txXfrm>
        <a:off x="7261917" y="1460885"/>
        <a:ext cx="1304522" cy="1142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F66C0-CBD5-4C46-81EA-84C3A63A3B63}">
      <dsp:nvSpPr>
        <dsp:cNvPr id="0" name=""/>
        <dsp:cNvSpPr/>
      </dsp:nvSpPr>
      <dsp:spPr>
        <a:xfrm rot="5400000">
          <a:off x="-375529" y="1064452"/>
          <a:ext cx="165927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FE5F6-3388-4CFD-AFA2-7DA906F7076C}">
      <dsp:nvSpPr>
        <dsp:cNvPr id="0" name=""/>
        <dsp:cNvSpPr/>
      </dsp:nvSpPr>
      <dsp:spPr>
        <a:xfrm>
          <a:off x="4100" y="2444"/>
          <a:ext cx="2225464" cy="1335278"/>
        </a:xfrm>
        <a:prstGeom prst="roundRect">
          <a:avLst>
            <a:gd name="adj" fmla="val 10000"/>
          </a:avLst>
        </a:prstGeom>
        <a:solidFill>
          <a:srgbClr val="4BB4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Etat de l’art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43209" y="41553"/>
        <a:ext cx="2147246" cy="1257060"/>
      </dsp:txXfrm>
    </dsp:sp>
    <dsp:sp modelId="{42C05BD3-E0B2-484C-A680-91AA806AA86F}">
      <dsp:nvSpPr>
        <dsp:cNvPr id="0" name=""/>
        <dsp:cNvSpPr/>
      </dsp:nvSpPr>
      <dsp:spPr>
        <a:xfrm rot="5400000">
          <a:off x="-375529" y="2733550"/>
          <a:ext cx="165927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C29A2-D43E-4F59-A9AA-C4708E63D781}">
      <dsp:nvSpPr>
        <dsp:cNvPr id="0" name=""/>
        <dsp:cNvSpPr/>
      </dsp:nvSpPr>
      <dsp:spPr>
        <a:xfrm>
          <a:off x="4100" y="1671542"/>
          <a:ext cx="2225464" cy="1335278"/>
        </a:xfrm>
        <a:prstGeom prst="roundRect">
          <a:avLst>
            <a:gd name="adj" fmla="val 10000"/>
          </a:avLst>
        </a:prstGeom>
        <a:solidFill>
          <a:srgbClr val="FFD2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Spécification fonctionnelle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43209" y="1710651"/>
        <a:ext cx="2147246" cy="1257060"/>
      </dsp:txXfrm>
    </dsp:sp>
    <dsp:sp modelId="{B1E0B51B-DF86-41E8-8B3F-DA40E31BADB9}">
      <dsp:nvSpPr>
        <dsp:cNvPr id="0" name=""/>
        <dsp:cNvSpPr/>
      </dsp:nvSpPr>
      <dsp:spPr>
        <a:xfrm>
          <a:off x="459019" y="3568099"/>
          <a:ext cx="295004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18F9-EC32-48B5-B555-014A8A6CD6D7}">
      <dsp:nvSpPr>
        <dsp:cNvPr id="0" name=""/>
        <dsp:cNvSpPr/>
      </dsp:nvSpPr>
      <dsp:spPr>
        <a:xfrm>
          <a:off x="4100" y="3340640"/>
          <a:ext cx="2225464" cy="1335278"/>
        </a:xfrm>
        <a:prstGeom prst="roundRect">
          <a:avLst>
            <a:gd name="adj" fmla="val 10000"/>
          </a:avLst>
        </a:prstGeom>
        <a:solidFill>
          <a:srgbClr val="50BE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Ecriture squelette projet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43209" y="3379749"/>
        <a:ext cx="2147246" cy="1257060"/>
      </dsp:txXfrm>
    </dsp:sp>
    <dsp:sp modelId="{991BE524-42E9-46BA-AE89-B162CFE67088}">
      <dsp:nvSpPr>
        <dsp:cNvPr id="0" name=""/>
        <dsp:cNvSpPr/>
      </dsp:nvSpPr>
      <dsp:spPr>
        <a:xfrm rot="16200000">
          <a:off x="2584337" y="2733550"/>
          <a:ext cx="165927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21A45-8BDC-463D-9E31-D97F88C474C8}">
      <dsp:nvSpPr>
        <dsp:cNvPr id="0" name=""/>
        <dsp:cNvSpPr/>
      </dsp:nvSpPr>
      <dsp:spPr>
        <a:xfrm>
          <a:off x="2963967" y="3340640"/>
          <a:ext cx="2225464" cy="1335278"/>
        </a:xfrm>
        <a:prstGeom prst="roundRect">
          <a:avLst>
            <a:gd name="adj" fmla="val 10000"/>
          </a:avLst>
        </a:prstGeom>
        <a:solidFill>
          <a:srgbClr val="A885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Pré- et post-traitement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3003076" y="3379749"/>
        <a:ext cx="2147246" cy="1257060"/>
      </dsp:txXfrm>
    </dsp:sp>
    <dsp:sp modelId="{59EAA315-497F-4926-A348-3D7B557170E8}">
      <dsp:nvSpPr>
        <dsp:cNvPr id="0" name=""/>
        <dsp:cNvSpPr/>
      </dsp:nvSpPr>
      <dsp:spPr>
        <a:xfrm rot="16200000">
          <a:off x="2584337" y="1064452"/>
          <a:ext cx="165927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45DE7-8411-49BD-AFB8-F185235178D2}">
      <dsp:nvSpPr>
        <dsp:cNvPr id="0" name=""/>
        <dsp:cNvSpPr/>
      </dsp:nvSpPr>
      <dsp:spPr>
        <a:xfrm>
          <a:off x="2963967" y="1671542"/>
          <a:ext cx="2225464" cy="1335278"/>
        </a:xfrm>
        <a:prstGeom prst="roundRect">
          <a:avLst>
            <a:gd name="adj" fmla="val 10000"/>
          </a:avLst>
        </a:prstGeom>
        <a:solidFill>
          <a:srgbClr val="FFB4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Choix du réseau de neurones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3003076" y="1710651"/>
        <a:ext cx="2147246" cy="1257060"/>
      </dsp:txXfrm>
    </dsp:sp>
    <dsp:sp modelId="{D4520778-B8F6-49CB-A0DC-F007A45BCBB5}">
      <dsp:nvSpPr>
        <dsp:cNvPr id="0" name=""/>
        <dsp:cNvSpPr/>
      </dsp:nvSpPr>
      <dsp:spPr>
        <a:xfrm>
          <a:off x="3418886" y="229903"/>
          <a:ext cx="2950041" cy="2002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BE1C9-FD20-4469-9ACE-FC23AC74EF1A}">
      <dsp:nvSpPr>
        <dsp:cNvPr id="0" name=""/>
        <dsp:cNvSpPr/>
      </dsp:nvSpPr>
      <dsp:spPr>
        <a:xfrm>
          <a:off x="2963967" y="2444"/>
          <a:ext cx="2225464" cy="1335278"/>
        </a:xfrm>
        <a:prstGeom prst="roundRect">
          <a:avLst>
            <a:gd name="adj" fmla="val 10000"/>
          </a:avLst>
        </a:prstGeom>
        <a:solidFill>
          <a:srgbClr val="50BE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Ecriture de la GUI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3003076" y="41553"/>
        <a:ext cx="2147246" cy="1257060"/>
      </dsp:txXfrm>
    </dsp:sp>
    <dsp:sp modelId="{408108B1-F89E-4EDB-AC0F-2F41070ED860}">
      <dsp:nvSpPr>
        <dsp:cNvPr id="0" name=""/>
        <dsp:cNvSpPr/>
      </dsp:nvSpPr>
      <dsp:spPr>
        <a:xfrm>
          <a:off x="5923835" y="2444"/>
          <a:ext cx="2225464" cy="1335278"/>
        </a:xfrm>
        <a:prstGeom prst="roundRect">
          <a:avLst>
            <a:gd name="adj" fmla="val 10000"/>
          </a:avLst>
        </a:prstGeom>
        <a:solidFill>
          <a:srgbClr val="FFD2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  <a:latin typeface="Helvetica 55 Roman" panose="020B0604020202020204" pitchFamily="34" charset="0"/>
            </a:rPr>
            <a:t>Validation et calcul de performances</a:t>
          </a:r>
          <a:endParaRPr lang="fr-FR" sz="2400" kern="1200" dirty="0">
            <a:solidFill>
              <a:schemeClr val="tx1"/>
            </a:solidFill>
            <a:latin typeface="Helvetica 55 Roman" panose="020B0604020202020204" pitchFamily="34" charset="0"/>
          </a:endParaRPr>
        </a:p>
      </dsp:txBody>
      <dsp:txXfrm>
        <a:off x="5962944" y="41553"/>
        <a:ext cx="2147246" cy="125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C347-C9D5-4F9F-8ECE-0E4B71A476C3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B6E55-F38F-4B2A-BB57-6C1E939A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8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77-9FE4-44E5-A9A4-EA77F5F37B0C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97D3-9085-4D49-B057-6C141579A604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D0CE-EF8C-4D42-9157-F34A4B6FA4E3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2D3-B51B-435A-9E0A-D40266891528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7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DED-1C61-4423-930A-5DC9894A6BC9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4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A38A-D514-43F5-99F4-A2988DC061DF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B189-2C8D-4636-82DE-4085A35BE3CD}" type="datetime1">
              <a:rPr lang="fr-FR" smtClean="0"/>
              <a:t>23/05/2018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6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233-BC1B-42C4-828C-FC9E9DCAF70F}" type="datetime1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74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260-76D0-4A72-A608-8A479FA063CC}" type="datetime1">
              <a:rPr lang="fr-FR" smtClean="0"/>
              <a:t>23/05/2018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2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07E-F4AA-4596-AA19-28C8C444C6B0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DA67-16AE-4527-8796-7383128F9EAB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84A0-CB6A-4434-9D40-03779838E5FD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2BC8-4049-4871-A694-D86D2B8671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ZSG9792\Pictures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2155521" cy="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343399" y="0"/>
            <a:ext cx="5029201" cy="6858000"/>
            <a:chOff x="4343399" y="0"/>
            <a:chExt cx="5029201" cy="6858000"/>
          </a:xfrm>
        </p:grpSpPr>
        <p:sp>
          <p:nvSpPr>
            <p:cNvPr id="4" name="Rectangle 3"/>
            <p:cNvSpPr/>
            <p:nvPr/>
          </p:nvSpPr>
          <p:spPr>
            <a:xfrm>
              <a:off x="4343400" y="0"/>
              <a:ext cx="5029200" cy="6858000"/>
            </a:xfrm>
            <a:prstGeom prst="rect">
              <a:avLst/>
            </a:prstGeom>
            <a:solidFill>
              <a:srgbClr val="1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C:\Users\HZSG9792\Pictures\musecov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2" r="3372"/>
            <a:stretch/>
          </p:blipFill>
          <p:spPr bwMode="auto">
            <a:xfrm>
              <a:off x="4343399" y="838200"/>
              <a:ext cx="5029201" cy="5392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ZoneTexte 6"/>
          <p:cNvSpPr txBox="1"/>
          <p:nvPr/>
        </p:nvSpPr>
        <p:spPr>
          <a:xfrm>
            <a:off x="356886" y="405348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Helvetica 75 Bold" panose="020B0804020202020204" pitchFamily="34" charset="0"/>
              </a:rPr>
              <a:t>Détection automatique multi-objets dans les transports publics</a:t>
            </a:r>
            <a:endParaRPr lang="fr-FR" sz="4000" dirty="0">
              <a:latin typeface="Helvetica 75 Bold" panose="020B08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1000" y="4463970"/>
            <a:ext cx="316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75 Bold" panose="020B0804020202020204" pitchFamily="34" charset="0"/>
              </a:rPr>
              <a:t>Marie BRUNET CARTEAUX</a:t>
            </a:r>
            <a:br>
              <a:rPr lang="fr-FR" dirty="0" smtClean="0">
                <a:latin typeface="Helvetica 75 Bold" panose="020B0804020202020204" pitchFamily="34" charset="0"/>
              </a:rPr>
            </a:br>
            <a:r>
              <a:rPr lang="fr-FR" dirty="0" smtClean="0">
                <a:latin typeface="Helvetica 75 Bold" panose="020B0804020202020204" pitchFamily="34" charset="0"/>
              </a:rPr>
              <a:t>marie.brunet@orange.com</a:t>
            </a:r>
            <a:endParaRPr lang="fr-FR" dirty="0"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Technologies et outils utilisés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Helvetica 55 Roman" panose="020B0604020202020204" pitchFamily="34" charset="0"/>
              </a:rPr>
              <a:t>Structure en C++ </a:t>
            </a:r>
            <a:br>
              <a:rPr lang="fr-FR" sz="2400" dirty="0" smtClean="0">
                <a:latin typeface="Helvetica 55 Roman" panose="020B0604020202020204" pitchFamily="34" charset="0"/>
              </a:rPr>
            </a:b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Helvetica 55 Roman" panose="020B0604020202020204" pitchFamily="34" charset="0"/>
              </a:rPr>
              <a:t>Performant, proximité avec l’architecture machine</a:t>
            </a: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Helvetica 55 Roman" panose="020B0604020202020204" pitchFamily="34" charset="0"/>
            </a:endParaRP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Helvetica 55 Roman" panose="020B0604020202020204" pitchFamily="34" charset="0"/>
              </a:rPr>
              <a:t>Pré- et post-traitement avec </a:t>
            </a:r>
            <a:r>
              <a:rPr lang="fr-FR" sz="2400" dirty="0" err="1" smtClean="0">
                <a:latin typeface="Helvetica 55 Roman" panose="020B0604020202020204" pitchFamily="34" charset="0"/>
              </a:rPr>
              <a:t>openCV</a:t>
            </a:r>
            <a:r>
              <a:rPr lang="fr-FR" sz="2400" dirty="0" smtClean="0">
                <a:latin typeface="Helvetica 55 Roman" panose="020B0604020202020204" pitchFamily="34" charset="0"/>
              </a:rPr>
              <a:t/>
            </a:r>
            <a:br>
              <a:rPr lang="fr-FR" sz="2400" dirty="0" smtClean="0">
                <a:latin typeface="Helvetica 55 Roman" panose="020B0604020202020204" pitchFamily="34" charset="0"/>
              </a:rPr>
            </a:b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Helvetica 55 Roman" panose="020B0604020202020204" pitchFamily="34" charset="0"/>
              </a:rPr>
              <a:t>Open-source, populaire et léger</a:t>
            </a: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schemeClr val="bg1">
                  <a:lumMod val="50000"/>
                </a:schemeClr>
              </a:solidFill>
              <a:latin typeface="Helvetica 55 Roman" panose="020B0604020202020204" pitchFamily="34" charset="0"/>
            </a:endParaRP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Helvetica 55 Roman" panose="020B0604020202020204" pitchFamily="34" charset="0"/>
              </a:rPr>
              <a:t>Détection </a:t>
            </a:r>
            <a:r>
              <a:rPr lang="fr-FR" sz="2400" dirty="0" err="1" smtClean="0">
                <a:latin typeface="Helvetica 55 Roman" panose="020B0604020202020204" pitchFamily="34" charset="0"/>
              </a:rPr>
              <a:t>deep</a:t>
            </a:r>
            <a:r>
              <a:rPr lang="fr-FR" sz="2400" dirty="0" smtClean="0">
                <a:latin typeface="Helvetica 55 Roman" panose="020B0604020202020204" pitchFamily="34" charset="0"/>
              </a:rPr>
              <a:t> </a:t>
            </a:r>
            <a:r>
              <a:rPr lang="fr-FR" sz="2400" dirty="0" err="1" smtClean="0">
                <a:latin typeface="Helvetica 55 Roman" panose="020B0604020202020204" pitchFamily="34" charset="0"/>
              </a:rPr>
              <a:t>learning</a:t>
            </a:r>
            <a:r>
              <a:rPr lang="fr-FR" sz="2400" dirty="0" smtClean="0">
                <a:latin typeface="Helvetica 55 Roman" panose="020B0604020202020204" pitchFamily="34" charset="0"/>
              </a:rPr>
              <a:t> avec </a:t>
            </a:r>
            <a:r>
              <a:rPr lang="fr-FR" sz="2400" dirty="0" err="1" smtClean="0">
                <a:latin typeface="Helvetica 55 Roman" panose="020B0604020202020204" pitchFamily="34" charset="0"/>
              </a:rPr>
              <a:t>Darknet</a:t>
            </a:r>
            <a:r>
              <a:rPr lang="fr-FR" sz="2400" dirty="0" smtClean="0">
                <a:latin typeface="Helvetica 55 Roman" panose="020B0604020202020204" pitchFamily="34" charset="0"/>
              </a:rPr>
              <a:t> (pour l’instant)</a:t>
            </a:r>
            <a:br>
              <a:rPr lang="fr-FR" sz="2400" dirty="0" smtClean="0">
                <a:latin typeface="Helvetica 55 Roman" panose="020B0604020202020204" pitchFamily="34" charset="0"/>
              </a:rPr>
            </a:b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Helvetica 55 Roman" panose="020B0604020202020204" pitchFamily="34" charset="0"/>
              </a:rPr>
              <a:t>Framework open source de réseaux puissants, légers et rapides</a:t>
            </a:r>
          </a:p>
          <a:p>
            <a:endParaRPr lang="fr-FR" dirty="0">
              <a:latin typeface="Helvetica 55 Roman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82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Progression</a:t>
            </a:r>
            <a:endParaRPr lang="fr-FR" dirty="0">
              <a:latin typeface="Helvetica 75 Bold" panose="020B0804020202020204" pitchFamily="34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76882"/>
              </p:ext>
            </p:extLst>
          </p:nvPr>
        </p:nvGraphicFramePr>
        <p:xfrm>
          <a:off x="533400" y="1447800"/>
          <a:ext cx="81534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11</a:t>
            </a:fld>
            <a:endParaRPr lang="fr-FR"/>
          </a:p>
        </p:txBody>
      </p:sp>
      <p:pic>
        <p:nvPicPr>
          <p:cNvPr id="10242" name="Picture 2" descr="C:\Users\HZSG9792\Downloads\4b3609379ded2628b7532edbf7f73b7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28709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562600" y="3810000"/>
            <a:ext cx="1066800" cy="990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5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Démonstration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1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Merci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13</a:t>
            </a:fld>
            <a:endParaRPr lang="fr-FR"/>
          </a:p>
        </p:txBody>
      </p:sp>
      <p:pic>
        <p:nvPicPr>
          <p:cNvPr id="11266" name="Picture 2" descr="C:\Users\HZSG9792\Downloads\image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34200" cy="48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Objectifs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2</a:t>
            </a:fld>
            <a:endParaRPr lang="fr-FR"/>
          </a:p>
        </p:txBody>
      </p:sp>
      <p:pic>
        <p:nvPicPr>
          <p:cNvPr id="2051" name="Picture 3" descr="C:\Users\HZSG9792\Downloads\percentage-dis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8" y="1524000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ZSG9792\Downloads\standing-up-man-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44" y="1542685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ZSG9792\Downloads\rucks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92" y="1542684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15037" y="2353270"/>
            <a:ext cx="219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Donner le taux d’occupation</a:t>
            </a:r>
            <a:b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</a:br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du véhicule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09310" y="2353270"/>
            <a:ext cx="152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Compter les usagers à bord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966858" y="2362916"/>
            <a:ext cx="23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Identifier les bagages et objets abandonnés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2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Objectifs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3</a:t>
            </a:fld>
            <a:endParaRPr lang="fr-FR"/>
          </a:p>
        </p:txBody>
      </p:sp>
      <p:pic>
        <p:nvPicPr>
          <p:cNvPr id="2051" name="Picture 3" descr="C:\Users\HZSG9792\Downloads\percentage-dis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8" y="1524000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ZSG9792\Downloads\standing-up-man-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44" y="1542685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ZSG9792\Downloads\rucks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92" y="1542684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15037" y="2353270"/>
            <a:ext cx="219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Donner le taux d’occupation</a:t>
            </a:r>
            <a:b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</a:br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du véhicule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09310" y="2353270"/>
            <a:ext cx="152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Compter les usagers à bord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966858" y="2362916"/>
            <a:ext cx="23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Identifier les bagages et objets abandonnés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11" name="Picture 2" descr="C:\Users\HZSG9792\Pictures\620x3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809198" cy="27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Objectifs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4</a:t>
            </a:fld>
            <a:endParaRPr lang="fr-FR"/>
          </a:p>
        </p:txBody>
      </p:sp>
      <p:pic>
        <p:nvPicPr>
          <p:cNvPr id="2051" name="Picture 3" descr="C:\Users\HZSG9792\Downloads\percentage-dis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8" y="1524000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ZSG9792\Downloads\standing-up-man-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44" y="1542685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ZSG9792\Downloads\rucks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92" y="1542684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15037" y="2353270"/>
            <a:ext cx="219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Donner le taux d’occupation</a:t>
            </a:r>
            <a:b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</a:br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du véhicule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09310" y="2353270"/>
            <a:ext cx="152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Compter les usagers à bord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966858" y="2362916"/>
            <a:ext cx="23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Identifier les bagages et objets abandonnés</a:t>
            </a:r>
            <a:endParaRPr lang="fr-FR" dirty="0">
              <a:solidFill>
                <a:srgbClr val="FF7C00"/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11" name="Picture 2" descr="C:\Users\HZSG9792\Pictures\620x3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809198" cy="27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4811210" y="3581400"/>
            <a:ext cx="3809199" cy="2713082"/>
            <a:chOff x="4811210" y="3581400"/>
            <a:chExt cx="3809199" cy="2713082"/>
          </a:xfrm>
        </p:grpSpPr>
        <p:pic>
          <p:nvPicPr>
            <p:cNvPr id="13" name="Picture 2" descr="C:\Users\HZSG9792\Pictures\620x34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210" y="3581400"/>
              <a:ext cx="3809198" cy="271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811210" y="4343400"/>
              <a:ext cx="827590" cy="762000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1" y="4717648"/>
              <a:ext cx="1447800" cy="1576834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0" y="4495800"/>
              <a:ext cx="533400" cy="1576834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850757"/>
              <a:ext cx="838200" cy="1443725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3912834"/>
              <a:ext cx="381000" cy="1726340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62700" y="4421047"/>
              <a:ext cx="571500" cy="1218127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15200" y="4065234"/>
              <a:ext cx="475527" cy="1573940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57596" y="4079702"/>
              <a:ext cx="475527" cy="492298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78045" y="4005431"/>
              <a:ext cx="475527" cy="492298"/>
            </a:xfrm>
            <a:prstGeom prst="rect">
              <a:avLst/>
            </a:prstGeom>
            <a:noFill/>
            <a:ln w="57150">
              <a:solidFill>
                <a:srgbClr val="FF7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2401" y="5802184"/>
              <a:ext cx="848008" cy="492298"/>
            </a:xfrm>
            <a:prstGeom prst="rect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9813" y="4343400"/>
              <a:ext cx="424004" cy="627149"/>
            </a:xfrm>
            <a:prstGeom prst="rect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lèche droite 2"/>
          <p:cNvSpPr/>
          <p:nvPr/>
        </p:nvSpPr>
        <p:spPr>
          <a:xfrm>
            <a:off x="4342598" y="5743238"/>
            <a:ext cx="468612" cy="3293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342598" y="3922184"/>
            <a:ext cx="468612" cy="3293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4342598" y="4805851"/>
            <a:ext cx="468612" cy="3293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Contraintes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5</a:t>
            </a:fld>
            <a:endParaRPr lang="fr-FR"/>
          </a:p>
        </p:txBody>
      </p:sp>
      <p:pic>
        <p:nvPicPr>
          <p:cNvPr id="3074" name="Picture 2" descr="C:\Users\HZSG9792\Pictures\153_dayn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3400"/>
            <a:ext cx="41115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09601" y="1295400"/>
            <a:ext cx="32003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Changement de luminosité, de contraste, de position de la caméra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Susceptibles de varier en fonction du temps</a:t>
            </a:r>
          </a:p>
          <a:p>
            <a:pPr>
              <a:buClr>
                <a:srgbClr val="FF7C00"/>
              </a:buClr>
            </a:pPr>
            <a:endParaRPr lang="fr-FR" sz="2200" dirty="0" smtClean="0">
              <a:latin typeface="Helvetica 55 Roman" panose="020B0604020202020204" pitchFamily="34" charset="0"/>
            </a:endParaRP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Période d’exécution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Aussi petite que possible</a:t>
            </a: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endParaRPr lang="fr-FR" sz="2200" dirty="0" smtClean="0">
              <a:latin typeface="Helvetica 55 Roman" panose="020B0604020202020204" pitchFamily="34" charset="0"/>
            </a:endParaRP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Cadence imposée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Ne pas utiliser inutilement ressources et data</a:t>
            </a:r>
            <a:endParaRPr lang="fr-FR" sz="2200" dirty="0">
              <a:solidFill>
                <a:schemeClr val="bg1">
                  <a:lumMod val="65000"/>
                </a:schemeClr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3076" name="Picture 4" descr="C:\Users\HZSG9792\Pictures\Using-your-histogra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17" y="3581400"/>
            <a:ext cx="4616583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Contraintes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9601" y="1447800"/>
            <a:ext cx="6934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Etapes d’initialisation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Supprimer tout prérequis</a:t>
            </a:r>
          </a:p>
          <a:p>
            <a:pPr>
              <a:buClr>
                <a:srgbClr val="FF7C00"/>
              </a:buClr>
            </a:pPr>
            <a:endParaRPr lang="fr-FR" sz="2200" dirty="0" smtClean="0">
              <a:latin typeface="Helvetica 55 Roman" panose="020B0604020202020204" pitchFamily="34" charset="0"/>
            </a:endParaRP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Calcul distant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Pas de processeur embarqué →</a:t>
            </a:r>
            <a:r>
              <a:rPr lang="fr-FR" sz="2200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 calcul en cloud</a:t>
            </a: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endParaRPr lang="fr-FR" sz="2200" dirty="0" smtClean="0">
              <a:latin typeface="Helvetica 55 Roman" panose="020B0604020202020204" pitchFamily="34" charset="0"/>
            </a:endParaRPr>
          </a:p>
          <a:p>
            <a:pPr marL="285750" indent="-285750"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200" dirty="0" smtClean="0">
                <a:latin typeface="Helvetica 55 Roman" panose="020B0604020202020204" pitchFamily="34" charset="0"/>
              </a:rPr>
              <a:t>Protection des données</a:t>
            </a:r>
          </a:p>
          <a:p>
            <a:pPr>
              <a:buClr>
                <a:srgbClr val="FF7C00"/>
              </a:buClr>
            </a:pPr>
            <a:r>
              <a:rPr lang="fr-FR" sz="2200" dirty="0" smtClean="0">
                <a:solidFill>
                  <a:schemeClr val="bg1">
                    <a:lumMod val="65000"/>
                  </a:schemeClr>
                </a:solidFill>
                <a:latin typeface="Helvetica 55 Roman" panose="020B0604020202020204" pitchFamily="34" charset="0"/>
              </a:rPr>
              <a:t>Alignement sur la réglementation RGPD</a:t>
            </a:r>
            <a:endParaRPr lang="fr-FR" sz="2200" dirty="0">
              <a:solidFill>
                <a:schemeClr val="bg1">
                  <a:lumMod val="65000"/>
                </a:schemeClr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8" name="Picture 2" descr="C:\Users\HZSG9792\Pictures\49.RoyaumeUni_projet_loi_protection_donnees_modele_RGP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90" y="4495800"/>
            <a:ext cx="411034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Etat de l’art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Helvetica 55 Roman" panose="020B0604020202020204" pitchFamily="34" charset="0"/>
              </a:rPr>
              <a:t>Peu de techniques purement traitement d’image</a:t>
            </a:r>
          </a:p>
          <a:p>
            <a:pPr marL="0" indent="0">
              <a:buNone/>
            </a:pPr>
            <a:endParaRPr lang="fr-FR" sz="2400" dirty="0" smtClean="0">
              <a:latin typeface="Helvetica 55 Roman" panose="020B0604020202020204" pitchFamily="34" charset="0"/>
            </a:endParaRP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Helvetica 55 Roman" panose="020B0604020202020204" pitchFamily="34" charset="0"/>
              </a:rPr>
              <a:t>Viola-Jones →</a:t>
            </a:r>
          </a:p>
          <a:p>
            <a:pPr>
              <a:buClr>
                <a:srgbClr val="FF7C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Helvetica 55 Roman" panose="020B0604020202020204" pitchFamily="34" charset="0"/>
              </a:rPr>
              <a:t>Carte de saillance ↓</a:t>
            </a:r>
            <a:endParaRPr lang="fr-FR" sz="2400" dirty="0">
              <a:latin typeface="Helvetica 55 Roman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7</a:t>
            </a:fld>
            <a:endParaRPr lang="fr-FR"/>
          </a:p>
        </p:txBody>
      </p:sp>
      <p:pic>
        <p:nvPicPr>
          <p:cNvPr id="4098" name="Picture 2" descr="C:\Users\HZSG9792\Pictures\Solvay_conference_1927_960x4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68" y="2286001"/>
            <a:ext cx="4513632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ZSG9792\Pictures\int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58986"/>
            <a:ext cx="3628905" cy="23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8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Traitement d’image VS </a:t>
            </a:r>
            <a:r>
              <a:rPr lang="fr-FR" dirty="0" err="1" smtClean="0">
                <a:latin typeface="Helvetica 75 Bold" panose="020B0804020202020204" pitchFamily="34" charset="0"/>
              </a:rPr>
              <a:t>deep</a:t>
            </a:r>
            <a:r>
              <a:rPr lang="fr-FR" dirty="0" smtClean="0">
                <a:latin typeface="Helvetica 75 Bold" panose="020B0804020202020204" pitchFamily="34" charset="0"/>
              </a:rPr>
              <a:t> </a:t>
            </a:r>
            <a:r>
              <a:rPr lang="fr-FR" dirty="0" err="1" smtClean="0">
                <a:latin typeface="Helvetica 75 Bold" panose="020B0804020202020204" pitchFamily="34" charset="0"/>
              </a:rPr>
              <a:t>learning</a:t>
            </a:r>
            <a:endParaRPr lang="fr-FR" dirty="0">
              <a:latin typeface="Helvetica 75 Bold" panose="020B0804020202020204" pitchFamily="34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58637"/>
              </p:ext>
            </p:extLst>
          </p:nvPr>
        </p:nvGraphicFramePr>
        <p:xfrm>
          <a:off x="838200" y="2209800"/>
          <a:ext cx="7543800" cy="1639093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727154"/>
                <a:gridCol w="3816646"/>
              </a:tblGrid>
              <a:tr h="308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Traitement</a:t>
                      </a:r>
                      <a:r>
                        <a:rPr lang="en-US" sz="1800" baseline="0" dirty="0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d’image</a:t>
                      </a:r>
                      <a:endParaRPr lang="fr-FR" sz="180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55 Roman" panose="020B0604020202020204" pitchFamily="34" charset="0"/>
                        </a:rPr>
                        <a:t>Deep learning</a:t>
                      </a:r>
                      <a:endParaRPr lang="fr-FR" sz="180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Paramètres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complexes à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ajuster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Peu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de variables à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optimiser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Peu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de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ressources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Helvetica 55 Roman" panose="020B0604020202020204" pitchFamily="34" charset="0"/>
                        </a:rPr>
                        <a:t>nécessaires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smtClean="0">
                          <a:effectLst/>
                          <a:latin typeface="Helvetica 55 Roman" panose="020B0604020202020204" pitchFamily="34" charset="0"/>
                          <a:ea typeface="Calibri"/>
                          <a:cs typeface="Times New Roman"/>
                        </a:rPr>
                        <a:t>Besoins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matériels</a:t>
                      </a:r>
                      <a:r>
                        <a:rPr lang="fr-FR" sz="1800" b="0" dirty="0" smtClean="0">
                          <a:effectLst/>
                          <a:latin typeface="Helvetica 55 Roman" panose="020B0604020202020204" pitchFamily="34" charset="0"/>
                          <a:ea typeface="Calibri"/>
                          <a:cs typeface="Times New Roman"/>
                        </a:rPr>
                        <a:t> incertains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Temps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d’exécution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variable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Très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rapide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Qualité</a:t>
                      </a:r>
                      <a:r>
                        <a:rPr lang="en-US" sz="1800" b="0" baseline="0" dirty="0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 de segmentation </a:t>
                      </a:r>
                      <a:r>
                        <a:rPr lang="en-US" sz="1800" b="0" baseline="0" dirty="0" err="1" smtClean="0"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incertaine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Reconnaissance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d’objets</a:t>
                      </a:r>
                      <a:r>
                        <a:rPr lang="en-US" sz="1800" b="0" dirty="0" smtClean="0"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effectLst/>
                          <a:latin typeface="Helvetica 55 Roman" panose="020B0604020202020204" pitchFamily="34" charset="0"/>
                        </a:rPr>
                        <a:t>fiable</a:t>
                      </a:r>
                      <a:endParaRPr lang="fr-FR" sz="1800" b="0" dirty="0">
                        <a:effectLst/>
                        <a:latin typeface="Helvetica 55 Roman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2BC8-4049-4871-A694-D86D2B867129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81163" y="338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2000" y="4419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Helvetica 55 Roman" panose="020B0604020202020204" pitchFamily="34" charset="0"/>
              </a:rPr>
              <a:t>→ Détection d’objets faite grâce à des </a:t>
            </a:r>
            <a:r>
              <a:rPr lang="fr-FR" sz="2400" dirty="0" smtClean="0">
                <a:solidFill>
                  <a:srgbClr val="FF7C00"/>
                </a:solidFill>
                <a:latin typeface="Helvetica 55 Roman" panose="020B0604020202020204" pitchFamily="34" charset="0"/>
              </a:rPr>
              <a:t>réseaux de neurones</a:t>
            </a:r>
            <a:r>
              <a:rPr lang="fr-FR" sz="2400" dirty="0" smtClean="0">
                <a:latin typeface="Helvetica 55 Roman" panose="020B0604020202020204" pitchFamily="34" charset="0"/>
              </a:rPr>
              <a:t> pré-entraînés</a:t>
            </a:r>
            <a:endParaRPr lang="fr-FR" sz="2400" dirty="0">
              <a:latin typeface="Helvetica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Helvetica 75 Bold" panose="020B0804020202020204" pitchFamily="34" charset="0"/>
              </a:rPr>
              <a:t>Pipeline d’exécution</a:t>
            </a:r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fr-FR" smtClean="0"/>
              <a:t>Interne Orange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D7932BC8-4049-4871-A694-D86D2B867129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55178885"/>
              </p:ext>
            </p:extLst>
          </p:nvPr>
        </p:nvGraphicFramePr>
        <p:xfrm>
          <a:off x="304800" y="24130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0" name="Picture 4" descr="C:\Users\HZSG9792\Documents\Stage-Marie\Spécifications fonctionnelles\Nouveau dossier\img_resiz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375685"/>
            <a:ext cx="1619955" cy="13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HZSG9792\Documents\Stage-Marie\Spécifications fonctionnelles\Nouveau dossier\img bruité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"/>
          <a:stretch/>
        </p:blipFill>
        <p:spPr bwMode="auto">
          <a:xfrm>
            <a:off x="76200" y="2455977"/>
            <a:ext cx="1565275" cy="12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HZSG9792\Documents\Stage-Marie\Spécifications fonctionnelles\Nouveau dossier\img equaliz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455977"/>
            <a:ext cx="1503363" cy="12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HZSG9792\Downloads\settings-gear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1" y="2654357"/>
            <a:ext cx="846137" cy="8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HZSG9792\Documents\Stage-Marie\Spécifications fonctionnelles\Nouveau dossier\img origina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75686"/>
            <a:ext cx="1600200" cy="13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02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271</Words>
  <Application>Microsoft Office PowerPoint</Application>
  <PresentationFormat>Affichage à l'écran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Objectifs</vt:lpstr>
      <vt:lpstr>Objectifs</vt:lpstr>
      <vt:lpstr>Objectifs</vt:lpstr>
      <vt:lpstr>Contraintes</vt:lpstr>
      <vt:lpstr>Contraintes</vt:lpstr>
      <vt:lpstr>Etat de l’art</vt:lpstr>
      <vt:lpstr>Traitement d’image VS deep learning</vt:lpstr>
      <vt:lpstr>Pipeline d’exécution</vt:lpstr>
      <vt:lpstr>Technologies et outils utilisés</vt:lpstr>
      <vt:lpstr>Progression</vt:lpstr>
      <vt:lpstr>Démonstration</vt:lpstr>
      <vt:lpstr>Merci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BRUNET CARTEAUX Marie</dc:creator>
  <cp:lastModifiedBy>BRUNET CARTEAUX Marie</cp:lastModifiedBy>
  <cp:revision>14</cp:revision>
  <dcterms:created xsi:type="dcterms:W3CDTF">2018-05-23T06:59:55Z</dcterms:created>
  <dcterms:modified xsi:type="dcterms:W3CDTF">2018-05-23T15:29:42Z</dcterms:modified>
</cp:coreProperties>
</file>