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5"/>
    <p:sldMasterId id="2147483678" r:id="rId6"/>
    <p:sldMasterId id="2147483690" r:id="rId7"/>
    <p:sldMasterId id="2147483700" r:id="rId8"/>
  </p:sldMasterIdLst>
  <p:notesMasterIdLst>
    <p:notesMasterId r:id="rId34"/>
  </p:notesMasterIdLst>
  <p:handoutMasterIdLst>
    <p:handoutMasterId r:id="rId35"/>
  </p:handoutMasterIdLst>
  <p:sldIdLst>
    <p:sldId id="911" r:id="rId9"/>
    <p:sldId id="912" r:id="rId10"/>
    <p:sldId id="913" r:id="rId11"/>
    <p:sldId id="914" r:id="rId12"/>
    <p:sldId id="915" r:id="rId13"/>
    <p:sldId id="916" r:id="rId14"/>
    <p:sldId id="917" r:id="rId15"/>
    <p:sldId id="918" r:id="rId16"/>
    <p:sldId id="919" r:id="rId17"/>
    <p:sldId id="920" r:id="rId18"/>
    <p:sldId id="921" r:id="rId19"/>
    <p:sldId id="922" r:id="rId20"/>
    <p:sldId id="923" r:id="rId21"/>
    <p:sldId id="924" r:id="rId22"/>
    <p:sldId id="925" r:id="rId23"/>
    <p:sldId id="926" r:id="rId24"/>
    <p:sldId id="927" r:id="rId25"/>
    <p:sldId id="928" r:id="rId26"/>
    <p:sldId id="929" r:id="rId27"/>
    <p:sldId id="930" r:id="rId28"/>
    <p:sldId id="931" r:id="rId29"/>
    <p:sldId id="932" r:id="rId30"/>
    <p:sldId id="933" r:id="rId31"/>
    <p:sldId id="934" r:id="rId32"/>
    <p:sldId id="935" r:id="rId33"/>
  </p:sldIdLst>
  <p:sldSz cx="9144000" cy="6858000" type="screen4x3"/>
  <p:notesSz cx="7099300" cy="10234613"/>
  <p:defaultTextStyle>
    <a:defPPr>
      <a:defRPr lang="en-US"/>
    </a:defPPr>
    <a:lvl1pPr algn="ctr" rtl="0" fontAlgn="base">
      <a:spcBef>
        <a:spcPct val="0"/>
      </a:spcBef>
      <a:spcAft>
        <a:spcPct val="0"/>
      </a:spcAft>
      <a:defRPr sz="2000" kern="1200">
        <a:solidFill>
          <a:schemeClr val="tx1"/>
        </a:solidFill>
        <a:latin typeface="Helvetica 45 Light" pitchFamily="34" charset="0"/>
        <a:ea typeface="+mn-ea"/>
        <a:cs typeface="+mn-cs"/>
      </a:defRPr>
    </a:lvl1pPr>
    <a:lvl2pPr marL="457200" algn="ctr" rtl="0" fontAlgn="base">
      <a:spcBef>
        <a:spcPct val="0"/>
      </a:spcBef>
      <a:spcAft>
        <a:spcPct val="0"/>
      </a:spcAft>
      <a:defRPr sz="2000" kern="1200">
        <a:solidFill>
          <a:schemeClr val="tx1"/>
        </a:solidFill>
        <a:latin typeface="Helvetica 45 Light" pitchFamily="34" charset="0"/>
        <a:ea typeface="+mn-ea"/>
        <a:cs typeface="+mn-cs"/>
      </a:defRPr>
    </a:lvl2pPr>
    <a:lvl3pPr marL="914400" algn="ctr" rtl="0" fontAlgn="base">
      <a:spcBef>
        <a:spcPct val="0"/>
      </a:spcBef>
      <a:spcAft>
        <a:spcPct val="0"/>
      </a:spcAft>
      <a:defRPr sz="2000" kern="1200">
        <a:solidFill>
          <a:schemeClr val="tx1"/>
        </a:solidFill>
        <a:latin typeface="Helvetica 45 Light" pitchFamily="34" charset="0"/>
        <a:ea typeface="+mn-ea"/>
        <a:cs typeface="+mn-cs"/>
      </a:defRPr>
    </a:lvl3pPr>
    <a:lvl4pPr marL="1371600" algn="ctr" rtl="0" fontAlgn="base">
      <a:spcBef>
        <a:spcPct val="0"/>
      </a:spcBef>
      <a:spcAft>
        <a:spcPct val="0"/>
      </a:spcAft>
      <a:defRPr sz="2000" kern="1200">
        <a:solidFill>
          <a:schemeClr val="tx1"/>
        </a:solidFill>
        <a:latin typeface="Helvetica 45 Light" pitchFamily="34" charset="0"/>
        <a:ea typeface="+mn-ea"/>
        <a:cs typeface="+mn-cs"/>
      </a:defRPr>
    </a:lvl4pPr>
    <a:lvl5pPr marL="1828800" algn="ctr"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DINA Garanc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5F1A6"/>
    <a:srgbClr val="C79B70"/>
    <a:srgbClr val="DDEE79"/>
    <a:srgbClr val="8ED4E4"/>
    <a:srgbClr val="FFFFFF"/>
    <a:srgbClr val="99FF66"/>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2" autoAdjust="0"/>
    <p:restoredTop sz="87813" autoAdjust="0"/>
  </p:normalViewPr>
  <p:slideViewPr>
    <p:cSldViewPr snapToGrid="0">
      <p:cViewPr varScale="1">
        <p:scale>
          <a:sx n="79" d="100"/>
          <a:sy n="79" d="100"/>
        </p:scale>
        <p:origin x="-1776" y="-62"/>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3288" y="-91"/>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2E67CE-9238-4B4B-A5C1-7EA69AFCDBF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F1E5B24F-9335-45CC-985D-3CA818AE0006}">
      <dgm:prSet phldrT="[Texte]" custT="1"/>
      <dgm:spPr/>
      <dgm:t>
        <a:bodyPr/>
        <a:lstStyle/>
        <a:p>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Question 1 - </a:t>
          </a:r>
          <a:r>
            <a:rPr lang="fr-FR" sz="900" i="1" dirty="0" smtClean="0">
              <a:solidFill>
                <a:srgbClr val="0000FF"/>
              </a:solidFill>
              <a:latin typeface="+mn-lt"/>
              <a:cs typeface="+mn-cs"/>
            </a:rPr>
            <a:t>organisation matérielle : disponibilité plateforme, banc de test, licences…..</a:t>
          </a:r>
          <a:endParaRPr lang="fr-FR" sz="900" i="1" dirty="0" smtClean="0">
            <a:solidFill>
              <a:srgbClr val="0000FF"/>
            </a:solidFill>
            <a:latin typeface="Helvetica 75 Bold" panose="020B0804020202020204" pitchFamily="34" charset="0"/>
            <a:cs typeface="Arial" charset="0"/>
          </a:endParaRPr>
        </a:p>
        <a:p>
          <a:r>
            <a:rPr lang="fr-FR" sz="900" dirty="0" smtClean="0">
              <a:latin typeface="Helvetica 55 Roman" panose="020B0604020202020204" pitchFamily="34" charset="0"/>
            </a:rPr>
            <a:t>	</a:t>
          </a:r>
          <a:r>
            <a:rPr lang="fr-FR" sz="900" dirty="0" smtClean="0">
              <a:latin typeface="Helvetica 55 Roman" panose="020B0604020202020204" pitchFamily="34" charset="0"/>
              <a:sym typeface="Wingdings"/>
            </a:rPr>
            <a:t> </a:t>
          </a:r>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Réponse</a:t>
          </a:r>
          <a:endParaRPr lang="fr-FR" sz="900" dirty="0"/>
        </a:p>
      </dgm:t>
    </dgm:pt>
    <dgm:pt modelId="{0F70E40F-2185-4A54-8440-0A74F98DB34A}" type="parTrans" cxnId="{72DF554B-C72E-4B4B-88CB-A5EE4429C6DE}">
      <dgm:prSet/>
      <dgm:spPr/>
      <dgm:t>
        <a:bodyPr/>
        <a:lstStyle/>
        <a:p>
          <a:endParaRPr lang="fr-FR"/>
        </a:p>
      </dgm:t>
    </dgm:pt>
    <dgm:pt modelId="{B815696F-B3F0-4C62-A92C-BF0216D7D594}" type="sibTrans" cxnId="{72DF554B-C72E-4B4B-88CB-A5EE4429C6DE}">
      <dgm:prSet>
        <dgm:style>
          <a:lnRef idx="1">
            <a:schemeClr val="accent4"/>
          </a:lnRef>
          <a:fillRef idx="3">
            <a:schemeClr val="accent4"/>
          </a:fillRef>
          <a:effectRef idx="2">
            <a:schemeClr val="accent4"/>
          </a:effectRef>
          <a:fontRef idx="minor">
            <a:schemeClr val="lt1"/>
          </a:fontRef>
        </dgm:style>
      </dgm:prSet>
      <dgm:spPr>
        <a:ln/>
      </dgm:spPr>
      <dgm:t>
        <a:bodyPr/>
        <a:lstStyle/>
        <a:p>
          <a:endParaRPr lang="fr-FR"/>
        </a:p>
      </dgm:t>
    </dgm:pt>
    <dgm:pt modelId="{6B4E3794-63C6-4EA0-9EA6-16A6B82A7E20}">
      <dgm:prSet phldrT="[Texte]" custT="1"/>
      <dgm:spPr/>
      <dgm:t>
        <a:bodyPr/>
        <a:lstStyle/>
        <a:p>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Question 2 - </a:t>
          </a:r>
          <a:r>
            <a:rPr lang="fr-FR" sz="900" i="1" dirty="0" smtClean="0">
              <a:solidFill>
                <a:srgbClr val="0000FF"/>
              </a:solidFill>
              <a:latin typeface="+mn-lt"/>
              <a:cs typeface="+mn-cs"/>
            </a:rPr>
            <a:t>organisation de la recette</a:t>
          </a:r>
          <a:endParaRPr lang="fr-FR" sz="900" i="1" dirty="0" smtClean="0">
            <a:solidFill>
              <a:srgbClr val="0000FF"/>
            </a:solidFill>
            <a:latin typeface="Helvetica 75 Bold" panose="020B0804020202020204" pitchFamily="34" charset="0"/>
            <a:cs typeface="Arial" charset="0"/>
          </a:endParaRPr>
        </a:p>
        <a:p>
          <a:r>
            <a:rPr lang="fr-FR" sz="900" dirty="0" smtClean="0">
              <a:latin typeface="Helvetica 55 Roman" panose="020B0604020202020204" pitchFamily="34" charset="0"/>
              <a:sym typeface="Wingdings"/>
            </a:rPr>
            <a:t>	 </a:t>
          </a:r>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Réponse</a:t>
          </a:r>
          <a:endParaRPr lang="fr-FR" sz="900" dirty="0"/>
        </a:p>
      </dgm:t>
    </dgm:pt>
    <dgm:pt modelId="{5A584EE7-0D23-42A2-A5A0-105A96DB9C61}" type="parTrans" cxnId="{6A8202E9-7C4D-48ED-A66B-C6D89B6A8AD6}">
      <dgm:prSet/>
      <dgm:spPr/>
      <dgm:t>
        <a:bodyPr/>
        <a:lstStyle/>
        <a:p>
          <a:endParaRPr lang="fr-FR"/>
        </a:p>
      </dgm:t>
    </dgm:pt>
    <dgm:pt modelId="{19F3E93C-7864-4221-974A-7DB9018F099C}" type="sibTrans" cxnId="{6A8202E9-7C4D-48ED-A66B-C6D89B6A8AD6}">
      <dgm:prSet/>
      <dgm:spPr/>
      <dgm:t>
        <a:bodyPr/>
        <a:lstStyle/>
        <a:p>
          <a:endParaRPr lang="fr-FR"/>
        </a:p>
      </dgm:t>
    </dgm:pt>
    <dgm:pt modelId="{FD6569A4-3350-45F4-A0D8-F6B42825AE3B}">
      <dgm:prSet phldrT="[Texte]" custT="1"/>
      <dgm:spPr/>
      <dgm:t>
        <a:bodyPr/>
        <a:lstStyle/>
        <a:p>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Question 3 - </a:t>
          </a:r>
          <a:r>
            <a:rPr lang="fr-FR" sz="900" i="1" dirty="0" smtClean="0">
              <a:solidFill>
                <a:srgbClr val="0000FF"/>
              </a:solidFill>
              <a:latin typeface="+mn-lt"/>
              <a:cs typeface="+mn-cs"/>
            </a:rPr>
            <a:t>point sur la maitrise d’œuvre / sous-traitance</a:t>
          </a:r>
          <a:endParaRPr lang="fr-FR" sz="900" i="1" dirty="0" smtClean="0">
            <a:solidFill>
              <a:srgbClr val="0000FF"/>
            </a:solidFill>
            <a:latin typeface="Helvetica 75 Bold" panose="020B0804020202020204" pitchFamily="34" charset="0"/>
            <a:cs typeface="Arial" charset="0"/>
          </a:endParaRPr>
        </a:p>
        <a:p>
          <a:r>
            <a:rPr lang="fr-FR" sz="900" dirty="0" smtClean="0">
              <a:latin typeface="Helvetica 55 Roman" panose="020B0604020202020204" pitchFamily="34" charset="0"/>
              <a:sym typeface="Wingdings"/>
            </a:rPr>
            <a:t>	 </a:t>
          </a:r>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Réponse</a:t>
          </a:r>
          <a:endParaRPr lang="fr-FR" sz="900" dirty="0"/>
        </a:p>
      </dgm:t>
    </dgm:pt>
    <dgm:pt modelId="{D10F50FC-1B33-4ADC-82F3-E21E8CE0F245}" type="parTrans" cxnId="{8DBF1734-A013-4604-8AB8-D2E387E42180}">
      <dgm:prSet/>
      <dgm:spPr/>
      <dgm:t>
        <a:bodyPr/>
        <a:lstStyle/>
        <a:p>
          <a:endParaRPr lang="fr-FR"/>
        </a:p>
      </dgm:t>
    </dgm:pt>
    <dgm:pt modelId="{33427C75-8F5A-4CBA-9269-BB37F19DC0A6}" type="sibTrans" cxnId="{8DBF1734-A013-4604-8AB8-D2E387E42180}">
      <dgm:prSet/>
      <dgm:spPr/>
      <dgm:t>
        <a:bodyPr/>
        <a:lstStyle/>
        <a:p>
          <a:endParaRPr lang="fr-FR"/>
        </a:p>
      </dgm:t>
    </dgm:pt>
    <dgm:pt modelId="{0AE8C6BD-BBD3-40C9-B777-E2EF417E37EA}">
      <dgm:prSet custT="1"/>
      <dgm:spPr/>
      <dgm:t>
        <a:bodyPr/>
        <a:lstStyle/>
        <a:p>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Question x - </a:t>
          </a:r>
          <a:r>
            <a:rPr lang="fr-FR" sz="900" i="1" dirty="0" smtClean="0">
              <a:solidFill>
                <a:srgbClr val="0000FF"/>
              </a:solidFill>
              <a:latin typeface="+mn-lt"/>
              <a:cs typeface="+mn-cs"/>
            </a:rPr>
            <a:t>point sur les actions qualités demandées par le client… </a:t>
          </a:r>
          <a:endParaRPr lang="fr-FR" sz="900" i="1" dirty="0" smtClean="0">
            <a:solidFill>
              <a:srgbClr val="0000FF"/>
            </a:solidFill>
            <a:latin typeface="Helvetica 75 Bold" panose="020B0804020202020204" pitchFamily="34" charset="0"/>
            <a:cs typeface="Arial" charset="0"/>
          </a:endParaRPr>
        </a:p>
        <a:p>
          <a:r>
            <a:rPr lang="fr-FR" sz="900" dirty="0" smtClean="0">
              <a:latin typeface="Helvetica 55 Roman" panose="020B0604020202020204" pitchFamily="34" charset="0"/>
              <a:sym typeface="Wingdings"/>
            </a:rPr>
            <a:t>	 </a:t>
          </a:r>
          <a:r>
            <a:rPr lang="fr-FR" sz="900" dirty="0" smtClean="0">
              <a:latin typeface="Helvetica 55 Roman" panose="020B0604020202020204" pitchFamily="34" charset="0"/>
            </a:rPr>
            <a:t>Aide à la rédaction : </a:t>
          </a:r>
          <a:r>
            <a:rPr lang="fr-FR" sz="900" i="1" dirty="0" smtClean="0">
              <a:solidFill>
                <a:srgbClr val="0000FF"/>
              </a:solidFill>
              <a:latin typeface="Helvetica 75 Bold" panose="020B0804020202020204" pitchFamily="34" charset="0"/>
              <a:cs typeface="Arial" charset="0"/>
            </a:rPr>
            <a:t>Réponse</a:t>
          </a:r>
          <a:endParaRPr lang="fr-FR" sz="900" dirty="0"/>
        </a:p>
      </dgm:t>
    </dgm:pt>
    <dgm:pt modelId="{F7AAD38A-365C-4C46-AA42-6FE91E84D364}" type="parTrans" cxnId="{775F7022-C054-4C45-86E5-70772971F14C}">
      <dgm:prSet/>
      <dgm:spPr/>
      <dgm:t>
        <a:bodyPr/>
        <a:lstStyle/>
        <a:p>
          <a:endParaRPr lang="fr-FR"/>
        </a:p>
      </dgm:t>
    </dgm:pt>
    <dgm:pt modelId="{F36F6C27-96A5-4432-8EF3-297FAD10645D}" type="sibTrans" cxnId="{775F7022-C054-4C45-86E5-70772971F14C}">
      <dgm:prSet/>
      <dgm:spPr/>
      <dgm:t>
        <a:bodyPr/>
        <a:lstStyle/>
        <a:p>
          <a:endParaRPr lang="fr-FR"/>
        </a:p>
      </dgm:t>
    </dgm:pt>
    <dgm:pt modelId="{E43601B1-8600-4190-B5F2-A895EC4801F3}" type="pres">
      <dgm:prSet presAssocID="{552E67CE-9238-4B4B-A5C1-7EA69AFCDBF4}" presName="Name0" presStyleCnt="0">
        <dgm:presLayoutVars>
          <dgm:chMax val="7"/>
          <dgm:chPref val="7"/>
          <dgm:dir/>
        </dgm:presLayoutVars>
      </dgm:prSet>
      <dgm:spPr/>
      <dgm:t>
        <a:bodyPr/>
        <a:lstStyle/>
        <a:p>
          <a:endParaRPr lang="fr-FR"/>
        </a:p>
      </dgm:t>
    </dgm:pt>
    <dgm:pt modelId="{78B9CADB-28D8-4EAF-B7B9-1971D91CA95D}" type="pres">
      <dgm:prSet presAssocID="{552E67CE-9238-4B4B-A5C1-7EA69AFCDBF4}" presName="Name1" presStyleCnt="0"/>
      <dgm:spPr/>
    </dgm:pt>
    <dgm:pt modelId="{8EBACFF9-97F4-41A9-8995-E3E3250285B1}" type="pres">
      <dgm:prSet presAssocID="{552E67CE-9238-4B4B-A5C1-7EA69AFCDBF4}" presName="cycle" presStyleCnt="0"/>
      <dgm:spPr/>
    </dgm:pt>
    <dgm:pt modelId="{7E675700-C684-4E2E-BB27-420D2711E888}" type="pres">
      <dgm:prSet presAssocID="{552E67CE-9238-4B4B-A5C1-7EA69AFCDBF4}" presName="srcNode" presStyleLbl="node1" presStyleIdx="0" presStyleCnt="4"/>
      <dgm:spPr/>
    </dgm:pt>
    <dgm:pt modelId="{1A286B0A-86F4-4348-9336-E18E673CF8EE}" type="pres">
      <dgm:prSet presAssocID="{552E67CE-9238-4B4B-A5C1-7EA69AFCDBF4}" presName="conn" presStyleLbl="parChTrans1D2" presStyleIdx="0" presStyleCnt="1"/>
      <dgm:spPr/>
      <dgm:t>
        <a:bodyPr/>
        <a:lstStyle/>
        <a:p>
          <a:endParaRPr lang="fr-FR"/>
        </a:p>
      </dgm:t>
    </dgm:pt>
    <dgm:pt modelId="{98D915C1-B174-4931-A673-E3BAC632C2F5}" type="pres">
      <dgm:prSet presAssocID="{552E67CE-9238-4B4B-A5C1-7EA69AFCDBF4}" presName="extraNode" presStyleLbl="node1" presStyleIdx="0" presStyleCnt="4"/>
      <dgm:spPr/>
    </dgm:pt>
    <dgm:pt modelId="{185E3C0A-1CAD-4E66-BC76-7CF1C47998A9}" type="pres">
      <dgm:prSet presAssocID="{552E67CE-9238-4B4B-A5C1-7EA69AFCDBF4}" presName="dstNode" presStyleLbl="node1" presStyleIdx="0" presStyleCnt="4"/>
      <dgm:spPr/>
    </dgm:pt>
    <dgm:pt modelId="{7F2D62FA-6F58-4819-8303-1BF303613FEA}" type="pres">
      <dgm:prSet presAssocID="{F1E5B24F-9335-45CC-985D-3CA818AE0006}" presName="text_1" presStyleLbl="node1" presStyleIdx="0" presStyleCnt="4">
        <dgm:presLayoutVars>
          <dgm:bulletEnabled val="1"/>
        </dgm:presLayoutVars>
      </dgm:prSet>
      <dgm:spPr/>
      <dgm:t>
        <a:bodyPr/>
        <a:lstStyle/>
        <a:p>
          <a:endParaRPr lang="fr-FR"/>
        </a:p>
      </dgm:t>
    </dgm:pt>
    <dgm:pt modelId="{EEF06DA0-FFC1-433E-9A8E-C76940162F40}" type="pres">
      <dgm:prSet presAssocID="{F1E5B24F-9335-45CC-985D-3CA818AE0006}" presName="accent_1" presStyleCnt="0"/>
      <dgm:spPr/>
    </dgm:pt>
    <dgm:pt modelId="{810F46C1-4502-46EA-84F6-7B32E2E18365}" type="pres">
      <dgm:prSet presAssocID="{F1E5B24F-9335-45CC-985D-3CA818AE0006}" presName="accentRepeatNode" presStyleLbl="solidFgAcc1" presStyleIdx="0" presStyleCnt="4"/>
      <dgm:spPr>
        <a:ln>
          <a:solidFill>
            <a:schemeClr val="accent4"/>
          </a:solidFill>
        </a:ln>
      </dgm:spPr>
      <dgm:t>
        <a:bodyPr/>
        <a:lstStyle/>
        <a:p>
          <a:endParaRPr lang="fr-FR"/>
        </a:p>
      </dgm:t>
    </dgm:pt>
    <dgm:pt modelId="{892BDD33-B3AB-4CE3-9F71-C3414834139B}" type="pres">
      <dgm:prSet presAssocID="{6B4E3794-63C6-4EA0-9EA6-16A6B82A7E20}" presName="text_2" presStyleLbl="node1" presStyleIdx="1" presStyleCnt="4">
        <dgm:presLayoutVars>
          <dgm:bulletEnabled val="1"/>
        </dgm:presLayoutVars>
      </dgm:prSet>
      <dgm:spPr/>
      <dgm:t>
        <a:bodyPr/>
        <a:lstStyle/>
        <a:p>
          <a:endParaRPr lang="fr-FR"/>
        </a:p>
      </dgm:t>
    </dgm:pt>
    <dgm:pt modelId="{043F2E4A-7089-4424-8AA5-04C922350A4F}" type="pres">
      <dgm:prSet presAssocID="{6B4E3794-63C6-4EA0-9EA6-16A6B82A7E20}" presName="accent_2" presStyleCnt="0"/>
      <dgm:spPr/>
    </dgm:pt>
    <dgm:pt modelId="{1022070D-A0DA-4FE5-8165-A6E7F3600B9E}" type="pres">
      <dgm:prSet presAssocID="{6B4E3794-63C6-4EA0-9EA6-16A6B82A7E20}" presName="accentRepeatNode" presStyleLbl="solidFgAcc1" presStyleIdx="1" presStyleCnt="4"/>
      <dgm:spPr>
        <a:ln>
          <a:solidFill>
            <a:schemeClr val="accent4"/>
          </a:solidFill>
        </a:ln>
      </dgm:spPr>
      <dgm:t>
        <a:bodyPr/>
        <a:lstStyle/>
        <a:p>
          <a:endParaRPr lang="fr-FR"/>
        </a:p>
      </dgm:t>
    </dgm:pt>
    <dgm:pt modelId="{614F731A-23B2-452F-A7D1-A3ED95ED7A43}" type="pres">
      <dgm:prSet presAssocID="{FD6569A4-3350-45F4-A0D8-F6B42825AE3B}" presName="text_3" presStyleLbl="node1" presStyleIdx="2" presStyleCnt="4">
        <dgm:presLayoutVars>
          <dgm:bulletEnabled val="1"/>
        </dgm:presLayoutVars>
      </dgm:prSet>
      <dgm:spPr/>
      <dgm:t>
        <a:bodyPr/>
        <a:lstStyle/>
        <a:p>
          <a:endParaRPr lang="fr-FR"/>
        </a:p>
      </dgm:t>
    </dgm:pt>
    <dgm:pt modelId="{4A8DA581-75E7-45AB-BEB2-62286321F3CD}" type="pres">
      <dgm:prSet presAssocID="{FD6569A4-3350-45F4-A0D8-F6B42825AE3B}" presName="accent_3" presStyleCnt="0"/>
      <dgm:spPr/>
    </dgm:pt>
    <dgm:pt modelId="{324040E2-82AA-40CA-9CC8-81BEB57B30BA}" type="pres">
      <dgm:prSet presAssocID="{FD6569A4-3350-45F4-A0D8-F6B42825AE3B}" presName="accentRepeatNode" presStyleLbl="solidFgAcc1" presStyleIdx="2" presStyleCnt="4"/>
      <dgm:spPr>
        <a:ln>
          <a:solidFill>
            <a:schemeClr val="accent4"/>
          </a:solidFill>
        </a:ln>
      </dgm:spPr>
      <dgm:t>
        <a:bodyPr/>
        <a:lstStyle/>
        <a:p>
          <a:endParaRPr lang="fr-FR"/>
        </a:p>
      </dgm:t>
    </dgm:pt>
    <dgm:pt modelId="{E1D485FB-D63F-4797-AA51-022234B69993}" type="pres">
      <dgm:prSet presAssocID="{0AE8C6BD-BBD3-40C9-B777-E2EF417E37EA}" presName="text_4" presStyleLbl="node1" presStyleIdx="3" presStyleCnt="4">
        <dgm:presLayoutVars>
          <dgm:bulletEnabled val="1"/>
        </dgm:presLayoutVars>
      </dgm:prSet>
      <dgm:spPr/>
      <dgm:t>
        <a:bodyPr/>
        <a:lstStyle/>
        <a:p>
          <a:endParaRPr lang="fr-FR"/>
        </a:p>
      </dgm:t>
    </dgm:pt>
    <dgm:pt modelId="{6D0AC1C5-36E9-415B-992D-3848608ED74C}" type="pres">
      <dgm:prSet presAssocID="{0AE8C6BD-BBD3-40C9-B777-E2EF417E37EA}" presName="accent_4" presStyleCnt="0"/>
      <dgm:spPr/>
    </dgm:pt>
    <dgm:pt modelId="{DFE22212-EAB7-4303-8ACE-989C10204BF5}" type="pres">
      <dgm:prSet presAssocID="{0AE8C6BD-BBD3-40C9-B777-E2EF417E37EA}" presName="accentRepeatNode" presStyleLbl="solidFgAcc1" presStyleIdx="3" presStyleCnt="4"/>
      <dgm:spPr>
        <a:ln>
          <a:solidFill>
            <a:schemeClr val="accent4"/>
          </a:solidFill>
        </a:ln>
      </dgm:spPr>
      <dgm:t>
        <a:bodyPr/>
        <a:lstStyle/>
        <a:p>
          <a:endParaRPr lang="fr-FR"/>
        </a:p>
      </dgm:t>
    </dgm:pt>
  </dgm:ptLst>
  <dgm:cxnLst>
    <dgm:cxn modelId="{775F7022-C054-4C45-86E5-70772971F14C}" srcId="{552E67CE-9238-4B4B-A5C1-7EA69AFCDBF4}" destId="{0AE8C6BD-BBD3-40C9-B777-E2EF417E37EA}" srcOrd="3" destOrd="0" parTransId="{F7AAD38A-365C-4C46-AA42-6FE91E84D364}" sibTransId="{F36F6C27-96A5-4432-8EF3-297FAD10645D}"/>
    <dgm:cxn modelId="{72DF554B-C72E-4B4B-88CB-A5EE4429C6DE}" srcId="{552E67CE-9238-4B4B-A5C1-7EA69AFCDBF4}" destId="{F1E5B24F-9335-45CC-985D-3CA818AE0006}" srcOrd="0" destOrd="0" parTransId="{0F70E40F-2185-4A54-8440-0A74F98DB34A}" sibTransId="{B815696F-B3F0-4C62-A92C-BF0216D7D594}"/>
    <dgm:cxn modelId="{324C882C-37DE-49C7-B283-01B5DCCFF788}" type="presOf" srcId="{F1E5B24F-9335-45CC-985D-3CA818AE0006}" destId="{7F2D62FA-6F58-4819-8303-1BF303613FEA}" srcOrd="0" destOrd="0" presId="urn:microsoft.com/office/officeart/2008/layout/VerticalCurvedList"/>
    <dgm:cxn modelId="{BA91B359-21D6-4C87-81F9-284E04F15AE9}" type="presOf" srcId="{FD6569A4-3350-45F4-A0D8-F6B42825AE3B}" destId="{614F731A-23B2-452F-A7D1-A3ED95ED7A43}" srcOrd="0" destOrd="0" presId="urn:microsoft.com/office/officeart/2008/layout/VerticalCurvedList"/>
    <dgm:cxn modelId="{912AE794-E0BB-4E70-AE08-88B0216D164C}" type="presOf" srcId="{0AE8C6BD-BBD3-40C9-B777-E2EF417E37EA}" destId="{E1D485FB-D63F-4797-AA51-022234B69993}" srcOrd="0" destOrd="0" presId="urn:microsoft.com/office/officeart/2008/layout/VerticalCurvedList"/>
    <dgm:cxn modelId="{D6EF739B-7B7A-4E8D-AD32-E1FFEA0E767E}" type="presOf" srcId="{B815696F-B3F0-4C62-A92C-BF0216D7D594}" destId="{1A286B0A-86F4-4348-9336-E18E673CF8EE}" srcOrd="0" destOrd="0" presId="urn:microsoft.com/office/officeart/2008/layout/VerticalCurvedList"/>
    <dgm:cxn modelId="{8DBF1734-A013-4604-8AB8-D2E387E42180}" srcId="{552E67CE-9238-4B4B-A5C1-7EA69AFCDBF4}" destId="{FD6569A4-3350-45F4-A0D8-F6B42825AE3B}" srcOrd="2" destOrd="0" parTransId="{D10F50FC-1B33-4ADC-82F3-E21E8CE0F245}" sibTransId="{33427C75-8F5A-4CBA-9269-BB37F19DC0A6}"/>
    <dgm:cxn modelId="{6A8202E9-7C4D-48ED-A66B-C6D89B6A8AD6}" srcId="{552E67CE-9238-4B4B-A5C1-7EA69AFCDBF4}" destId="{6B4E3794-63C6-4EA0-9EA6-16A6B82A7E20}" srcOrd="1" destOrd="0" parTransId="{5A584EE7-0D23-42A2-A5A0-105A96DB9C61}" sibTransId="{19F3E93C-7864-4221-974A-7DB9018F099C}"/>
    <dgm:cxn modelId="{7EF212EC-4CD6-41F7-8A7B-B1BBC52BA15E}" type="presOf" srcId="{552E67CE-9238-4B4B-A5C1-7EA69AFCDBF4}" destId="{E43601B1-8600-4190-B5F2-A895EC4801F3}" srcOrd="0" destOrd="0" presId="urn:microsoft.com/office/officeart/2008/layout/VerticalCurvedList"/>
    <dgm:cxn modelId="{3E503592-7388-42F7-86B3-919D73F80B3A}" type="presOf" srcId="{6B4E3794-63C6-4EA0-9EA6-16A6B82A7E20}" destId="{892BDD33-B3AB-4CE3-9F71-C3414834139B}" srcOrd="0" destOrd="0" presId="urn:microsoft.com/office/officeart/2008/layout/VerticalCurvedList"/>
    <dgm:cxn modelId="{19F374C7-A982-4E5D-A83B-9FF5C5EF77B0}" type="presParOf" srcId="{E43601B1-8600-4190-B5F2-A895EC4801F3}" destId="{78B9CADB-28D8-4EAF-B7B9-1971D91CA95D}" srcOrd="0" destOrd="0" presId="urn:microsoft.com/office/officeart/2008/layout/VerticalCurvedList"/>
    <dgm:cxn modelId="{2FFEBDC5-2821-4211-8FD6-B4E1FC4496DA}" type="presParOf" srcId="{78B9CADB-28D8-4EAF-B7B9-1971D91CA95D}" destId="{8EBACFF9-97F4-41A9-8995-E3E3250285B1}" srcOrd="0" destOrd="0" presId="urn:microsoft.com/office/officeart/2008/layout/VerticalCurvedList"/>
    <dgm:cxn modelId="{EF98B2F1-AC44-418B-95CC-FD4727EA6C7C}" type="presParOf" srcId="{8EBACFF9-97F4-41A9-8995-E3E3250285B1}" destId="{7E675700-C684-4E2E-BB27-420D2711E888}" srcOrd="0" destOrd="0" presId="urn:microsoft.com/office/officeart/2008/layout/VerticalCurvedList"/>
    <dgm:cxn modelId="{1A2F2EF7-851E-4B4B-AF2E-413949A1666F}" type="presParOf" srcId="{8EBACFF9-97F4-41A9-8995-E3E3250285B1}" destId="{1A286B0A-86F4-4348-9336-E18E673CF8EE}" srcOrd="1" destOrd="0" presId="urn:microsoft.com/office/officeart/2008/layout/VerticalCurvedList"/>
    <dgm:cxn modelId="{EC1949A0-0AF8-4C46-A0F6-16240CE3CB9A}" type="presParOf" srcId="{8EBACFF9-97F4-41A9-8995-E3E3250285B1}" destId="{98D915C1-B174-4931-A673-E3BAC632C2F5}" srcOrd="2" destOrd="0" presId="urn:microsoft.com/office/officeart/2008/layout/VerticalCurvedList"/>
    <dgm:cxn modelId="{9F2F5D4B-ECC9-4D5A-B83F-522208B3B109}" type="presParOf" srcId="{8EBACFF9-97F4-41A9-8995-E3E3250285B1}" destId="{185E3C0A-1CAD-4E66-BC76-7CF1C47998A9}" srcOrd="3" destOrd="0" presId="urn:microsoft.com/office/officeart/2008/layout/VerticalCurvedList"/>
    <dgm:cxn modelId="{2AB05536-B6D2-4C02-9773-EB1276F3F776}" type="presParOf" srcId="{78B9CADB-28D8-4EAF-B7B9-1971D91CA95D}" destId="{7F2D62FA-6F58-4819-8303-1BF303613FEA}" srcOrd="1" destOrd="0" presId="urn:microsoft.com/office/officeart/2008/layout/VerticalCurvedList"/>
    <dgm:cxn modelId="{D445FCFA-2493-4875-B32A-47017E3D2A99}" type="presParOf" srcId="{78B9CADB-28D8-4EAF-B7B9-1971D91CA95D}" destId="{EEF06DA0-FFC1-433E-9A8E-C76940162F40}" srcOrd="2" destOrd="0" presId="urn:microsoft.com/office/officeart/2008/layout/VerticalCurvedList"/>
    <dgm:cxn modelId="{4DB50B0D-7414-45EC-A323-A7D0DA8EE8DB}" type="presParOf" srcId="{EEF06DA0-FFC1-433E-9A8E-C76940162F40}" destId="{810F46C1-4502-46EA-84F6-7B32E2E18365}" srcOrd="0" destOrd="0" presId="urn:microsoft.com/office/officeart/2008/layout/VerticalCurvedList"/>
    <dgm:cxn modelId="{666577C8-27BB-4139-BE04-7271AFFABCA2}" type="presParOf" srcId="{78B9CADB-28D8-4EAF-B7B9-1971D91CA95D}" destId="{892BDD33-B3AB-4CE3-9F71-C3414834139B}" srcOrd="3" destOrd="0" presId="urn:microsoft.com/office/officeart/2008/layout/VerticalCurvedList"/>
    <dgm:cxn modelId="{5085845B-B079-45B6-B88A-C006D98CF471}" type="presParOf" srcId="{78B9CADB-28D8-4EAF-B7B9-1971D91CA95D}" destId="{043F2E4A-7089-4424-8AA5-04C922350A4F}" srcOrd="4" destOrd="0" presId="urn:microsoft.com/office/officeart/2008/layout/VerticalCurvedList"/>
    <dgm:cxn modelId="{D7575EA8-F5F0-4EEC-BBAF-085BF688472D}" type="presParOf" srcId="{043F2E4A-7089-4424-8AA5-04C922350A4F}" destId="{1022070D-A0DA-4FE5-8165-A6E7F3600B9E}" srcOrd="0" destOrd="0" presId="urn:microsoft.com/office/officeart/2008/layout/VerticalCurvedList"/>
    <dgm:cxn modelId="{A874BE15-3911-4EC4-A932-3E10954C686E}" type="presParOf" srcId="{78B9CADB-28D8-4EAF-B7B9-1971D91CA95D}" destId="{614F731A-23B2-452F-A7D1-A3ED95ED7A43}" srcOrd="5" destOrd="0" presId="urn:microsoft.com/office/officeart/2008/layout/VerticalCurvedList"/>
    <dgm:cxn modelId="{9E8A1096-1ABB-4873-AFA5-F1C3B2E1E171}" type="presParOf" srcId="{78B9CADB-28D8-4EAF-B7B9-1971D91CA95D}" destId="{4A8DA581-75E7-45AB-BEB2-62286321F3CD}" srcOrd="6" destOrd="0" presId="urn:microsoft.com/office/officeart/2008/layout/VerticalCurvedList"/>
    <dgm:cxn modelId="{1CB31382-BBF5-4FDA-927D-49D74DF49594}" type="presParOf" srcId="{4A8DA581-75E7-45AB-BEB2-62286321F3CD}" destId="{324040E2-82AA-40CA-9CC8-81BEB57B30BA}" srcOrd="0" destOrd="0" presId="urn:microsoft.com/office/officeart/2008/layout/VerticalCurvedList"/>
    <dgm:cxn modelId="{0436EADE-7F78-40EF-A73B-7F08308A250A}" type="presParOf" srcId="{78B9CADB-28D8-4EAF-B7B9-1971D91CA95D}" destId="{E1D485FB-D63F-4797-AA51-022234B69993}" srcOrd="7" destOrd="0" presId="urn:microsoft.com/office/officeart/2008/layout/VerticalCurvedList"/>
    <dgm:cxn modelId="{D95B76C5-00AD-4BE0-AFFF-89A27A0A4AF2}" type="presParOf" srcId="{78B9CADB-28D8-4EAF-B7B9-1971D91CA95D}" destId="{6D0AC1C5-36E9-415B-992D-3848608ED74C}" srcOrd="8" destOrd="0" presId="urn:microsoft.com/office/officeart/2008/layout/VerticalCurvedList"/>
    <dgm:cxn modelId="{294857F6-AD17-4971-8F46-F9E77F44AA1E}" type="presParOf" srcId="{6D0AC1C5-36E9-415B-992D-3848608ED74C}" destId="{DFE22212-EAB7-4303-8ACE-989C10204BF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86B0A-86F4-4348-9336-E18E673CF8EE}">
      <dsp:nvSpPr>
        <dsp:cNvPr id="0" name=""/>
        <dsp:cNvSpPr/>
      </dsp:nvSpPr>
      <dsp:spPr>
        <a:xfrm>
          <a:off x="-5004483" y="-766761"/>
          <a:ext cx="5960041" cy="5960041"/>
        </a:xfrm>
        <a:prstGeom prst="blockArc">
          <a:avLst>
            <a:gd name="adj1" fmla="val 18900000"/>
            <a:gd name="adj2" fmla="val 2700000"/>
            <a:gd name="adj3" fmla="val 362"/>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cap="flat" cmpd="sng" algn="ctr">
          <a:solidFill>
            <a:schemeClr val="accent4"/>
          </a:solidFill>
          <a:prstDash val="solid"/>
          <a:miter lim="800000"/>
        </a:ln>
        <a:effectLst/>
      </dsp:spPr>
      <dsp:style>
        <a:lnRef idx="1">
          <a:schemeClr val="accent4"/>
        </a:lnRef>
        <a:fillRef idx="3">
          <a:schemeClr val="accent4"/>
        </a:fillRef>
        <a:effectRef idx="2">
          <a:schemeClr val="accent4"/>
        </a:effectRef>
        <a:fontRef idx="minor">
          <a:schemeClr val="lt1"/>
        </a:fontRef>
      </dsp:style>
    </dsp:sp>
    <dsp:sp modelId="{7F2D62FA-6F58-4819-8303-1BF303613FEA}">
      <dsp:nvSpPr>
        <dsp:cNvPr id="0" name=""/>
        <dsp:cNvSpPr/>
      </dsp:nvSpPr>
      <dsp:spPr>
        <a:xfrm>
          <a:off x="500370" y="340310"/>
          <a:ext cx="7862310" cy="680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524" tIns="22860" rIns="22860" bIns="22860" numCol="1" spcCol="1270" anchor="ctr" anchorCtr="0">
          <a:noAutofit/>
        </a:bodyPr>
        <a:lstStyle/>
        <a:p>
          <a:pPr lvl="0" algn="l" defTabSz="400050">
            <a:lnSpc>
              <a:spcPct val="90000"/>
            </a:lnSpc>
            <a:spcBef>
              <a:spcPct val="0"/>
            </a:spcBef>
            <a:spcAft>
              <a:spcPct val="35000"/>
            </a:spcAft>
          </a:pP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Question 1 - </a:t>
          </a:r>
          <a:r>
            <a:rPr lang="fr-FR" sz="900" i="1" kern="1200" dirty="0" smtClean="0">
              <a:solidFill>
                <a:srgbClr val="0000FF"/>
              </a:solidFill>
              <a:latin typeface="+mn-lt"/>
              <a:cs typeface="+mn-cs"/>
            </a:rPr>
            <a:t>organisation matérielle : disponibilité plateforme, banc de test, licences…..</a:t>
          </a:r>
          <a:endParaRPr lang="fr-FR" sz="900" i="1" kern="1200" dirty="0" smtClean="0">
            <a:solidFill>
              <a:srgbClr val="0000FF"/>
            </a:solidFill>
            <a:latin typeface="Helvetica 75 Bold" panose="020B0804020202020204" pitchFamily="34" charset="0"/>
            <a:cs typeface="Arial" charset="0"/>
          </a:endParaRPr>
        </a:p>
        <a:p>
          <a:pPr lvl="0" algn="l" defTabSz="400050">
            <a:lnSpc>
              <a:spcPct val="90000"/>
            </a:lnSpc>
            <a:spcBef>
              <a:spcPct val="0"/>
            </a:spcBef>
            <a:spcAft>
              <a:spcPct val="35000"/>
            </a:spcAft>
          </a:pPr>
          <a:r>
            <a:rPr lang="fr-FR" sz="900" kern="1200" dirty="0" smtClean="0">
              <a:latin typeface="Helvetica 55 Roman" panose="020B0604020202020204" pitchFamily="34" charset="0"/>
            </a:rPr>
            <a:t>	</a:t>
          </a:r>
          <a:r>
            <a:rPr lang="fr-FR" sz="900" kern="1200" dirty="0" smtClean="0">
              <a:latin typeface="Helvetica 55 Roman" panose="020B0604020202020204" pitchFamily="34" charset="0"/>
              <a:sym typeface="Wingdings"/>
            </a:rPr>
            <a:t> </a:t>
          </a: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Réponse</a:t>
          </a:r>
          <a:endParaRPr lang="fr-FR" sz="900" kern="1200" dirty="0"/>
        </a:p>
      </dsp:txBody>
      <dsp:txXfrm>
        <a:off x="500370" y="340310"/>
        <a:ext cx="7862310" cy="680975"/>
      </dsp:txXfrm>
    </dsp:sp>
    <dsp:sp modelId="{810F46C1-4502-46EA-84F6-7B32E2E18365}">
      <dsp:nvSpPr>
        <dsp:cNvPr id="0" name=""/>
        <dsp:cNvSpPr/>
      </dsp:nvSpPr>
      <dsp:spPr>
        <a:xfrm>
          <a:off x="74760" y="255188"/>
          <a:ext cx="851219" cy="851219"/>
        </a:xfrm>
        <a:prstGeom prst="ellipse">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892BDD33-B3AB-4CE3-9F71-C3414834139B}">
      <dsp:nvSpPr>
        <dsp:cNvPr id="0" name=""/>
        <dsp:cNvSpPr/>
      </dsp:nvSpPr>
      <dsp:spPr>
        <a:xfrm>
          <a:off x="890789" y="1361951"/>
          <a:ext cx="7471891" cy="680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524" tIns="22860" rIns="22860" bIns="22860" numCol="1" spcCol="1270" anchor="ctr" anchorCtr="0">
          <a:noAutofit/>
        </a:bodyPr>
        <a:lstStyle/>
        <a:p>
          <a:pPr lvl="0" algn="l" defTabSz="400050">
            <a:lnSpc>
              <a:spcPct val="90000"/>
            </a:lnSpc>
            <a:spcBef>
              <a:spcPct val="0"/>
            </a:spcBef>
            <a:spcAft>
              <a:spcPct val="35000"/>
            </a:spcAft>
          </a:pP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Question 2 - </a:t>
          </a:r>
          <a:r>
            <a:rPr lang="fr-FR" sz="900" i="1" kern="1200" dirty="0" smtClean="0">
              <a:solidFill>
                <a:srgbClr val="0000FF"/>
              </a:solidFill>
              <a:latin typeface="+mn-lt"/>
              <a:cs typeface="+mn-cs"/>
            </a:rPr>
            <a:t>organisation de la recette</a:t>
          </a:r>
          <a:endParaRPr lang="fr-FR" sz="900" i="1" kern="1200" dirty="0" smtClean="0">
            <a:solidFill>
              <a:srgbClr val="0000FF"/>
            </a:solidFill>
            <a:latin typeface="Helvetica 75 Bold" panose="020B0804020202020204" pitchFamily="34" charset="0"/>
            <a:cs typeface="Arial" charset="0"/>
          </a:endParaRPr>
        </a:p>
        <a:p>
          <a:pPr lvl="0" algn="l" defTabSz="400050">
            <a:lnSpc>
              <a:spcPct val="90000"/>
            </a:lnSpc>
            <a:spcBef>
              <a:spcPct val="0"/>
            </a:spcBef>
            <a:spcAft>
              <a:spcPct val="35000"/>
            </a:spcAft>
          </a:pPr>
          <a:r>
            <a:rPr lang="fr-FR" sz="900" kern="1200" dirty="0" smtClean="0">
              <a:latin typeface="Helvetica 55 Roman" panose="020B0604020202020204" pitchFamily="34" charset="0"/>
              <a:sym typeface="Wingdings"/>
            </a:rPr>
            <a:t>	 </a:t>
          </a: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Réponse</a:t>
          </a:r>
          <a:endParaRPr lang="fr-FR" sz="900" kern="1200" dirty="0"/>
        </a:p>
      </dsp:txBody>
      <dsp:txXfrm>
        <a:off x="890789" y="1361951"/>
        <a:ext cx="7471891" cy="680975"/>
      </dsp:txXfrm>
    </dsp:sp>
    <dsp:sp modelId="{1022070D-A0DA-4FE5-8165-A6E7F3600B9E}">
      <dsp:nvSpPr>
        <dsp:cNvPr id="0" name=""/>
        <dsp:cNvSpPr/>
      </dsp:nvSpPr>
      <dsp:spPr>
        <a:xfrm>
          <a:off x="465179" y="1276829"/>
          <a:ext cx="851219" cy="851219"/>
        </a:xfrm>
        <a:prstGeom prst="ellipse">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14F731A-23B2-452F-A7D1-A3ED95ED7A43}">
      <dsp:nvSpPr>
        <dsp:cNvPr id="0" name=""/>
        <dsp:cNvSpPr/>
      </dsp:nvSpPr>
      <dsp:spPr>
        <a:xfrm>
          <a:off x="890789" y="2383591"/>
          <a:ext cx="7471891" cy="680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524" tIns="22860" rIns="22860" bIns="22860" numCol="1" spcCol="1270" anchor="ctr" anchorCtr="0">
          <a:noAutofit/>
        </a:bodyPr>
        <a:lstStyle/>
        <a:p>
          <a:pPr lvl="0" algn="l" defTabSz="400050">
            <a:lnSpc>
              <a:spcPct val="90000"/>
            </a:lnSpc>
            <a:spcBef>
              <a:spcPct val="0"/>
            </a:spcBef>
            <a:spcAft>
              <a:spcPct val="35000"/>
            </a:spcAft>
          </a:pP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Question 3 - </a:t>
          </a:r>
          <a:r>
            <a:rPr lang="fr-FR" sz="900" i="1" kern="1200" dirty="0" smtClean="0">
              <a:solidFill>
                <a:srgbClr val="0000FF"/>
              </a:solidFill>
              <a:latin typeface="+mn-lt"/>
              <a:cs typeface="+mn-cs"/>
            </a:rPr>
            <a:t>point sur la maitrise d’œuvre / sous-traitance</a:t>
          </a:r>
          <a:endParaRPr lang="fr-FR" sz="900" i="1" kern="1200" dirty="0" smtClean="0">
            <a:solidFill>
              <a:srgbClr val="0000FF"/>
            </a:solidFill>
            <a:latin typeface="Helvetica 75 Bold" panose="020B0804020202020204" pitchFamily="34" charset="0"/>
            <a:cs typeface="Arial" charset="0"/>
          </a:endParaRPr>
        </a:p>
        <a:p>
          <a:pPr lvl="0" algn="l" defTabSz="400050">
            <a:lnSpc>
              <a:spcPct val="90000"/>
            </a:lnSpc>
            <a:spcBef>
              <a:spcPct val="0"/>
            </a:spcBef>
            <a:spcAft>
              <a:spcPct val="35000"/>
            </a:spcAft>
          </a:pPr>
          <a:r>
            <a:rPr lang="fr-FR" sz="900" kern="1200" dirty="0" smtClean="0">
              <a:latin typeface="Helvetica 55 Roman" panose="020B0604020202020204" pitchFamily="34" charset="0"/>
              <a:sym typeface="Wingdings"/>
            </a:rPr>
            <a:t>	 </a:t>
          </a: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Réponse</a:t>
          </a:r>
          <a:endParaRPr lang="fr-FR" sz="900" kern="1200" dirty="0"/>
        </a:p>
      </dsp:txBody>
      <dsp:txXfrm>
        <a:off x="890789" y="2383591"/>
        <a:ext cx="7471891" cy="680975"/>
      </dsp:txXfrm>
    </dsp:sp>
    <dsp:sp modelId="{324040E2-82AA-40CA-9CC8-81BEB57B30BA}">
      <dsp:nvSpPr>
        <dsp:cNvPr id="0" name=""/>
        <dsp:cNvSpPr/>
      </dsp:nvSpPr>
      <dsp:spPr>
        <a:xfrm>
          <a:off x="465179" y="2298469"/>
          <a:ext cx="851219" cy="851219"/>
        </a:xfrm>
        <a:prstGeom prst="ellipse">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E1D485FB-D63F-4797-AA51-022234B69993}">
      <dsp:nvSpPr>
        <dsp:cNvPr id="0" name=""/>
        <dsp:cNvSpPr/>
      </dsp:nvSpPr>
      <dsp:spPr>
        <a:xfrm>
          <a:off x="500370" y="3405232"/>
          <a:ext cx="7862310" cy="6809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524" tIns="22860" rIns="22860" bIns="22860" numCol="1" spcCol="1270" anchor="ctr" anchorCtr="0">
          <a:noAutofit/>
        </a:bodyPr>
        <a:lstStyle/>
        <a:p>
          <a:pPr lvl="0" algn="l" defTabSz="400050">
            <a:lnSpc>
              <a:spcPct val="90000"/>
            </a:lnSpc>
            <a:spcBef>
              <a:spcPct val="0"/>
            </a:spcBef>
            <a:spcAft>
              <a:spcPct val="35000"/>
            </a:spcAft>
          </a:pP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Question x - </a:t>
          </a:r>
          <a:r>
            <a:rPr lang="fr-FR" sz="900" i="1" kern="1200" dirty="0" smtClean="0">
              <a:solidFill>
                <a:srgbClr val="0000FF"/>
              </a:solidFill>
              <a:latin typeface="+mn-lt"/>
              <a:cs typeface="+mn-cs"/>
            </a:rPr>
            <a:t>point sur les actions qualités demandées par le client… </a:t>
          </a:r>
          <a:endParaRPr lang="fr-FR" sz="900" i="1" kern="1200" dirty="0" smtClean="0">
            <a:solidFill>
              <a:srgbClr val="0000FF"/>
            </a:solidFill>
            <a:latin typeface="Helvetica 75 Bold" panose="020B0804020202020204" pitchFamily="34" charset="0"/>
            <a:cs typeface="Arial" charset="0"/>
          </a:endParaRPr>
        </a:p>
        <a:p>
          <a:pPr lvl="0" algn="l" defTabSz="400050">
            <a:lnSpc>
              <a:spcPct val="90000"/>
            </a:lnSpc>
            <a:spcBef>
              <a:spcPct val="0"/>
            </a:spcBef>
            <a:spcAft>
              <a:spcPct val="35000"/>
            </a:spcAft>
          </a:pPr>
          <a:r>
            <a:rPr lang="fr-FR" sz="900" kern="1200" dirty="0" smtClean="0">
              <a:latin typeface="Helvetica 55 Roman" panose="020B0604020202020204" pitchFamily="34" charset="0"/>
              <a:sym typeface="Wingdings"/>
            </a:rPr>
            <a:t>	 </a:t>
          </a:r>
          <a:r>
            <a:rPr lang="fr-FR" sz="900" kern="1200" dirty="0" smtClean="0">
              <a:latin typeface="Helvetica 55 Roman" panose="020B0604020202020204" pitchFamily="34" charset="0"/>
            </a:rPr>
            <a:t>Aide à la rédaction : </a:t>
          </a:r>
          <a:r>
            <a:rPr lang="fr-FR" sz="900" i="1" kern="1200" dirty="0" smtClean="0">
              <a:solidFill>
                <a:srgbClr val="0000FF"/>
              </a:solidFill>
              <a:latin typeface="Helvetica 75 Bold" panose="020B0804020202020204" pitchFamily="34" charset="0"/>
              <a:cs typeface="Arial" charset="0"/>
            </a:rPr>
            <a:t>Réponse</a:t>
          </a:r>
          <a:endParaRPr lang="fr-FR" sz="900" kern="1200" dirty="0"/>
        </a:p>
      </dsp:txBody>
      <dsp:txXfrm>
        <a:off x="500370" y="3405232"/>
        <a:ext cx="7862310" cy="680975"/>
      </dsp:txXfrm>
    </dsp:sp>
    <dsp:sp modelId="{DFE22212-EAB7-4303-8ACE-989C10204BF5}">
      <dsp:nvSpPr>
        <dsp:cNvPr id="0" name=""/>
        <dsp:cNvSpPr/>
      </dsp:nvSpPr>
      <dsp:spPr>
        <a:xfrm>
          <a:off x="74760" y="3320110"/>
          <a:ext cx="851219" cy="851219"/>
        </a:xfrm>
        <a:prstGeom prst="ellipse">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482" tIns="47741" rIns="95482" bIns="47741" numCol="1" anchor="t" anchorCtr="0" compatLnSpc="1">
            <a:prstTxWarp prst="textNoShape">
              <a:avLst/>
            </a:prstTxWarp>
          </a:bodyPr>
          <a:lstStyle>
            <a:lvl1pPr algn="l" defTabSz="954088">
              <a:defRPr sz="1300">
                <a:latin typeface="Helvetica 35 Thin" pitchFamily="34" charset="0"/>
              </a:defRPr>
            </a:lvl1pPr>
          </a:lstStyle>
          <a:p>
            <a:endParaRPr lang="en-US"/>
          </a:p>
        </p:txBody>
      </p:sp>
      <p:sp>
        <p:nvSpPr>
          <p:cNvPr id="6451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5482" tIns="47741" rIns="95482" bIns="47741" numCol="1" anchor="t" anchorCtr="0" compatLnSpc="1">
            <a:prstTxWarp prst="textNoShape">
              <a:avLst/>
            </a:prstTxWarp>
          </a:bodyPr>
          <a:lstStyle>
            <a:lvl1pPr algn="r" defTabSz="954088">
              <a:defRPr sz="1300">
                <a:latin typeface="Helvetica 35 Thin" pitchFamily="34" charset="0"/>
              </a:defRPr>
            </a:lvl1pPr>
          </a:lstStyle>
          <a:p>
            <a:endParaRPr lang="en-US"/>
          </a:p>
        </p:txBody>
      </p:sp>
      <p:sp>
        <p:nvSpPr>
          <p:cNvPr id="6451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5482" tIns="47741" rIns="95482" bIns="47741" numCol="1" anchor="b" anchorCtr="0" compatLnSpc="1">
            <a:prstTxWarp prst="textNoShape">
              <a:avLst/>
            </a:prstTxWarp>
          </a:bodyPr>
          <a:lstStyle>
            <a:lvl1pPr algn="l" defTabSz="954088">
              <a:defRPr sz="1300">
                <a:latin typeface="Helvetica 35 Thin" pitchFamily="34" charset="0"/>
              </a:defRPr>
            </a:lvl1pPr>
          </a:lstStyle>
          <a:p>
            <a:r>
              <a:rPr lang="en-US"/>
              <a:t>presentation title</a:t>
            </a:r>
          </a:p>
        </p:txBody>
      </p:sp>
      <p:sp>
        <p:nvSpPr>
          <p:cNvPr id="6451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5482" tIns="47741" rIns="95482" bIns="47741" numCol="1" anchor="b" anchorCtr="0" compatLnSpc="1">
            <a:prstTxWarp prst="textNoShape">
              <a:avLst/>
            </a:prstTxWarp>
          </a:bodyPr>
          <a:lstStyle>
            <a:lvl1pPr algn="r" defTabSz="954088">
              <a:defRPr sz="1300">
                <a:latin typeface="Helvetica 35 Thin" pitchFamily="34" charset="0"/>
              </a:defRPr>
            </a:lvl1pPr>
          </a:lstStyle>
          <a:p>
            <a:fld id="{E1E87A8A-0F24-4122-BA7E-0C87BB68B867}" type="slidenum">
              <a:rPr lang="en-US"/>
              <a:pPr/>
              <a:t>‹N°›</a:t>
            </a:fld>
            <a:endParaRPr lang="en-US"/>
          </a:p>
        </p:txBody>
      </p:sp>
    </p:spTree>
    <p:extLst>
      <p:ext uri="{BB962C8B-B14F-4D97-AF65-F5344CB8AC3E}">
        <p14:creationId xmlns:p14="http://schemas.microsoft.com/office/powerpoint/2010/main" val="168372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079750" cy="479425"/>
          </a:xfrm>
          <a:prstGeom prst="rect">
            <a:avLst/>
          </a:prstGeom>
          <a:noFill/>
          <a:ln w="9525">
            <a:noFill/>
            <a:miter lim="800000"/>
            <a:headEnd/>
            <a:tailEnd/>
          </a:ln>
          <a:effectLst/>
        </p:spPr>
        <p:txBody>
          <a:bodyPr vert="horz" wrap="square" lIns="95482" tIns="47741" rIns="95482" bIns="47741" numCol="1" anchor="t" anchorCtr="0" compatLnSpc="1">
            <a:prstTxWarp prst="textNoShape">
              <a:avLst/>
            </a:prstTxWarp>
          </a:bodyPr>
          <a:lstStyle>
            <a:lvl1pPr algn="l" defTabSz="954088">
              <a:defRPr sz="1300">
                <a:latin typeface="Helvetica 35 Thin" pitchFamily="34" charset="0"/>
              </a:defRPr>
            </a:lvl1pPr>
          </a:lstStyle>
          <a:p>
            <a:endParaRPr lang="en-US"/>
          </a:p>
        </p:txBody>
      </p:sp>
      <p:sp>
        <p:nvSpPr>
          <p:cNvPr id="77827" name="Rectangle 3"/>
          <p:cNvSpPr>
            <a:spLocks noGrp="1" noChangeArrowheads="1"/>
          </p:cNvSpPr>
          <p:nvPr>
            <p:ph type="dt" idx="1"/>
          </p:nvPr>
        </p:nvSpPr>
        <p:spPr bwMode="auto">
          <a:xfrm>
            <a:off x="4025900" y="0"/>
            <a:ext cx="3079750" cy="479425"/>
          </a:xfrm>
          <a:prstGeom prst="rect">
            <a:avLst/>
          </a:prstGeom>
          <a:noFill/>
          <a:ln w="9525">
            <a:noFill/>
            <a:miter lim="800000"/>
            <a:headEnd/>
            <a:tailEnd/>
          </a:ln>
          <a:effectLst/>
        </p:spPr>
        <p:txBody>
          <a:bodyPr vert="horz" wrap="square" lIns="95482" tIns="47741" rIns="95482" bIns="47741" numCol="1" anchor="t" anchorCtr="0" compatLnSpc="1">
            <a:prstTxWarp prst="textNoShape">
              <a:avLst/>
            </a:prstTxWarp>
          </a:bodyPr>
          <a:lstStyle>
            <a:lvl1pPr algn="r" defTabSz="954088">
              <a:defRPr sz="1300">
                <a:latin typeface="Helvetica 35 Thin" pitchFamily="34" charset="0"/>
              </a:defRPr>
            </a:lvl1pPr>
          </a:lstStyle>
          <a:p>
            <a:endParaRPr lang="en-US"/>
          </a:p>
        </p:txBody>
      </p:sp>
      <p:sp>
        <p:nvSpPr>
          <p:cNvPr id="77828" name="Rectangle 4"/>
          <p:cNvSpPr>
            <a:spLocks noGrp="1" noRot="1" noChangeAspect="1" noChangeArrowheads="1" noTextEdit="1"/>
          </p:cNvSpPr>
          <p:nvPr>
            <p:ph type="sldImg" idx="2"/>
          </p:nvPr>
        </p:nvSpPr>
        <p:spPr bwMode="auto">
          <a:xfrm>
            <a:off x="993775" y="800100"/>
            <a:ext cx="5119688" cy="3840163"/>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47738" y="4879975"/>
            <a:ext cx="5210175" cy="4560888"/>
          </a:xfrm>
          <a:prstGeom prst="rect">
            <a:avLst/>
          </a:prstGeom>
          <a:noFill/>
          <a:ln w="9525">
            <a:noFill/>
            <a:miter lim="800000"/>
            <a:headEnd/>
            <a:tailEnd/>
          </a:ln>
          <a:effectLst/>
        </p:spPr>
        <p:txBody>
          <a:bodyPr vert="horz" wrap="square" lIns="95482" tIns="47741" rIns="95482" bIns="477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761538"/>
            <a:ext cx="3079750" cy="479425"/>
          </a:xfrm>
          <a:prstGeom prst="rect">
            <a:avLst/>
          </a:prstGeom>
          <a:noFill/>
          <a:ln w="9525">
            <a:noFill/>
            <a:miter lim="800000"/>
            <a:headEnd/>
            <a:tailEnd/>
          </a:ln>
          <a:effectLst/>
        </p:spPr>
        <p:txBody>
          <a:bodyPr vert="horz" wrap="square" lIns="95482" tIns="47741" rIns="95482" bIns="47741" numCol="1" anchor="b" anchorCtr="0" compatLnSpc="1">
            <a:prstTxWarp prst="textNoShape">
              <a:avLst/>
            </a:prstTxWarp>
          </a:bodyPr>
          <a:lstStyle>
            <a:lvl1pPr algn="l" defTabSz="954088">
              <a:defRPr sz="1300">
                <a:latin typeface="Helvetica 35 Thin" pitchFamily="34" charset="0"/>
              </a:defRPr>
            </a:lvl1pPr>
          </a:lstStyle>
          <a:p>
            <a:r>
              <a:rPr lang="en-US"/>
              <a:t>presentation title</a:t>
            </a:r>
          </a:p>
        </p:txBody>
      </p:sp>
      <p:sp>
        <p:nvSpPr>
          <p:cNvPr id="77831" name="Rectangle 7"/>
          <p:cNvSpPr>
            <a:spLocks noGrp="1" noChangeArrowheads="1"/>
          </p:cNvSpPr>
          <p:nvPr>
            <p:ph type="sldNum" sz="quarter" idx="5"/>
          </p:nvPr>
        </p:nvSpPr>
        <p:spPr bwMode="auto">
          <a:xfrm>
            <a:off x="4025900" y="9761538"/>
            <a:ext cx="3079750" cy="479425"/>
          </a:xfrm>
          <a:prstGeom prst="rect">
            <a:avLst/>
          </a:prstGeom>
          <a:noFill/>
          <a:ln w="9525">
            <a:noFill/>
            <a:miter lim="800000"/>
            <a:headEnd/>
            <a:tailEnd/>
          </a:ln>
          <a:effectLst/>
        </p:spPr>
        <p:txBody>
          <a:bodyPr vert="horz" wrap="square" lIns="95482" tIns="47741" rIns="95482" bIns="47741" numCol="1" anchor="b" anchorCtr="0" compatLnSpc="1">
            <a:prstTxWarp prst="textNoShape">
              <a:avLst/>
            </a:prstTxWarp>
          </a:bodyPr>
          <a:lstStyle>
            <a:lvl1pPr algn="r" defTabSz="954088">
              <a:defRPr sz="1300">
                <a:latin typeface="Helvetica 35 Thin" pitchFamily="34" charset="0"/>
              </a:defRPr>
            </a:lvl1pPr>
          </a:lstStyle>
          <a:p>
            <a:fld id="{9ECDD9AE-A084-4B7A-98E8-0451755CBF34}" type="slidenum">
              <a:rPr lang="en-US"/>
              <a:pPr/>
              <a:t>‹N°›</a:t>
            </a:fld>
            <a:endParaRPr lang="en-US"/>
          </a:p>
        </p:txBody>
      </p:sp>
    </p:spTree>
    <p:extLst>
      <p:ext uri="{BB962C8B-B14F-4D97-AF65-F5344CB8AC3E}">
        <p14:creationId xmlns:p14="http://schemas.microsoft.com/office/powerpoint/2010/main" val="37590916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commentaires 2"/>
          <p:cNvSpPr>
            <a:spLocks noGrp="1"/>
          </p:cNvSpPr>
          <p:nvPr>
            <p:ph type="body" idx="1"/>
          </p:nvPr>
        </p:nvSpPr>
        <p:spPr/>
        <p:txBody>
          <a:bodyPr/>
          <a:lstStyle/>
          <a:p>
            <a:pPr defTabSz="963778" fontAlgn="auto">
              <a:spcBef>
                <a:spcPts val="0"/>
              </a:spcBef>
              <a:spcAft>
                <a:spcPts val="0"/>
              </a:spcAft>
              <a:defRPr/>
            </a:pPr>
            <a:endParaRPr lang="fr-FR" altLang="fr-FR" sz="800" b="1" dirty="0">
              <a:solidFill>
                <a:srgbClr val="FFFFFF"/>
              </a:solidFill>
            </a:endParaRPr>
          </a:p>
          <a:p>
            <a:pPr defTabSz="963778" fontAlgn="auto">
              <a:spcBef>
                <a:spcPts val="0"/>
              </a:spcBef>
              <a:spcAft>
                <a:spcPts val="0"/>
              </a:spcAft>
              <a:defRPr/>
            </a:pPr>
            <a:endParaRPr lang="fr-FR" altLang="fr-FR" sz="1100" b="1" dirty="0">
              <a:solidFill>
                <a:srgbClr val="FFFFFF"/>
              </a:solidFill>
            </a:endParaRPr>
          </a:p>
          <a:p>
            <a:endParaRPr lang="fr-FR" b="1" dirty="0"/>
          </a:p>
        </p:txBody>
      </p:sp>
      <p:sp>
        <p:nvSpPr>
          <p:cNvPr id="4" name="Espace réservé du numéro de diapositive 3"/>
          <p:cNvSpPr>
            <a:spLocks noGrp="1"/>
          </p:cNvSpPr>
          <p:nvPr>
            <p:ph type="sldNum" sz="quarter" idx="10"/>
          </p:nvPr>
        </p:nvSpPr>
        <p:spPr/>
        <p:txBody>
          <a:bodyPr/>
          <a:lstStyle/>
          <a:p>
            <a:fld id="{5087A5DB-B2E0-4DB2-B7F6-13ADFCDA719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56624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defTabSz="963778" fontAlgn="auto">
              <a:spcBef>
                <a:spcPts val="0"/>
              </a:spcBef>
              <a:spcAft>
                <a:spcPts val="0"/>
              </a:spcAft>
              <a:defRPr/>
            </a:pPr>
            <a:endParaRPr lang="fr-FR"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defTabSz="963778" fontAlgn="auto">
              <a:spcBef>
                <a:spcPts val="0"/>
              </a:spcBef>
              <a:spcAft>
                <a:spcPts val="0"/>
              </a:spcAft>
              <a:defRPr/>
            </a:pPr>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defTabSz="963778" fontAlgn="auto">
              <a:spcBef>
                <a:spcPts val="0"/>
              </a:spcBef>
              <a:spcAft>
                <a:spcPts val="0"/>
              </a:spcAft>
              <a:defRPr/>
            </a:pPr>
            <a:endParaRPr lang="fr-FR" sz="1300" dirty="0">
              <a:solidFill>
                <a:srgbClr val="0000FF"/>
              </a:solidFill>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endParaRPr lang="fr-FR" sz="1300" i="1" dirty="0">
              <a:solidFill>
                <a:srgbClr val="0000FF"/>
              </a:solidFill>
              <a:latin typeface="Helvetica 75 Bold" panose="020B08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defTabSz="963778" fontAlgn="auto">
              <a:spcBef>
                <a:spcPts val="0"/>
              </a:spcBef>
              <a:spcAft>
                <a:spcPts val="0"/>
              </a:spcAft>
              <a:defRPr/>
            </a:pPr>
            <a:endParaRPr lang="fr-FR" sz="1300" dirty="0">
              <a:solidFill>
                <a:srgbClr val="0000FF"/>
              </a:solidFill>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l" eaLnBrk="1" hangingPunct="1">
              <a:defRPr/>
            </a:pPr>
            <a:r>
              <a:rPr lang="en-US" altLang="fr-FR" sz="1300">
                <a:solidFill>
                  <a:prstClr val="black"/>
                </a:solidFill>
                <a:latin typeface="Helvetica 35 Thin" pitchFamily="34" charset="0"/>
              </a:rPr>
              <a:t>presentation title</a:t>
            </a:r>
          </a:p>
        </p:txBody>
      </p:sp>
      <p:sp>
        <p:nvSpPr>
          <p:cNvPr id="4301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r" eaLnBrk="1" hangingPunct="1">
              <a:defRPr/>
            </a:pPr>
            <a:fld id="{8E05BC6C-9D99-4277-9A3B-05CA625170B7}" type="slidenum">
              <a:rPr lang="en-US" altLang="fr-FR" sz="1300">
                <a:solidFill>
                  <a:prstClr val="black"/>
                </a:solidFill>
                <a:latin typeface="Helvetica 35 Thin" pitchFamily="34" charset="0"/>
              </a:rPr>
              <a:pPr algn="r" eaLnBrk="1" hangingPunct="1">
                <a:defRPr/>
              </a:pPr>
              <a:t>2</a:t>
            </a:fld>
            <a:endParaRPr lang="en-US" altLang="fr-FR" sz="1300">
              <a:solidFill>
                <a:prstClr val="black"/>
              </a:solidFill>
              <a:latin typeface="Helvetica 35 Thin" pitchFamily="34" charset="0"/>
            </a:endParaRPr>
          </a:p>
        </p:txBody>
      </p:sp>
      <p:sp>
        <p:nvSpPr>
          <p:cNvPr id="43012" name="Rectangle 2"/>
          <p:cNvSpPr>
            <a:spLocks noGrp="1" noRot="1" noChangeAspect="1" noChangeArrowheads="1" noTextEdit="1"/>
          </p:cNvSpPr>
          <p:nvPr>
            <p:ph type="sldImg"/>
          </p:nvPr>
        </p:nvSpPr>
        <p:spPr>
          <a:xfrm>
            <a:off x="990600" y="766763"/>
            <a:ext cx="5119688" cy="3838575"/>
          </a:xfrm>
          <a:ln/>
        </p:spPr>
      </p:sp>
      <p:sp>
        <p:nvSpPr>
          <p:cNvPr id="43013" name="Rectangle 3"/>
          <p:cNvSpPr>
            <a:spLocks noGrp="1" noChangeArrowheads="1"/>
          </p:cNvSpPr>
          <p:nvPr>
            <p:ph type="body" idx="1"/>
          </p:nvPr>
        </p:nvSpPr>
        <p:spPr>
          <a:xfrm>
            <a:off x="707249" y="4860619"/>
            <a:ext cx="5684803" cy="4607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7A5DB-B2E0-4DB2-B7F6-13ADFCDA7198}"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050126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defTabSz="963778" fontAlgn="auto">
              <a:spcBef>
                <a:spcPts val="0"/>
              </a:spcBef>
              <a:spcAft>
                <a:spcPts val="0"/>
              </a:spcAft>
              <a:defRPr/>
            </a:pPr>
            <a:r>
              <a:rPr lang="fr-FR" sz="1300" dirty="0">
                <a:latin typeface="Helvetica 45 Light" panose="020B0403020202020204" pitchFamily="34" charset="0"/>
              </a:rPr>
              <a:t>Ne garder que ce qui est pertinent ou qui concerne votre projet</a:t>
            </a:r>
            <a:endParaRPr lang="fr-FR" dirty="0" smtClean="0">
              <a:latin typeface="Helvetica 45 Light" panose="020B0403020202020204" pitchFamily="34" charset="0"/>
            </a:endParaRPr>
          </a:p>
        </p:txBody>
      </p:sp>
    </p:spTree>
    <p:extLst>
      <p:ext uri="{BB962C8B-B14F-4D97-AF65-F5344CB8AC3E}">
        <p14:creationId xmlns:p14="http://schemas.microsoft.com/office/powerpoint/2010/main" val="2638010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fr-FR" dirty="0" smtClean="0"/>
              <a:t>Toutes les abréviations utilisées</a:t>
            </a:r>
            <a:r>
              <a:rPr lang="fr-FR" baseline="0" dirty="0" smtClean="0"/>
              <a:t> dans le PMP sont à définir dans ce tableau. Elles doivent être triées par ordre alphabétique.</a:t>
            </a:r>
            <a:endParaRPr lang="fr-FR" dirty="0"/>
          </a:p>
        </p:txBody>
      </p:sp>
    </p:spTree>
    <p:extLst>
      <p:ext uri="{BB962C8B-B14F-4D97-AF65-F5344CB8AC3E}">
        <p14:creationId xmlns:p14="http://schemas.microsoft.com/office/powerpoint/2010/main" val="263801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l" eaLnBrk="1" hangingPunct="1">
              <a:defRPr/>
            </a:pPr>
            <a:r>
              <a:rPr lang="en-US" altLang="fr-FR" sz="1300">
                <a:solidFill>
                  <a:prstClr val="black"/>
                </a:solidFill>
                <a:latin typeface="Helvetica 35 Thin" pitchFamily="34" charset="0"/>
              </a:rPr>
              <a:t>presentation title</a:t>
            </a:r>
          </a:p>
        </p:txBody>
      </p:sp>
      <p:sp>
        <p:nvSpPr>
          <p:cNvPr id="4505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r" eaLnBrk="1" hangingPunct="1">
              <a:defRPr/>
            </a:pPr>
            <a:fld id="{7B6858AB-075B-4154-A943-F224D0665C16}" type="slidenum">
              <a:rPr lang="en-US" altLang="fr-FR" sz="1300">
                <a:solidFill>
                  <a:prstClr val="black"/>
                </a:solidFill>
                <a:latin typeface="Helvetica 35 Thin" pitchFamily="34" charset="0"/>
              </a:rPr>
              <a:pPr algn="r" eaLnBrk="1" hangingPunct="1">
                <a:defRPr/>
              </a:pPr>
              <a:t>3</a:t>
            </a:fld>
            <a:endParaRPr lang="en-US" altLang="fr-FR" sz="1300">
              <a:solidFill>
                <a:prstClr val="black"/>
              </a:solidFill>
              <a:latin typeface="Helvetica 35 Thin" pitchFamily="34" charset="0"/>
            </a:endParaRPr>
          </a:p>
        </p:txBody>
      </p:sp>
      <p:sp>
        <p:nvSpPr>
          <p:cNvPr id="45060" name="Rectangle 2"/>
          <p:cNvSpPr>
            <a:spLocks noGrp="1" noRot="1" noChangeAspect="1" noChangeArrowheads="1" noTextEdit="1"/>
          </p:cNvSpPr>
          <p:nvPr>
            <p:ph type="sldImg"/>
          </p:nvPr>
        </p:nvSpPr>
        <p:spPr>
          <a:xfrm>
            <a:off x="990600" y="766763"/>
            <a:ext cx="5119688" cy="3838575"/>
          </a:xfrm>
          <a:ln/>
        </p:spPr>
      </p:sp>
      <p:sp>
        <p:nvSpPr>
          <p:cNvPr id="45061" name="Rectangle 3"/>
          <p:cNvSpPr>
            <a:spLocks noGrp="1" noChangeArrowheads="1"/>
          </p:cNvSpPr>
          <p:nvPr>
            <p:ph type="body" idx="1"/>
          </p:nvPr>
        </p:nvSpPr>
        <p:spPr>
          <a:xfrm>
            <a:off x="707249" y="4860619"/>
            <a:ext cx="5684803" cy="4607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l" eaLnBrk="1" hangingPunct="1">
              <a:defRPr/>
            </a:pPr>
            <a:r>
              <a:rPr lang="en-US" altLang="fr-FR" sz="1300">
                <a:solidFill>
                  <a:prstClr val="black"/>
                </a:solidFill>
                <a:latin typeface="Helvetica 35 Thin" pitchFamily="34" charset="0"/>
              </a:rPr>
              <a:t>presentation title</a:t>
            </a:r>
          </a:p>
        </p:txBody>
      </p:sp>
      <p:sp>
        <p:nvSpPr>
          <p:cNvPr id="45059"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r" eaLnBrk="1" hangingPunct="1">
              <a:defRPr/>
            </a:pPr>
            <a:fld id="{7B6858AB-075B-4154-A943-F224D0665C16}" type="slidenum">
              <a:rPr lang="en-US" altLang="fr-FR" sz="1300">
                <a:solidFill>
                  <a:prstClr val="black"/>
                </a:solidFill>
                <a:latin typeface="Helvetica 35 Thin" pitchFamily="34" charset="0"/>
              </a:rPr>
              <a:pPr algn="r" eaLnBrk="1" hangingPunct="1">
                <a:defRPr/>
              </a:pPr>
              <a:t>4</a:t>
            </a:fld>
            <a:endParaRPr lang="en-US" altLang="fr-FR" sz="1300">
              <a:solidFill>
                <a:prstClr val="black"/>
              </a:solidFill>
              <a:latin typeface="Helvetica 35 Thin" pitchFamily="34" charset="0"/>
            </a:endParaRPr>
          </a:p>
        </p:txBody>
      </p:sp>
      <p:sp>
        <p:nvSpPr>
          <p:cNvPr id="45060" name="Rectangle 2"/>
          <p:cNvSpPr>
            <a:spLocks noGrp="1" noRot="1" noChangeAspect="1" noChangeArrowheads="1" noTextEdit="1"/>
          </p:cNvSpPr>
          <p:nvPr>
            <p:ph type="sldImg"/>
          </p:nvPr>
        </p:nvSpPr>
        <p:spPr>
          <a:xfrm>
            <a:off x="990600" y="766763"/>
            <a:ext cx="5119688" cy="3838575"/>
          </a:xfrm>
          <a:ln/>
        </p:spPr>
      </p:sp>
      <p:sp>
        <p:nvSpPr>
          <p:cNvPr id="45061" name="Rectangle 3"/>
          <p:cNvSpPr>
            <a:spLocks noGrp="1" noChangeArrowheads="1"/>
          </p:cNvSpPr>
          <p:nvPr>
            <p:ph type="body" idx="1"/>
          </p:nvPr>
        </p:nvSpPr>
        <p:spPr>
          <a:xfrm>
            <a:off x="707249" y="4860619"/>
            <a:ext cx="5684803" cy="4607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l" eaLnBrk="1" hangingPunct="1">
              <a:defRPr/>
            </a:pPr>
            <a:r>
              <a:rPr lang="en-US" altLang="fr-FR" sz="1300">
                <a:solidFill>
                  <a:prstClr val="black"/>
                </a:solidFill>
                <a:latin typeface="Helvetica 35 Thin" pitchFamily="34" charset="0"/>
              </a:rPr>
              <a:t>presentation title</a:t>
            </a:r>
          </a:p>
        </p:txBody>
      </p:sp>
      <p:sp>
        <p:nvSpPr>
          <p:cNvPr id="4608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r" eaLnBrk="1" hangingPunct="1">
              <a:defRPr/>
            </a:pPr>
            <a:fld id="{BE92BC56-BCCA-4EBA-9E0E-8A91D5EDF1BD}" type="slidenum">
              <a:rPr lang="en-US" altLang="fr-FR" sz="1300">
                <a:solidFill>
                  <a:prstClr val="black"/>
                </a:solidFill>
                <a:latin typeface="Helvetica 35 Thin" pitchFamily="34" charset="0"/>
              </a:rPr>
              <a:pPr algn="r" eaLnBrk="1" hangingPunct="1">
                <a:defRPr/>
              </a:pPr>
              <a:t>5</a:t>
            </a:fld>
            <a:endParaRPr lang="en-US" altLang="fr-FR" sz="1300">
              <a:solidFill>
                <a:prstClr val="black"/>
              </a:solidFill>
              <a:latin typeface="Helvetica 35 Thin" pitchFamily="34" charset="0"/>
            </a:endParaRPr>
          </a:p>
        </p:txBody>
      </p:sp>
      <p:sp>
        <p:nvSpPr>
          <p:cNvPr id="46084" name="Rectangle 2"/>
          <p:cNvSpPr>
            <a:spLocks noGrp="1" noRot="1" noChangeAspect="1" noChangeArrowheads="1" noTextEdit="1"/>
          </p:cNvSpPr>
          <p:nvPr>
            <p:ph type="sldImg"/>
          </p:nvPr>
        </p:nvSpPr>
        <p:spPr>
          <a:xfrm>
            <a:off x="990600" y="766763"/>
            <a:ext cx="5119688" cy="3838575"/>
          </a:xfrm>
          <a:ln/>
        </p:spPr>
      </p:sp>
      <p:sp>
        <p:nvSpPr>
          <p:cNvPr id="46085" name="Rectangle 3"/>
          <p:cNvSpPr>
            <a:spLocks noGrp="1" noChangeArrowheads="1"/>
          </p:cNvSpPr>
          <p:nvPr>
            <p:ph type="body" idx="1"/>
          </p:nvPr>
        </p:nvSpPr>
        <p:spPr>
          <a:xfrm>
            <a:off x="707249" y="4860619"/>
            <a:ext cx="5684803" cy="4607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l" eaLnBrk="1" hangingPunct="1">
              <a:defRPr/>
            </a:pPr>
            <a:r>
              <a:rPr lang="en-US" altLang="fr-FR" sz="1300">
                <a:solidFill>
                  <a:prstClr val="black"/>
                </a:solidFill>
                <a:latin typeface="Helvetica 35 Thin" pitchFamily="34" charset="0"/>
              </a:rPr>
              <a:t>presentation title</a:t>
            </a:r>
          </a:p>
        </p:txBody>
      </p:sp>
      <p:sp>
        <p:nvSpPr>
          <p:cNvPr id="44035"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3157" eaLnBrk="0" hangingPunct="0">
              <a:defRPr sz="2100">
                <a:solidFill>
                  <a:schemeClr val="tx1"/>
                </a:solidFill>
                <a:latin typeface="Helvetica 45 Light" pitchFamily="34" charset="0"/>
              </a:defRPr>
            </a:lvl1pPr>
            <a:lvl2pPr marL="775787" indent="-298380" algn="ctr" defTabSz="953157" eaLnBrk="0" hangingPunct="0">
              <a:defRPr sz="2100">
                <a:solidFill>
                  <a:schemeClr val="tx1"/>
                </a:solidFill>
                <a:latin typeface="Helvetica 45 Light" pitchFamily="34" charset="0"/>
              </a:defRPr>
            </a:lvl2pPr>
            <a:lvl3pPr marL="1193518" indent="-238704" algn="ctr" defTabSz="953157" eaLnBrk="0" hangingPunct="0">
              <a:defRPr sz="2100">
                <a:solidFill>
                  <a:schemeClr val="tx1"/>
                </a:solidFill>
                <a:latin typeface="Helvetica 45 Light" pitchFamily="34" charset="0"/>
              </a:defRPr>
            </a:lvl3pPr>
            <a:lvl4pPr marL="1670925" indent="-238704" algn="ctr" defTabSz="953157" eaLnBrk="0" hangingPunct="0">
              <a:defRPr sz="2100">
                <a:solidFill>
                  <a:schemeClr val="tx1"/>
                </a:solidFill>
                <a:latin typeface="Helvetica 45 Light" pitchFamily="34" charset="0"/>
              </a:defRPr>
            </a:lvl4pPr>
            <a:lvl5pPr marL="2148332" indent="-238704" algn="ctr" defTabSz="953157" eaLnBrk="0" hangingPunct="0">
              <a:defRPr sz="2100">
                <a:solidFill>
                  <a:schemeClr val="tx1"/>
                </a:solidFill>
                <a:latin typeface="Helvetica 45 Light" pitchFamily="34" charset="0"/>
              </a:defRPr>
            </a:lvl5pPr>
            <a:lvl6pPr marL="2625740" indent="-238704" algn="ctr" defTabSz="953157" eaLnBrk="0" fontAlgn="base" hangingPunct="0">
              <a:spcBef>
                <a:spcPct val="0"/>
              </a:spcBef>
              <a:spcAft>
                <a:spcPct val="0"/>
              </a:spcAft>
              <a:defRPr sz="2100">
                <a:solidFill>
                  <a:schemeClr val="tx1"/>
                </a:solidFill>
                <a:latin typeface="Helvetica 45 Light" pitchFamily="34" charset="0"/>
              </a:defRPr>
            </a:lvl6pPr>
            <a:lvl7pPr marL="3103147" indent="-238704" algn="ctr" defTabSz="953157" eaLnBrk="0" fontAlgn="base" hangingPunct="0">
              <a:spcBef>
                <a:spcPct val="0"/>
              </a:spcBef>
              <a:spcAft>
                <a:spcPct val="0"/>
              </a:spcAft>
              <a:defRPr sz="2100">
                <a:solidFill>
                  <a:schemeClr val="tx1"/>
                </a:solidFill>
                <a:latin typeface="Helvetica 45 Light" pitchFamily="34" charset="0"/>
              </a:defRPr>
            </a:lvl7pPr>
            <a:lvl8pPr marL="3580554" indent="-238704" algn="ctr" defTabSz="953157" eaLnBrk="0" fontAlgn="base" hangingPunct="0">
              <a:spcBef>
                <a:spcPct val="0"/>
              </a:spcBef>
              <a:spcAft>
                <a:spcPct val="0"/>
              </a:spcAft>
              <a:defRPr sz="2100">
                <a:solidFill>
                  <a:schemeClr val="tx1"/>
                </a:solidFill>
                <a:latin typeface="Helvetica 45 Light" pitchFamily="34" charset="0"/>
              </a:defRPr>
            </a:lvl8pPr>
            <a:lvl9pPr marL="4057961" indent="-238704" algn="ctr" defTabSz="953157" eaLnBrk="0" fontAlgn="base" hangingPunct="0">
              <a:spcBef>
                <a:spcPct val="0"/>
              </a:spcBef>
              <a:spcAft>
                <a:spcPct val="0"/>
              </a:spcAft>
              <a:defRPr sz="2100">
                <a:solidFill>
                  <a:schemeClr val="tx1"/>
                </a:solidFill>
                <a:latin typeface="Helvetica 45 Light" pitchFamily="34" charset="0"/>
              </a:defRPr>
            </a:lvl9pPr>
          </a:lstStyle>
          <a:p>
            <a:pPr algn="r" eaLnBrk="1" hangingPunct="1">
              <a:defRPr/>
            </a:pPr>
            <a:fld id="{63C393D9-CB4B-45F0-A685-D70CFB248018}" type="slidenum">
              <a:rPr lang="en-US" altLang="fr-FR" sz="1300">
                <a:solidFill>
                  <a:prstClr val="black"/>
                </a:solidFill>
                <a:latin typeface="Helvetica 35 Thin" pitchFamily="34" charset="0"/>
              </a:rPr>
              <a:pPr algn="r" eaLnBrk="1" hangingPunct="1">
                <a:defRPr/>
              </a:pPr>
              <a:t>6</a:t>
            </a:fld>
            <a:endParaRPr lang="en-US" altLang="fr-FR" sz="1300">
              <a:solidFill>
                <a:prstClr val="black"/>
              </a:solidFill>
              <a:latin typeface="Helvetica 35 Thin" pitchFamily="34" charset="0"/>
            </a:endParaRPr>
          </a:p>
        </p:txBody>
      </p:sp>
      <p:sp>
        <p:nvSpPr>
          <p:cNvPr id="44036" name="Rectangle 2"/>
          <p:cNvSpPr>
            <a:spLocks noGrp="1" noRot="1" noChangeAspect="1" noChangeArrowheads="1" noTextEdit="1"/>
          </p:cNvSpPr>
          <p:nvPr>
            <p:ph type="sldImg"/>
          </p:nvPr>
        </p:nvSpPr>
        <p:spPr>
          <a:xfrm>
            <a:off x="990600" y="766763"/>
            <a:ext cx="5119688" cy="3838575"/>
          </a:xfrm>
          <a:ln/>
        </p:spPr>
      </p:sp>
      <p:sp>
        <p:nvSpPr>
          <p:cNvPr id="44037" name="Rectangle 3"/>
          <p:cNvSpPr>
            <a:spLocks noGrp="1" noChangeArrowheads="1"/>
          </p:cNvSpPr>
          <p:nvPr>
            <p:ph type="body" idx="1"/>
          </p:nvPr>
        </p:nvSpPr>
        <p:spPr>
          <a:xfrm>
            <a:off x="707249" y="4860619"/>
            <a:ext cx="5684803" cy="4607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7A5DB-B2E0-4DB2-B7F6-13ADFCDA7198}"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97910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2188" y="768350"/>
            <a:ext cx="51149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087A5DB-B2E0-4DB2-B7F6-13ADFCDA7198}"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73002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p>
            <a:endParaRPr lang="en-GB" smtClean="0">
              <a:solidFill>
                <a:prstClr val="black"/>
              </a:solidFill>
            </a:endParaRPr>
          </a:p>
        </p:txBody>
      </p:sp>
      <p:sp>
        <p:nvSpPr>
          <p:cNvPr id="54275" name="Rectangle 7"/>
          <p:cNvSpPr>
            <a:spLocks noGrp="1" noChangeArrowheads="1"/>
          </p:cNvSpPr>
          <p:nvPr>
            <p:ph type="sldNum" sz="quarter" idx="5"/>
          </p:nvPr>
        </p:nvSpPr>
        <p:spPr>
          <a:noFill/>
        </p:spPr>
        <p:txBody>
          <a:bodyPr/>
          <a:lstStyle/>
          <a:p>
            <a:endParaRPr lang="en-GB" smtClean="0">
              <a:solidFill>
                <a:prstClr val="black"/>
              </a:solidFill>
            </a:endParaRPr>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p:spPr>
        <p:txBody>
          <a:bodyPr/>
          <a:lstStyle/>
          <a:p>
            <a:pPr eaLnBrk="1" hangingPunct="1"/>
            <a:endParaRPr lang="fr-FR"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5958773"/>
            <a:ext cx="4237362"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88"/>
            <a:endParaRPr lang="en-GB" sz="1400" dirty="0">
              <a:solidFill>
                <a:srgbClr val="FFFFFF"/>
              </a:solidFill>
            </a:endParaRPr>
          </a:p>
        </p:txBody>
      </p:sp>
      <p:grpSp>
        <p:nvGrpSpPr>
          <p:cNvPr id="6" name="Group 5"/>
          <p:cNvGrpSpPr/>
          <p:nvPr userDrawn="1"/>
        </p:nvGrpSpPr>
        <p:grpSpPr>
          <a:xfrm>
            <a:off x="339727" y="5507567"/>
            <a:ext cx="676803"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9" y="452968"/>
            <a:ext cx="5832475" cy="4614333"/>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
        <p:nvSpPr>
          <p:cNvPr id="3" name="Text Placeholder 2"/>
          <p:cNvSpPr>
            <a:spLocks noGrp="1"/>
          </p:cNvSpPr>
          <p:nvPr>
            <p:ph type="body" sz="quarter" idx="12" hasCustomPrompt="1"/>
          </p:nvPr>
        </p:nvSpPr>
        <p:spPr>
          <a:xfrm>
            <a:off x="6508761" y="452968"/>
            <a:ext cx="2301875" cy="4614333"/>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3782560471"/>
      </p:ext>
    </p:extLst>
  </p:cSld>
  <p:clrMapOvr>
    <a:masterClrMapping/>
  </p:clrMapOvr>
  <p:transition spd="med">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grpSp>
        <p:nvGrpSpPr>
          <p:cNvPr id="5" name="Group 2"/>
          <p:cNvGrpSpPr>
            <a:grpSpLocks/>
          </p:cNvGrpSpPr>
          <p:nvPr userDrawn="1"/>
        </p:nvGrpSpPr>
        <p:grpSpPr bwMode="auto">
          <a:xfrm>
            <a:off x="314336" y="5821960"/>
            <a:ext cx="612775" cy="640231"/>
            <a:chOff x="313535" y="4233863"/>
            <a:chExt cx="612775" cy="612775"/>
          </a:xfrm>
        </p:grpSpPr>
        <p:sp>
          <p:nvSpPr>
            <p:cNvPr id="6"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l" fontAlgn="auto">
                <a:spcBef>
                  <a:spcPts val="0"/>
                </a:spcBef>
                <a:spcAft>
                  <a:spcPts val="0"/>
                </a:spcAft>
                <a:defRPr/>
              </a:pPr>
              <a:endParaRPr lang="en-GB" altLang="fr-FR" sz="1800" smtClean="0">
                <a:solidFill>
                  <a:srgbClr val="000000"/>
                </a:solidFill>
                <a:cs typeface="Arial" pitchFamily="34" charset="0"/>
              </a:endParaRPr>
            </a:p>
          </p:txBody>
        </p:sp>
        <p:sp>
          <p:nvSpPr>
            <p:cNvPr id="7" name="Freeform 6"/>
            <p:cNvSpPr>
              <a:spLocks noEditPoints="1"/>
            </p:cNvSpPr>
            <p:nvPr userDrawn="1"/>
          </p:nvSpPr>
          <p:spPr bwMode="auto">
            <a:xfrm>
              <a:off x="500860" y="4708526"/>
              <a:ext cx="74613" cy="87313"/>
            </a:xfrm>
            <a:custGeom>
              <a:avLst/>
              <a:gdLst>
                <a:gd name="T0" fmla="*/ 2147483647 w 93"/>
                <a:gd name="T1" fmla="*/ 2147483647 h 109"/>
                <a:gd name="T2" fmla="*/ 2147483647 w 93"/>
                <a:gd name="T3" fmla="*/ 2147483647 h 109"/>
                <a:gd name="T4" fmla="*/ 0 w 93"/>
                <a:gd name="T5" fmla="*/ 2147483647 h 109"/>
                <a:gd name="T6" fmla="*/ 2147483647 w 93"/>
                <a:gd name="T7" fmla="*/ 2147483647 h 109"/>
                <a:gd name="T8" fmla="*/ 2147483647 w 93"/>
                <a:gd name="T9" fmla="*/ 2147483647 h 109"/>
                <a:gd name="T10" fmla="*/ 2147483647 w 93"/>
                <a:gd name="T11" fmla="*/ 2147483647 h 109"/>
                <a:gd name="T12" fmla="*/ 2147483647 w 93"/>
                <a:gd name="T13" fmla="*/ 2147483647 h 109"/>
                <a:gd name="T14" fmla="*/ 2147483647 w 93"/>
                <a:gd name="T15" fmla="*/ 2147483647 h 109"/>
                <a:gd name="T16" fmla="*/ 2147483647 w 93"/>
                <a:gd name="T17" fmla="*/ 0 h 109"/>
                <a:gd name="T18" fmla="*/ 2147483647 w 93"/>
                <a:gd name="T19" fmla="*/ 2147483647 h 109"/>
                <a:gd name="T20" fmla="*/ 2147483647 w 93"/>
                <a:gd name="T21" fmla="*/ 2147483647 h 109"/>
                <a:gd name="T22" fmla="*/ 2147483647 w 93"/>
                <a:gd name="T23" fmla="*/ 2147483647 h 109"/>
                <a:gd name="T24" fmla="*/ 2147483647 w 93"/>
                <a:gd name="T25" fmla="*/ 2147483647 h 109"/>
                <a:gd name="T26" fmla="*/ 2147483647 w 93"/>
                <a:gd name="T27" fmla="*/ 2147483647 h 109"/>
                <a:gd name="T28" fmla="*/ 2147483647 w 93"/>
                <a:gd name="T29" fmla="*/ 2147483647 h 109"/>
                <a:gd name="T30" fmla="*/ 2147483647 w 93"/>
                <a:gd name="T31" fmla="*/ 2147483647 h 109"/>
                <a:gd name="T32" fmla="*/ 2147483647 w 93"/>
                <a:gd name="T33" fmla="*/ 2147483647 h 109"/>
                <a:gd name="T34" fmla="*/ 2147483647 w 93"/>
                <a:gd name="T35" fmla="*/ 2147483647 h 1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fr-FR" sz="1800">
                <a:solidFill>
                  <a:srgbClr val="000000"/>
                </a:solidFill>
                <a:latin typeface="Helvetica 75"/>
              </a:endParaRPr>
            </a:p>
          </p:txBody>
        </p:sp>
        <p:sp>
          <p:nvSpPr>
            <p:cNvPr id="8" name="Freeform 7"/>
            <p:cNvSpPr>
              <a:spLocks/>
            </p:cNvSpPr>
            <p:nvPr userDrawn="1"/>
          </p:nvSpPr>
          <p:spPr bwMode="auto">
            <a:xfrm>
              <a:off x="592935" y="4708526"/>
              <a:ext cx="76200" cy="87313"/>
            </a:xfrm>
            <a:custGeom>
              <a:avLst/>
              <a:gdLst>
                <a:gd name="T0" fmla="*/ 0 w 94"/>
                <a:gd name="T1" fmla="*/ 2147483647 h 108"/>
                <a:gd name="T2" fmla="*/ 2147483647 w 94"/>
                <a:gd name="T3" fmla="*/ 2147483647 h 108"/>
                <a:gd name="T4" fmla="*/ 2147483647 w 94"/>
                <a:gd name="T5" fmla="*/ 2147483647 h 108"/>
                <a:gd name="T6" fmla="*/ 2147483647 w 94"/>
                <a:gd name="T7" fmla="*/ 0 h 108"/>
                <a:gd name="T8" fmla="*/ 2147483647 w 94"/>
                <a:gd name="T9" fmla="*/ 2147483647 h 108"/>
                <a:gd name="T10" fmla="*/ 2147483647 w 94"/>
                <a:gd name="T11" fmla="*/ 2147483647 h 108"/>
                <a:gd name="T12" fmla="*/ 2147483647 w 94"/>
                <a:gd name="T13" fmla="*/ 2147483647 h 108"/>
                <a:gd name="T14" fmla="*/ 2147483647 w 94"/>
                <a:gd name="T15" fmla="*/ 2147483647 h 108"/>
                <a:gd name="T16" fmla="*/ 2147483647 w 94"/>
                <a:gd name="T17" fmla="*/ 2147483647 h 108"/>
                <a:gd name="T18" fmla="*/ 2147483647 w 94"/>
                <a:gd name="T19" fmla="*/ 2147483647 h 108"/>
                <a:gd name="T20" fmla="*/ 2147483647 w 94"/>
                <a:gd name="T21" fmla="*/ 2147483647 h 108"/>
                <a:gd name="T22" fmla="*/ 0 w 94"/>
                <a:gd name="T23" fmla="*/ 2147483647 h 108"/>
                <a:gd name="T24" fmla="*/ 0 w 94"/>
                <a:gd name="T25" fmla="*/ 2147483647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fr-FR" sz="1800">
                <a:solidFill>
                  <a:srgbClr val="000000"/>
                </a:solidFill>
                <a:latin typeface="Helvetica 75"/>
              </a:endParaRPr>
            </a:p>
          </p:txBody>
        </p:sp>
        <p:sp>
          <p:nvSpPr>
            <p:cNvPr id="9" name="Freeform 8"/>
            <p:cNvSpPr>
              <a:spLocks noEditPoints="1"/>
            </p:cNvSpPr>
            <p:nvPr userDrawn="1"/>
          </p:nvSpPr>
          <p:spPr bwMode="auto">
            <a:xfrm>
              <a:off x="778673" y="4708526"/>
              <a:ext cx="79375" cy="88900"/>
            </a:xfrm>
            <a:custGeom>
              <a:avLst/>
              <a:gdLst>
                <a:gd name="T0" fmla="*/ 2147483647 w 98"/>
                <a:gd name="T1" fmla="*/ 2147483647 h 110"/>
                <a:gd name="T2" fmla="*/ 0 w 98"/>
                <a:gd name="T3" fmla="*/ 2147483647 h 110"/>
                <a:gd name="T4" fmla="*/ 2147483647 w 98"/>
                <a:gd name="T5" fmla="*/ 0 h 110"/>
                <a:gd name="T6" fmla="*/ 2147483647 w 98"/>
                <a:gd name="T7" fmla="*/ 2147483647 h 110"/>
                <a:gd name="T8" fmla="*/ 2147483647 w 98"/>
                <a:gd name="T9" fmla="*/ 2147483647 h 110"/>
                <a:gd name="T10" fmla="*/ 2147483647 w 98"/>
                <a:gd name="T11" fmla="*/ 2147483647 h 110"/>
                <a:gd name="T12" fmla="*/ 2147483647 w 98"/>
                <a:gd name="T13" fmla="*/ 2147483647 h 110"/>
                <a:gd name="T14" fmla="*/ 2147483647 w 98"/>
                <a:gd name="T15" fmla="*/ 2147483647 h 110"/>
                <a:gd name="T16" fmla="*/ 2147483647 w 98"/>
                <a:gd name="T17" fmla="*/ 2147483647 h 110"/>
                <a:gd name="T18" fmla="*/ 2147483647 w 98"/>
                <a:gd name="T19" fmla="*/ 2147483647 h 110"/>
                <a:gd name="T20" fmla="*/ 2147483647 w 98"/>
                <a:gd name="T21" fmla="*/ 2147483647 h 110"/>
                <a:gd name="T22" fmla="*/ 2147483647 w 98"/>
                <a:gd name="T23" fmla="*/ 2147483647 h 110"/>
                <a:gd name="T24" fmla="*/ 2147483647 w 98"/>
                <a:gd name="T25" fmla="*/ 2147483647 h 110"/>
                <a:gd name="T26" fmla="*/ 2147483647 w 98"/>
                <a:gd name="T27" fmla="*/ 214748364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fr-FR" sz="1800">
                <a:solidFill>
                  <a:srgbClr val="000000"/>
                </a:solidFill>
                <a:latin typeface="Helvetica 75"/>
              </a:endParaRPr>
            </a:p>
          </p:txBody>
        </p:sp>
        <p:sp>
          <p:nvSpPr>
            <p:cNvPr id="10" name="Freeform 9"/>
            <p:cNvSpPr>
              <a:spLocks noEditPoints="1"/>
            </p:cNvSpPr>
            <p:nvPr userDrawn="1"/>
          </p:nvSpPr>
          <p:spPr bwMode="auto">
            <a:xfrm>
              <a:off x="346873" y="4708526"/>
              <a:ext cx="84138" cy="88900"/>
            </a:xfrm>
            <a:custGeom>
              <a:avLst/>
              <a:gdLst>
                <a:gd name="T0" fmla="*/ 2147483647 w 104"/>
                <a:gd name="T1" fmla="*/ 2147483647 h 111"/>
                <a:gd name="T2" fmla="*/ 0 w 104"/>
                <a:gd name="T3" fmla="*/ 2147483647 h 111"/>
                <a:gd name="T4" fmla="*/ 2147483647 w 104"/>
                <a:gd name="T5" fmla="*/ 0 h 111"/>
                <a:gd name="T6" fmla="*/ 2147483647 w 104"/>
                <a:gd name="T7" fmla="*/ 2147483647 h 111"/>
                <a:gd name="T8" fmla="*/ 2147483647 w 104"/>
                <a:gd name="T9" fmla="*/ 2147483647 h 111"/>
                <a:gd name="T10" fmla="*/ 2147483647 w 104"/>
                <a:gd name="T11" fmla="*/ 2147483647 h 111"/>
                <a:gd name="T12" fmla="*/ 2147483647 w 104"/>
                <a:gd name="T13" fmla="*/ 2147483647 h 111"/>
                <a:gd name="T14" fmla="*/ 2147483647 w 104"/>
                <a:gd name="T15" fmla="*/ 2147483647 h 111"/>
                <a:gd name="T16" fmla="*/ 2147483647 w 104"/>
                <a:gd name="T17" fmla="*/ 2147483647 h 111"/>
                <a:gd name="T18" fmla="*/ 2147483647 w 104"/>
                <a:gd name="T19" fmla="*/ 214748364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fr-FR" sz="1800">
                <a:solidFill>
                  <a:srgbClr val="000000"/>
                </a:solidFill>
                <a:latin typeface="Helvetica 75"/>
              </a:endParaRPr>
            </a:p>
          </p:txBody>
        </p:sp>
        <p:sp>
          <p:nvSpPr>
            <p:cNvPr id="11" name="Freeform 10"/>
            <p:cNvSpPr>
              <a:spLocks/>
            </p:cNvSpPr>
            <p:nvPr userDrawn="1"/>
          </p:nvSpPr>
          <p:spPr bwMode="auto">
            <a:xfrm>
              <a:off x="446885" y="4708526"/>
              <a:ext cx="47625" cy="87313"/>
            </a:xfrm>
            <a:custGeom>
              <a:avLst/>
              <a:gdLst>
                <a:gd name="T0" fmla="*/ 0 w 59"/>
                <a:gd name="T1" fmla="*/ 2147483647 h 108"/>
                <a:gd name="T2" fmla="*/ 2147483647 w 59"/>
                <a:gd name="T3" fmla="*/ 2147483647 h 108"/>
                <a:gd name="T4" fmla="*/ 2147483647 w 59"/>
                <a:gd name="T5" fmla="*/ 2147483647 h 108"/>
                <a:gd name="T6" fmla="*/ 2147483647 w 59"/>
                <a:gd name="T7" fmla="*/ 0 h 108"/>
                <a:gd name="T8" fmla="*/ 2147483647 w 59"/>
                <a:gd name="T9" fmla="*/ 2147483647 h 108"/>
                <a:gd name="T10" fmla="*/ 2147483647 w 59"/>
                <a:gd name="T11" fmla="*/ 2147483647 h 108"/>
                <a:gd name="T12" fmla="*/ 2147483647 w 59"/>
                <a:gd name="T13" fmla="*/ 2147483647 h 108"/>
                <a:gd name="T14" fmla="*/ 2147483647 w 59"/>
                <a:gd name="T15" fmla="*/ 2147483647 h 108"/>
                <a:gd name="T16" fmla="*/ 2147483647 w 59"/>
                <a:gd name="T17" fmla="*/ 2147483647 h 108"/>
                <a:gd name="T18" fmla="*/ 0 w 59"/>
                <a:gd name="T19" fmla="*/ 2147483647 h 108"/>
                <a:gd name="T20" fmla="*/ 0 w 59"/>
                <a:gd name="T21" fmla="*/ 2147483647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fr-FR" sz="1800">
                <a:solidFill>
                  <a:srgbClr val="000000"/>
                </a:solidFill>
                <a:latin typeface="Helvetica 75"/>
              </a:endParaRPr>
            </a:p>
          </p:txBody>
        </p:sp>
        <p:sp>
          <p:nvSpPr>
            <p:cNvPr id="12" name="Freeform 11"/>
            <p:cNvSpPr>
              <a:spLocks noEditPoints="1"/>
            </p:cNvSpPr>
            <p:nvPr userDrawn="1"/>
          </p:nvSpPr>
          <p:spPr bwMode="auto">
            <a:xfrm>
              <a:off x="685010" y="4708526"/>
              <a:ext cx="79375" cy="120650"/>
            </a:xfrm>
            <a:custGeom>
              <a:avLst/>
              <a:gdLst>
                <a:gd name="T0" fmla="*/ 2147483647 w 98"/>
                <a:gd name="T1" fmla="*/ 2147483647 h 149"/>
                <a:gd name="T2" fmla="*/ 2147483647 w 98"/>
                <a:gd name="T3" fmla="*/ 2147483647 h 149"/>
                <a:gd name="T4" fmla="*/ 2147483647 w 98"/>
                <a:gd name="T5" fmla="*/ 2147483647 h 149"/>
                <a:gd name="T6" fmla="*/ 2147483647 w 98"/>
                <a:gd name="T7" fmla="*/ 2147483647 h 149"/>
                <a:gd name="T8" fmla="*/ 2147483647 w 98"/>
                <a:gd name="T9" fmla="*/ 2147483647 h 149"/>
                <a:gd name="T10" fmla="*/ 2147483647 w 98"/>
                <a:gd name="T11" fmla="*/ 2147483647 h 149"/>
                <a:gd name="T12" fmla="*/ 2147483647 w 98"/>
                <a:gd name="T13" fmla="*/ 2147483647 h 149"/>
                <a:gd name="T14" fmla="*/ 2147483647 w 98"/>
                <a:gd name="T15" fmla="*/ 2147483647 h 149"/>
                <a:gd name="T16" fmla="*/ 2147483647 w 98"/>
                <a:gd name="T17" fmla="*/ 2147483647 h 149"/>
                <a:gd name="T18" fmla="*/ 2147483647 w 98"/>
                <a:gd name="T19" fmla="*/ 2147483647 h 149"/>
                <a:gd name="T20" fmla="*/ 2147483647 w 98"/>
                <a:gd name="T21" fmla="*/ 2147483647 h 149"/>
                <a:gd name="T22" fmla="*/ 2147483647 w 98"/>
                <a:gd name="T23" fmla="*/ 2147483647 h 149"/>
                <a:gd name="T24" fmla="*/ 2147483647 w 98"/>
                <a:gd name="T25" fmla="*/ 2147483647 h 149"/>
                <a:gd name="T26" fmla="*/ 2147483647 w 98"/>
                <a:gd name="T27" fmla="*/ 2147483647 h 149"/>
                <a:gd name="T28" fmla="*/ 2147483647 w 98"/>
                <a:gd name="T29" fmla="*/ 2147483647 h 149"/>
                <a:gd name="T30" fmla="*/ 0 w 98"/>
                <a:gd name="T31" fmla="*/ 2147483647 h 149"/>
                <a:gd name="T32" fmla="*/ 2147483647 w 98"/>
                <a:gd name="T33" fmla="*/ 0 h 149"/>
                <a:gd name="T34" fmla="*/ 2147483647 w 98"/>
                <a:gd name="T35" fmla="*/ 2147483647 h 149"/>
                <a:gd name="T36" fmla="*/ 2147483647 w 98"/>
                <a:gd name="T37" fmla="*/ 2147483647 h 149"/>
                <a:gd name="T38" fmla="*/ 2147483647 w 98"/>
                <a:gd name="T39" fmla="*/ 2147483647 h 149"/>
                <a:gd name="T40" fmla="*/ 2147483647 w 98"/>
                <a:gd name="T41" fmla="*/ 2147483647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fr-FR" sz="1800">
                <a:solidFill>
                  <a:srgbClr val="000000"/>
                </a:solidFill>
                <a:latin typeface="Helvetica 75"/>
              </a:endParaRPr>
            </a:p>
          </p:txBody>
        </p:sp>
        <p:sp>
          <p:nvSpPr>
            <p:cNvPr id="13" name="Freeform 12"/>
            <p:cNvSpPr>
              <a:spLocks noEditPoints="1"/>
            </p:cNvSpPr>
            <p:nvPr userDrawn="1"/>
          </p:nvSpPr>
          <p:spPr bwMode="auto">
            <a:xfrm>
              <a:off x="843760" y="4678363"/>
              <a:ext cx="58738" cy="26988"/>
            </a:xfrm>
            <a:custGeom>
              <a:avLst/>
              <a:gdLst>
                <a:gd name="T0" fmla="*/ 2147483647 w 37"/>
                <a:gd name="T1" fmla="*/ 2147483647 h 17"/>
                <a:gd name="T2" fmla="*/ 2147483647 w 37"/>
                <a:gd name="T3" fmla="*/ 2147483647 h 17"/>
                <a:gd name="T4" fmla="*/ 2147483647 w 37"/>
                <a:gd name="T5" fmla="*/ 2147483647 h 17"/>
                <a:gd name="T6" fmla="*/ 2147483647 w 37"/>
                <a:gd name="T7" fmla="*/ 2147483647 h 17"/>
                <a:gd name="T8" fmla="*/ 2147483647 w 37"/>
                <a:gd name="T9" fmla="*/ 2147483647 h 17"/>
                <a:gd name="T10" fmla="*/ 0 w 37"/>
                <a:gd name="T11" fmla="*/ 2147483647 h 17"/>
                <a:gd name="T12" fmla="*/ 0 w 37"/>
                <a:gd name="T13" fmla="*/ 0 h 17"/>
                <a:gd name="T14" fmla="*/ 2147483647 w 37"/>
                <a:gd name="T15" fmla="*/ 0 h 17"/>
                <a:gd name="T16" fmla="*/ 2147483647 w 37"/>
                <a:gd name="T17" fmla="*/ 2147483647 h 17"/>
                <a:gd name="T18" fmla="*/ 2147483647 w 37"/>
                <a:gd name="T19" fmla="*/ 2147483647 h 17"/>
                <a:gd name="T20" fmla="*/ 2147483647 w 37"/>
                <a:gd name="T21" fmla="*/ 2147483647 h 17"/>
                <a:gd name="T22" fmla="*/ 2147483647 w 37"/>
                <a:gd name="T23" fmla="*/ 2147483647 h 17"/>
                <a:gd name="T24" fmla="*/ 2147483647 w 37"/>
                <a:gd name="T25" fmla="*/ 2147483647 h 17"/>
                <a:gd name="T26" fmla="*/ 2147483647 w 37"/>
                <a:gd name="T27" fmla="*/ 2147483647 h 17"/>
                <a:gd name="T28" fmla="*/ 2147483647 w 37"/>
                <a:gd name="T29" fmla="*/ 2147483647 h 17"/>
                <a:gd name="T30" fmla="*/ 2147483647 w 37"/>
                <a:gd name="T31" fmla="*/ 2147483647 h 17"/>
                <a:gd name="T32" fmla="*/ 2147483647 w 37"/>
                <a:gd name="T33" fmla="*/ 2147483647 h 17"/>
                <a:gd name="T34" fmla="*/ 2147483647 w 37"/>
                <a:gd name="T35" fmla="*/ 2147483647 h 17"/>
                <a:gd name="T36" fmla="*/ 2147483647 w 37"/>
                <a:gd name="T37" fmla="*/ 2147483647 h 17"/>
                <a:gd name="T38" fmla="*/ 2147483647 w 37"/>
                <a:gd name="T39" fmla="*/ 0 h 17"/>
                <a:gd name="T40" fmla="*/ 2147483647 w 37"/>
                <a:gd name="T41" fmla="*/ 0 h 17"/>
                <a:gd name="T42" fmla="*/ 2147483647 w 37"/>
                <a:gd name="T43" fmla="*/ 2147483647 h 17"/>
                <a:gd name="T44" fmla="*/ 2147483647 w 37"/>
                <a:gd name="T45" fmla="*/ 0 h 17"/>
                <a:gd name="T46" fmla="*/ 2147483647 w 37"/>
                <a:gd name="T47" fmla="*/ 0 h 17"/>
                <a:gd name="T48" fmla="*/ 2147483647 w 3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fr-FR" sz="1800">
                <a:solidFill>
                  <a:srgbClr val="000000"/>
                </a:solidFill>
                <a:latin typeface="Helvetica 75"/>
              </a:endParaRPr>
            </a:p>
          </p:txBody>
        </p:sp>
      </p:grpSp>
      <p:sp>
        <p:nvSpPr>
          <p:cNvPr id="2" name="Title 1"/>
          <p:cNvSpPr>
            <a:spLocks noGrp="1"/>
          </p:cNvSpPr>
          <p:nvPr>
            <p:ph type="ctrTitle"/>
          </p:nvPr>
        </p:nvSpPr>
        <p:spPr>
          <a:xfrm>
            <a:off x="314326" y="357720"/>
            <a:ext cx="4828498" cy="3069165"/>
          </a:xfrm>
        </p:spPr>
        <p:txBody>
          <a:bodyPr/>
          <a:lstStyle>
            <a:lvl1pPr algn="l">
              <a:lnSpc>
                <a:spcPct val="85000"/>
              </a:lnSpc>
              <a:defRPr sz="5500" baseline="0">
                <a:solidFill>
                  <a:schemeClr val="tx1"/>
                </a:solidFill>
              </a:defRPr>
            </a:lvl1pPr>
          </a:lstStyle>
          <a:p>
            <a:r>
              <a:rPr lang="fr-FR" noProof="0" smtClean="0"/>
              <a:t>Modifiez le style du titre</a:t>
            </a:r>
            <a:endParaRPr lang="fr-FR" noProof="0" dirty="0"/>
          </a:p>
        </p:txBody>
      </p:sp>
      <p:sp>
        <p:nvSpPr>
          <p:cNvPr id="17" name="Text Placeholder 17"/>
          <p:cNvSpPr>
            <a:spLocks noGrp="1"/>
          </p:cNvSpPr>
          <p:nvPr>
            <p:ph type="body" sz="quarter" idx="16"/>
          </p:nvPr>
        </p:nvSpPr>
        <p:spPr>
          <a:xfrm>
            <a:off x="5800725" y="355604"/>
            <a:ext cx="3028950" cy="4538133"/>
          </a:xfrm>
        </p:spPr>
        <p:txBody>
          <a:bodyPr/>
          <a:lstStyle>
            <a:lvl1pPr>
              <a:defRPr/>
            </a:lvl1pPr>
          </a:lstStyle>
          <a:p>
            <a:pPr lvl="0"/>
            <a:r>
              <a:rPr lang="fr-FR" noProof="0" smtClean="0"/>
              <a:t>Modifiez les styles du texte du masque</a:t>
            </a:r>
          </a:p>
          <a:p>
            <a:pPr lvl="1"/>
            <a:r>
              <a:rPr lang="fr-FR" noProof="0" smtClean="0"/>
              <a:t>Deuxième niveau</a:t>
            </a:r>
          </a:p>
        </p:txBody>
      </p:sp>
      <p:sp>
        <p:nvSpPr>
          <p:cNvPr id="42" name="Subtitle 2"/>
          <p:cNvSpPr>
            <a:spLocks noGrp="1"/>
          </p:cNvSpPr>
          <p:nvPr>
            <p:ph type="subTitle" idx="1"/>
          </p:nvPr>
        </p:nvSpPr>
        <p:spPr>
          <a:xfrm>
            <a:off x="310698" y="3605525"/>
            <a:ext cx="4831185" cy="1288208"/>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smtClean="0"/>
          </a:p>
        </p:txBody>
      </p:sp>
      <p:sp>
        <p:nvSpPr>
          <p:cNvPr id="14" name="Text Placeholder 10"/>
          <p:cNvSpPr txBox="1">
            <a:spLocks/>
          </p:cNvSpPr>
          <p:nvPr userDrawn="1"/>
        </p:nvSpPr>
        <p:spPr>
          <a:xfrm>
            <a:off x="8684745" y="6620955"/>
            <a:ext cx="275010" cy="144000"/>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55 Roman" panose="020B0604020202020204" pitchFamily="34" charset="0"/>
              </a:rPr>
              <a:pPr>
                <a:lnSpc>
                  <a:spcPct val="85000"/>
                </a:lnSpc>
                <a:spcAft>
                  <a:spcPts val="1200"/>
                </a:spcAft>
                <a:buClr>
                  <a:srgbClr val="FFFFFF"/>
                </a:buClr>
                <a:defRPr/>
              </a:pPr>
              <a:t>‹N°›</a:t>
            </a:fld>
            <a:endParaRPr lang="en-GB" sz="800">
              <a:solidFill>
                <a:srgbClr val="000000"/>
              </a:solidFill>
              <a:latin typeface="Helvetica 55 Roman" panose="020B0604020202020204" pitchFamily="34" charset="0"/>
            </a:endParaRPr>
          </a:p>
        </p:txBody>
      </p:sp>
      <p:sp>
        <p:nvSpPr>
          <p:cNvPr id="15" name="Text Placeholder 10"/>
          <p:cNvSpPr txBox="1">
            <a:spLocks/>
          </p:cNvSpPr>
          <p:nvPr userDrawn="1"/>
        </p:nvSpPr>
        <p:spPr>
          <a:xfrm>
            <a:off x="2986584" y="6621022"/>
            <a:ext cx="3182938" cy="144000"/>
          </a:xfrm>
          <a:prstGeom prst="rect">
            <a:avLst/>
          </a:prstGeom>
        </p:spPr>
        <p:txBody>
          <a:bodyPr wrap="square" lIns="0" tIns="0" rIns="0" bIns="0" anchor="ctr" anchorCtr="1">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000000"/>
                </a:solidFill>
                <a:latin typeface="Helvetica 55 Roman" panose="020B0604020202020204" pitchFamily="34" charset="0"/>
              </a:rPr>
              <a:t>Orange Applications for Business</a:t>
            </a:r>
          </a:p>
        </p:txBody>
      </p:sp>
      <p:sp>
        <p:nvSpPr>
          <p:cNvPr id="16" name="Rectangle 744"/>
          <p:cNvSpPr txBox="1">
            <a:spLocks noChangeArrowheads="1"/>
          </p:cNvSpPr>
          <p:nvPr userDrawn="1"/>
        </p:nvSpPr>
        <p:spPr bwMode="auto">
          <a:xfrm>
            <a:off x="362263" y="6540611"/>
            <a:ext cx="1008112" cy="287867"/>
          </a:xfrm>
          <a:prstGeom prst="rect">
            <a:avLst/>
          </a:prstGeom>
          <a:noFill/>
          <a:ln w="9525">
            <a:noFill/>
            <a:miter lim="800000"/>
            <a:headEnd/>
            <a:tailEnd/>
          </a:ln>
          <a:effectLst/>
        </p:spPr>
        <p:txBody>
          <a:bodyPr vert="horz" wrap="none" lIns="0" tIns="45720" rIns="0" bIns="45720" numCol="1" anchor="t" anchorCtr="0" compatLnSpc="1">
            <a:prstTxWarp prst="textNoShape">
              <a:avLst/>
            </a:prstTxWarp>
          </a:bodyPr>
          <a:lstStyle>
            <a:defPPr>
              <a:defRPr lang="en-GB"/>
            </a:defPPr>
            <a:lvl1pPr algn="l" rtl="0" fontAlgn="base">
              <a:spcBef>
                <a:spcPct val="0"/>
              </a:spcBef>
              <a:spcAft>
                <a:spcPct val="0"/>
              </a:spcAft>
              <a:defRPr sz="1000" kern="1200">
                <a:solidFill>
                  <a:schemeClr val="tx1"/>
                </a:solidFill>
                <a:latin typeface="Helvetica 55 Roman" pitchFamily="34" charset="0"/>
                <a:ea typeface="+mn-ea"/>
                <a:cs typeface="+mn-cs"/>
              </a:defRPr>
            </a:lvl1pPr>
            <a:lvl2pPr marL="457200" algn="l" rtl="0" fontAlgn="base">
              <a:spcBef>
                <a:spcPct val="0"/>
              </a:spcBef>
              <a:spcAft>
                <a:spcPct val="0"/>
              </a:spcAft>
              <a:defRPr sz="2000" kern="1200">
                <a:solidFill>
                  <a:schemeClr val="tx1"/>
                </a:solidFill>
                <a:latin typeface="Helvetica 45 Light" pitchFamily="34" charset="0"/>
                <a:ea typeface="+mn-ea"/>
                <a:cs typeface="+mn-cs"/>
              </a:defRPr>
            </a:lvl2pPr>
            <a:lvl3pPr marL="914400" algn="l" rtl="0" fontAlgn="base">
              <a:spcBef>
                <a:spcPct val="0"/>
              </a:spcBef>
              <a:spcAft>
                <a:spcPct val="0"/>
              </a:spcAft>
              <a:defRPr sz="2000" kern="1200">
                <a:solidFill>
                  <a:schemeClr val="tx1"/>
                </a:solidFill>
                <a:latin typeface="Helvetica 45 Light" pitchFamily="34" charset="0"/>
                <a:ea typeface="+mn-ea"/>
                <a:cs typeface="+mn-cs"/>
              </a:defRPr>
            </a:lvl3pPr>
            <a:lvl4pPr marL="1371600" algn="l" rtl="0" fontAlgn="base">
              <a:spcBef>
                <a:spcPct val="0"/>
              </a:spcBef>
              <a:spcAft>
                <a:spcPct val="0"/>
              </a:spcAft>
              <a:defRPr sz="2000" kern="1200">
                <a:solidFill>
                  <a:schemeClr val="tx1"/>
                </a:solidFill>
                <a:latin typeface="Helvetica 45 Light" pitchFamily="34" charset="0"/>
                <a:ea typeface="+mn-ea"/>
                <a:cs typeface="+mn-cs"/>
              </a:defRPr>
            </a:lvl4pPr>
            <a:lvl5pPr marL="1828800" algn="l"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a:lstStyle>
          <a:p>
            <a:r>
              <a:rPr lang="fr-FR" sz="800" dirty="0" err="1" smtClean="0">
                <a:solidFill>
                  <a:srgbClr val="000000"/>
                </a:solidFill>
              </a:rPr>
              <a:t>CRAC_ppt</a:t>
            </a:r>
            <a:r>
              <a:rPr lang="fr-FR" sz="800" dirty="0" smtClean="0">
                <a:solidFill>
                  <a:srgbClr val="000000"/>
                </a:solidFill>
              </a:rPr>
              <a:t>/2.0/Dec17</a:t>
            </a:r>
          </a:p>
        </p:txBody>
      </p:sp>
    </p:spTree>
    <p:extLst>
      <p:ext uri="{BB962C8B-B14F-4D97-AF65-F5344CB8AC3E}">
        <p14:creationId xmlns:p14="http://schemas.microsoft.com/office/powerpoint/2010/main" val="2175352997"/>
      </p:ext>
    </p:extLst>
  </p:cSld>
  <p:clrMapOvr>
    <a:masterClrMapping/>
  </p:clrMapOvr>
  <p:transition spd="med">
    <p:fade/>
  </p:transition>
  <p:timing>
    <p:tnLst>
      <p:par>
        <p:cTn id="1" dur="indefinite" restart="never" nodeType="tmRoot"/>
      </p:par>
    </p:tnLst>
  </p:timing>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5958774"/>
            <a:ext cx="4237362"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88"/>
            <a:endParaRPr lang="en-GB" sz="1400" dirty="0">
              <a:solidFill>
                <a:srgbClr val="FFFFFF"/>
              </a:solidFill>
            </a:endParaRPr>
          </a:p>
        </p:txBody>
      </p:sp>
      <p:grpSp>
        <p:nvGrpSpPr>
          <p:cNvPr id="6" name="Group 5"/>
          <p:cNvGrpSpPr/>
          <p:nvPr userDrawn="1"/>
        </p:nvGrpSpPr>
        <p:grpSpPr>
          <a:xfrm>
            <a:off x="339727" y="5507567"/>
            <a:ext cx="676803"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9" y="452968"/>
            <a:ext cx="5832475" cy="4614333"/>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
        <p:nvSpPr>
          <p:cNvPr id="3" name="Text Placeholder 2"/>
          <p:cNvSpPr>
            <a:spLocks noGrp="1"/>
          </p:cNvSpPr>
          <p:nvPr>
            <p:ph type="body" sz="quarter" idx="12" hasCustomPrompt="1"/>
          </p:nvPr>
        </p:nvSpPr>
        <p:spPr>
          <a:xfrm>
            <a:off x="6508763" y="452968"/>
            <a:ext cx="2301875" cy="4614333"/>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2982187908"/>
      </p:ext>
    </p:extLst>
  </p:cSld>
  <p:clrMapOvr>
    <a:masterClrMapping/>
  </p:clrMapOvr>
  <p:transition spd="med">
    <p:fade/>
  </p:transition>
  <p:timing>
    <p:tnLst>
      <p:par>
        <p:cTn id="1" dur="indefinite" restart="never" nodeType="tmRoot"/>
      </p:par>
    </p:tnLst>
  </p:timing>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9" y="452975"/>
            <a:ext cx="8470899" cy="5507567"/>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smtClean="0"/>
              <a:t>Modifiez le texte du masque</a:t>
            </a:r>
          </a:p>
          <a:p>
            <a:pPr lvl="1"/>
            <a:r>
              <a:rPr lang="fr-FR" dirty="0" smtClean="0"/>
              <a:t>Deuxième niveau</a:t>
            </a:r>
          </a:p>
          <a:p>
            <a:pPr lvl="1"/>
            <a:r>
              <a:rPr lang="fr-FR" dirty="0" smtClean="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smtClean="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smtClean="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smtClean="0"/>
          </a:p>
        </p:txBody>
      </p:sp>
    </p:spTree>
    <p:extLst>
      <p:ext uri="{BB962C8B-B14F-4D97-AF65-F5344CB8AC3E}">
        <p14:creationId xmlns:p14="http://schemas.microsoft.com/office/powerpoint/2010/main" val="3693241077"/>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9" y="452975"/>
            <a:ext cx="8470899" cy="5507567"/>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2144988203"/>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9"/>
            <a:ext cx="8470900" cy="831851"/>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9" y="1739903"/>
            <a:ext cx="8470899" cy="4220633"/>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1382511284"/>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6"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2"/>
          <p:cNvSpPr>
            <a:spLocks noGrp="1"/>
          </p:cNvSpPr>
          <p:nvPr>
            <p:ph idx="10" hasCustomPrompt="1"/>
          </p:nvPr>
        </p:nvSpPr>
        <p:spPr>
          <a:xfrm>
            <a:off x="4738701"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2011218377"/>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9" y="1739903"/>
            <a:ext cx="8470899" cy="4220633"/>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4230801088"/>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9" y="452975"/>
            <a:ext cx="8470899" cy="5507567"/>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205338121"/>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2729490928"/>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126241"/>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452974"/>
            <a:ext cx="8470899" cy="5507567"/>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smtClean="0"/>
              <a:t>Modifiez le texte du masque</a:t>
            </a:r>
          </a:p>
          <a:p>
            <a:pPr lvl="1"/>
            <a:r>
              <a:rPr lang="fr-FR" dirty="0" smtClean="0"/>
              <a:t>Deuxième niveau</a:t>
            </a:r>
          </a:p>
          <a:p>
            <a:pPr lvl="1"/>
            <a:r>
              <a:rPr lang="fr-FR" dirty="0" smtClean="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smtClean="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smtClean="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smtClean="0"/>
          </a:p>
        </p:txBody>
      </p:sp>
    </p:spTree>
    <p:extLst>
      <p:ext uri="{BB962C8B-B14F-4D97-AF65-F5344CB8AC3E}">
        <p14:creationId xmlns:p14="http://schemas.microsoft.com/office/powerpoint/2010/main" val="878249297"/>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1011252" y="412749"/>
            <a:ext cx="7096125" cy="984251"/>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1011238" y="1758951"/>
            <a:ext cx="3471862" cy="44799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35500" y="1758953"/>
            <a:ext cx="3473450" cy="21637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35500" y="4075112"/>
            <a:ext cx="3473450" cy="21637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6586210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011252" y="412749"/>
            <a:ext cx="7096125" cy="984251"/>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1011238" y="1758951"/>
            <a:ext cx="7097712" cy="4479925"/>
          </a:xfrm>
        </p:spPr>
        <p:txBody>
          <a:bodyPr/>
          <a:lstStyle/>
          <a:p>
            <a:pPr lvl="0"/>
            <a:endParaRPr lang="fr-FR" noProof="0" smtClean="0"/>
          </a:p>
        </p:txBody>
      </p:sp>
    </p:spTree>
    <p:extLst>
      <p:ext uri="{BB962C8B-B14F-4D97-AF65-F5344CB8AC3E}">
        <p14:creationId xmlns:p14="http://schemas.microsoft.com/office/powerpoint/2010/main" val="233966469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5958773"/>
            <a:ext cx="4237362"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88"/>
            <a:endParaRPr lang="en-GB" sz="1400" dirty="0">
              <a:solidFill>
                <a:srgbClr val="FFFFFF"/>
              </a:solidFill>
            </a:endParaRPr>
          </a:p>
        </p:txBody>
      </p:sp>
      <p:grpSp>
        <p:nvGrpSpPr>
          <p:cNvPr id="6" name="Group 5"/>
          <p:cNvGrpSpPr/>
          <p:nvPr userDrawn="1"/>
        </p:nvGrpSpPr>
        <p:grpSpPr>
          <a:xfrm>
            <a:off x="339727" y="5754848"/>
            <a:ext cx="676803" cy="663511"/>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9" y="452968"/>
            <a:ext cx="5832475" cy="4614333"/>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
        <p:nvSpPr>
          <p:cNvPr id="3" name="Text Placeholder 2"/>
          <p:cNvSpPr>
            <a:spLocks noGrp="1"/>
          </p:cNvSpPr>
          <p:nvPr>
            <p:ph type="body" sz="quarter" idx="12" hasCustomPrompt="1"/>
          </p:nvPr>
        </p:nvSpPr>
        <p:spPr>
          <a:xfrm>
            <a:off x="6508761" y="452968"/>
            <a:ext cx="2301875" cy="4614333"/>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379091265"/>
      </p:ext>
    </p:extLst>
  </p:cSld>
  <p:clrMapOvr>
    <a:masterClrMapping/>
  </p:clrMapOvr>
  <p:transition spd="med">
    <p:fade/>
  </p:transition>
  <p:timing>
    <p:tnLst>
      <p:par>
        <p:cTn id="1" dur="indefinite" restart="never" nodeType="tmRoot"/>
      </p:par>
    </p:tnLst>
  </p:timing>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452974"/>
            <a:ext cx="8470899" cy="5507567"/>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smtClean="0"/>
              <a:t>Modifiez le texte du masque</a:t>
            </a:r>
          </a:p>
          <a:p>
            <a:pPr lvl="1"/>
            <a:r>
              <a:rPr lang="fr-FR" dirty="0" smtClean="0"/>
              <a:t>Deuxième niveau</a:t>
            </a:r>
          </a:p>
          <a:p>
            <a:pPr lvl="1"/>
            <a:r>
              <a:rPr lang="fr-FR" dirty="0" smtClean="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smtClean="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smtClean="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smtClean="0"/>
          </a:p>
        </p:txBody>
      </p:sp>
    </p:spTree>
    <p:extLst>
      <p:ext uri="{BB962C8B-B14F-4D97-AF65-F5344CB8AC3E}">
        <p14:creationId xmlns:p14="http://schemas.microsoft.com/office/powerpoint/2010/main" val="2541495434"/>
      </p:ext>
    </p:extLst>
  </p:cSld>
  <p:clrMapOvr>
    <a:masterClrMapping/>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452974"/>
            <a:ext cx="8470899" cy="5507567"/>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1047345346"/>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9"/>
            <a:ext cx="8470900" cy="831851"/>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7" y="1739903"/>
            <a:ext cx="8470899" cy="4220633"/>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3021058084"/>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5"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2"/>
          <p:cNvSpPr>
            <a:spLocks noGrp="1"/>
          </p:cNvSpPr>
          <p:nvPr>
            <p:ph idx="10" hasCustomPrompt="1"/>
          </p:nvPr>
        </p:nvSpPr>
        <p:spPr>
          <a:xfrm>
            <a:off x="4738699"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4028188685"/>
      </p:ext>
    </p:extLst>
  </p:cSld>
  <p:clrMapOvr>
    <a:masterClrMapping/>
  </p:clrMapOvr>
  <p:transition spd="med">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1739903"/>
            <a:ext cx="8470899" cy="4220633"/>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3015189279"/>
      </p:ext>
    </p:extLst>
  </p:cSld>
  <p:clrMapOvr>
    <a:masterClrMapping/>
  </p:clrMapOvr>
  <p:transition spd="med">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452974"/>
            <a:ext cx="8470899" cy="5507567"/>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3456913829"/>
      </p:ext>
    </p:extLst>
  </p:cSld>
  <p:clrMapOvr>
    <a:masterClrMapping/>
  </p:clrMapOvr>
  <p:transition spd="med">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2115815871"/>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452974"/>
            <a:ext cx="8470899" cy="5507567"/>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3600394261"/>
      </p:ext>
    </p:extLst>
  </p:cSld>
  <p:clrMapOvr>
    <a:masterClrMapping/>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800575"/>
      </p:ext>
    </p:extLst>
  </p:cSld>
  <p:clrMapOvr>
    <a:masterClrMapping/>
  </p:clrMapOvr>
  <p:transition spd="med">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5958770"/>
            <a:ext cx="4237362"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88"/>
            <a:endParaRPr lang="en-GB" sz="1400" dirty="0">
              <a:solidFill>
                <a:srgbClr val="FFFFFF"/>
              </a:solidFill>
            </a:endParaRPr>
          </a:p>
        </p:txBody>
      </p:sp>
      <p:grpSp>
        <p:nvGrpSpPr>
          <p:cNvPr id="6" name="Group 5"/>
          <p:cNvGrpSpPr/>
          <p:nvPr userDrawn="1"/>
        </p:nvGrpSpPr>
        <p:grpSpPr>
          <a:xfrm>
            <a:off x="339727" y="5729681"/>
            <a:ext cx="676803" cy="680290"/>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l"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9" y="452968"/>
            <a:ext cx="5832475" cy="4614333"/>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
        <p:nvSpPr>
          <p:cNvPr id="3" name="Text Placeholder 2"/>
          <p:cNvSpPr>
            <a:spLocks noGrp="1"/>
          </p:cNvSpPr>
          <p:nvPr>
            <p:ph type="body" sz="quarter" idx="12" hasCustomPrompt="1"/>
          </p:nvPr>
        </p:nvSpPr>
        <p:spPr>
          <a:xfrm>
            <a:off x="6508757" y="452968"/>
            <a:ext cx="2301875" cy="4614333"/>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4229487833"/>
      </p:ext>
    </p:extLst>
  </p:cSld>
  <p:clrMapOvr>
    <a:masterClrMapping/>
  </p:clrMapOvr>
  <p:transition spd="med">
    <p:fade/>
  </p:transition>
  <p:timing>
    <p:tnLst>
      <p:par>
        <p:cTn id="1" dur="indefinite" restart="never" nodeType="tmRoot"/>
      </p:par>
    </p:tnLst>
  </p:timing>
  <p:hf sldNum="0"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3" y="452971"/>
            <a:ext cx="8470899" cy="5507567"/>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smtClean="0"/>
              <a:t>Modifiez le texte du masque</a:t>
            </a:r>
          </a:p>
          <a:p>
            <a:pPr lvl="1"/>
            <a:r>
              <a:rPr lang="fr-FR" dirty="0" smtClean="0"/>
              <a:t>Deuxième niveau</a:t>
            </a:r>
          </a:p>
          <a:p>
            <a:pPr lvl="1"/>
            <a:r>
              <a:rPr lang="fr-FR" dirty="0" smtClean="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smtClean="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smtClean="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smtClean="0"/>
          </a:p>
        </p:txBody>
      </p:sp>
    </p:spTree>
    <p:extLst>
      <p:ext uri="{BB962C8B-B14F-4D97-AF65-F5344CB8AC3E}">
        <p14:creationId xmlns:p14="http://schemas.microsoft.com/office/powerpoint/2010/main" val="4208522514"/>
      </p:ext>
    </p:extLst>
  </p:cSld>
  <p:clrMapOvr>
    <a:masterClrMapping/>
  </p:clrMapOvr>
  <p:transition spd="med">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3" y="452971"/>
            <a:ext cx="8470899" cy="5507567"/>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651218537"/>
      </p:ext>
    </p:extLst>
  </p:cSld>
  <p:clrMapOvr>
    <a:masterClrMapping/>
  </p:clrMapOvr>
  <p:transition spd="med">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9"/>
            <a:ext cx="8470900" cy="831851"/>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3" y="1739903"/>
            <a:ext cx="8470899" cy="4220633"/>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3552656863"/>
      </p:ext>
    </p:extLst>
  </p:cSld>
  <p:clrMapOvr>
    <a:masterClrMapping/>
  </p:clrMapOvr>
  <p:transition spd="med">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1"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2"/>
          <p:cNvSpPr>
            <a:spLocks noGrp="1"/>
          </p:cNvSpPr>
          <p:nvPr>
            <p:ph idx="10" hasCustomPrompt="1"/>
          </p:nvPr>
        </p:nvSpPr>
        <p:spPr>
          <a:xfrm>
            <a:off x="4738695"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3352854606"/>
      </p:ext>
    </p:extLst>
  </p:cSld>
  <p:clrMapOvr>
    <a:masterClrMapping/>
  </p:clrMapOvr>
  <p:transition spd="med">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3" y="1739903"/>
            <a:ext cx="8470899" cy="4220633"/>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3791121613"/>
      </p:ext>
    </p:extLst>
  </p:cSld>
  <p:clrMapOvr>
    <a:masterClrMapping/>
  </p:clrMapOvr>
  <p:transition spd="med">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3" y="452971"/>
            <a:ext cx="8470899" cy="5507567"/>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3226006142"/>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14904996"/>
      </p:ext>
    </p:extLst>
  </p:cSld>
  <p:clrMapOvr>
    <a:masterClrMapping/>
  </p:clrMapOvr>
  <p:transition spd="med">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059393"/>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9"/>
            <a:ext cx="8470900" cy="831851"/>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7" y="1739903"/>
            <a:ext cx="8470899" cy="4220633"/>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2900563771"/>
      </p:ext>
    </p:extLst>
  </p:cSld>
  <p:clrMapOvr>
    <a:masterClrMapping/>
  </p:clrMapOvr>
  <p:transition spd="med">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graphicFrame>
        <p:nvGraphicFramePr>
          <p:cNvPr id="4" name="Tableau 3"/>
          <p:cNvGraphicFramePr>
            <a:graphicFrameLocks noGrp="1"/>
          </p:cNvGraphicFramePr>
          <p:nvPr userDrawn="1">
            <p:extLst>
              <p:ext uri="{D42A27DB-BD31-4B8C-83A1-F6EECF244321}">
                <p14:modId xmlns:p14="http://schemas.microsoft.com/office/powerpoint/2010/main" val="168204026"/>
              </p:ext>
            </p:extLst>
          </p:nvPr>
        </p:nvGraphicFramePr>
        <p:xfrm>
          <a:off x="334680" y="971550"/>
          <a:ext cx="8487058" cy="1756676"/>
        </p:xfrm>
        <a:graphic>
          <a:graphicData uri="http://schemas.openxmlformats.org/drawingml/2006/table">
            <a:tbl>
              <a:tblPr firstRow="1" bandRow="1"/>
              <a:tblGrid>
                <a:gridCol w="873266"/>
                <a:gridCol w="1199078"/>
                <a:gridCol w="1714600"/>
                <a:gridCol w="4700114"/>
              </a:tblGrid>
              <a:tr h="394564">
                <a:tc>
                  <a:txBody>
                    <a:bodyPr/>
                    <a:lstStyle>
                      <a:lvl1pPr marL="0" algn="l" defTabSz="514350" rtl="0" eaLnBrk="1" latinLnBrk="0" hangingPunct="1">
                        <a:defRPr sz="1013" b="1" kern="1200">
                          <a:solidFill>
                            <a:schemeClr val="bg1"/>
                          </a:solidFill>
                          <a:latin typeface="Helvetica 75"/>
                        </a:defRPr>
                      </a:lvl1pPr>
                      <a:lvl2pPr marL="257175" algn="l" defTabSz="514350" rtl="0" eaLnBrk="1" latinLnBrk="0" hangingPunct="1">
                        <a:defRPr sz="1013" b="1" kern="1200">
                          <a:solidFill>
                            <a:schemeClr val="bg1"/>
                          </a:solidFill>
                          <a:latin typeface="Helvetica 75"/>
                        </a:defRPr>
                      </a:lvl2pPr>
                      <a:lvl3pPr marL="514350" algn="l" defTabSz="514350" rtl="0" eaLnBrk="1" latinLnBrk="0" hangingPunct="1">
                        <a:defRPr sz="1013" b="1" kern="1200">
                          <a:solidFill>
                            <a:schemeClr val="bg1"/>
                          </a:solidFill>
                          <a:latin typeface="Helvetica 75"/>
                        </a:defRPr>
                      </a:lvl3pPr>
                      <a:lvl4pPr marL="771525" algn="l" defTabSz="514350" rtl="0" eaLnBrk="1" latinLnBrk="0" hangingPunct="1">
                        <a:defRPr sz="1013" b="1" kern="1200">
                          <a:solidFill>
                            <a:schemeClr val="bg1"/>
                          </a:solidFill>
                          <a:latin typeface="Helvetica 75"/>
                        </a:defRPr>
                      </a:lvl4pPr>
                      <a:lvl5pPr marL="1028700" algn="l" defTabSz="514350" rtl="0" eaLnBrk="1" latinLnBrk="0" hangingPunct="1">
                        <a:defRPr sz="1013" b="1" kern="1200">
                          <a:solidFill>
                            <a:schemeClr val="bg1"/>
                          </a:solidFill>
                          <a:latin typeface="Helvetica 75"/>
                        </a:defRPr>
                      </a:lvl5pPr>
                      <a:lvl6pPr marL="1285875" algn="l" defTabSz="514350" rtl="0" eaLnBrk="1" latinLnBrk="0" hangingPunct="1">
                        <a:defRPr sz="1013" b="1" kern="1200">
                          <a:solidFill>
                            <a:schemeClr val="bg1"/>
                          </a:solidFill>
                          <a:latin typeface="Helvetica 75"/>
                        </a:defRPr>
                      </a:lvl6pPr>
                      <a:lvl7pPr marL="1543050" algn="l" defTabSz="514350" rtl="0" eaLnBrk="1" latinLnBrk="0" hangingPunct="1">
                        <a:defRPr sz="1013" b="1" kern="1200">
                          <a:solidFill>
                            <a:schemeClr val="bg1"/>
                          </a:solidFill>
                          <a:latin typeface="Helvetica 75"/>
                        </a:defRPr>
                      </a:lvl7pPr>
                      <a:lvl8pPr marL="1800225" algn="l" defTabSz="514350" rtl="0" eaLnBrk="1" latinLnBrk="0" hangingPunct="1">
                        <a:defRPr sz="1013" b="1" kern="1200">
                          <a:solidFill>
                            <a:schemeClr val="bg1"/>
                          </a:solidFill>
                          <a:latin typeface="Helvetica 75"/>
                        </a:defRPr>
                      </a:lvl8pPr>
                      <a:lvl9pPr marL="2057400" algn="l" defTabSz="514350" rtl="0" eaLnBrk="1" latinLnBrk="0" hangingPunct="1">
                        <a:defRPr sz="1013" b="1" kern="1200">
                          <a:solidFill>
                            <a:schemeClr val="bg1"/>
                          </a:solidFill>
                          <a:latin typeface="Helvetica 75"/>
                        </a:defRPr>
                      </a:lvl9pPr>
                    </a:lstStyle>
                    <a:p>
                      <a:r>
                        <a:rPr lang="fr-FR" sz="900" dirty="0" smtClean="0"/>
                        <a:t>Version</a:t>
                      </a:r>
                      <a:endParaRPr lang="fr-FR" sz="900" dirty="0"/>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DADAD"/>
                    </a:solidFill>
                  </a:tcPr>
                </a:tc>
                <a:tc>
                  <a:txBody>
                    <a:bodyPr/>
                    <a:lstStyle>
                      <a:lvl1pPr marL="0" algn="l" defTabSz="514350" rtl="0" eaLnBrk="1" latinLnBrk="0" hangingPunct="1">
                        <a:defRPr sz="1013" b="1" kern="1200">
                          <a:solidFill>
                            <a:schemeClr val="bg1"/>
                          </a:solidFill>
                          <a:latin typeface="Helvetica 75"/>
                        </a:defRPr>
                      </a:lvl1pPr>
                      <a:lvl2pPr marL="257175" algn="l" defTabSz="514350" rtl="0" eaLnBrk="1" latinLnBrk="0" hangingPunct="1">
                        <a:defRPr sz="1013" b="1" kern="1200">
                          <a:solidFill>
                            <a:schemeClr val="bg1"/>
                          </a:solidFill>
                          <a:latin typeface="Helvetica 75"/>
                        </a:defRPr>
                      </a:lvl2pPr>
                      <a:lvl3pPr marL="514350" algn="l" defTabSz="514350" rtl="0" eaLnBrk="1" latinLnBrk="0" hangingPunct="1">
                        <a:defRPr sz="1013" b="1" kern="1200">
                          <a:solidFill>
                            <a:schemeClr val="bg1"/>
                          </a:solidFill>
                          <a:latin typeface="Helvetica 75"/>
                        </a:defRPr>
                      </a:lvl3pPr>
                      <a:lvl4pPr marL="771525" algn="l" defTabSz="514350" rtl="0" eaLnBrk="1" latinLnBrk="0" hangingPunct="1">
                        <a:defRPr sz="1013" b="1" kern="1200">
                          <a:solidFill>
                            <a:schemeClr val="bg1"/>
                          </a:solidFill>
                          <a:latin typeface="Helvetica 75"/>
                        </a:defRPr>
                      </a:lvl4pPr>
                      <a:lvl5pPr marL="1028700" algn="l" defTabSz="514350" rtl="0" eaLnBrk="1" latinLnBrk="0" hangingPunct="1">
                        <a:defRPr sz="1013" b="1" kern="1200">
                          <a:solidFill>
                            <a:schemeClr val="bg1"/>
                          </a:solidFill>
                          <a:latin typeface="Helvetica 75"/>
                        </a:defRPr>
                      </a:lvl5pPr>
                      <a:lvl6pPr marL="1285875" algn="l" defTabSz="514350" rtl="0" eaLnBrk="1" latinLnBrk="0" hangingPunct="1">
                        <a:defRPr sz="1013" b="1" kern="1200">
                          <a:solidFill>
                            <a:schemeClr val="bg1"/>
                          </a:solidFill>
                          <a:latin typeface="Helvetica 75"/>
                        </a:defRPr>
                      </a:lvl6pPr>
                      <a:lvl7pPr marL="1543050" algn="l" defTabSz="514350" rtl="0" eaLnBrk="1" latinLnBrk="0" hangingPunct="1">
                        <a:defRPr sz="1013" b="1" kern="1200">
                          <a:solidFill>
                            <a:schemeClr val="bg1"/>
                          </a:solidFill>
                          <a:latin typeface="Helvetica 75"/>
                        </a:defRPr>
                      </a:lvl7pPr>
                      <a:lvl8pPr marL="1800225" algn="l" defTabSz="514350" rtl="0" eaLnBrk="1" latinLnBrk="0" hangingPunct="1">
                        <a:defRPr sz="1013" b="1" kern="1200">
                          <a:solidFill>
                            <a:schemeClr val="bg1"/>
                          </a:solidFill>
                          <a:latin typeface="Helvetica 75"/>
                        </a:defRPr>
                      </a:lvl8pPr>
                      <a:lvl9pPr marL="2057400" algn="l" defTabSz="514350" rtl="0" eaLnBrk="1" latinLnBrk="0" hangingPunct="1">
                        <a:defRPr sz="1013" b="1" kern="1200">
                          <a:solidFill>
                            <a:schemeClr val="bg1"/>
                          </a:solidFill>
                          <a:latin typeface="Helvetica 75"/>
                        </a:defRPr>
                      </a:lvl9pPr>
                    </a:lstStyle>
                    <a:p>
                      <a:r>
                        <a:rPr lang="fr-FR" sz="900" dirty="0" smtClean="0"/>
                        <a:t>Date</a:t>
                      </a:r>
                      <a:endParaRPr lang="fr-FR" sz="900" dirty="0"/>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DADAD"/>
                    </a:solidFill>
                  </a:tcPr>
                </a:tc>
                <a:tc>
                  <a:txBody>
                    <a:bodyPr/>
                    <a:lstStyle>
                      <a:lvl1pPr marL="0" algn="l" defTabSz="514350" rtl="0" eaLnBrk="1" latinLnBrk="0" hangingPunct="1">
                        <a:defRPr sz="1013" b="1" kern="1200">
                          <a:solidFill>
                            <a:schemeClr val="bg1"/>
                          </a:solidFill>
                          <a:latin typeface="Helvetica 75"/>
                        </a:defRPr>
                      </a:lvl1pPr>
                      <a:lvl2pPr marL="257175" algn="l" defTabSz="514350" rtl="0" eaLnBrk="1" latinLnBrk="0" hangingPunct="1">
                        <a:defRPr sz="1013" b="1" kern="1200">
                          <a:solidFill>
                            <a:schemeClr val="bg1"/>
                          </a:solidFill>
                          <a:latin typeface="Helvetica 75"/>
                        </a:defRPr>
                      </a:lvl2pPr>
                      <a:lvl3pPr marL="514350" algn="l" defTabSz="514350" rtl="0" eaLnBrk="1" latinLnBrk="0" hangingPunct="1">
                        <a:defRPr sz="1013" b="1" kern="1200">
                          <a:solidFill>
                            <a:schemeClr val="bg1"/>
                          </a:solidFill>
                          <a:latin typeface="Helvetica 75"/>
                        </a:defRPr>
                      </a:lvl3pPr>
                      <a:lvl4pPr marL="771525" algn="l" defTabSz="514350" rtl="0" eaLnBrk="1" latinLnBrk="0" hangingPunct="1">
                        <a:defRPr sz="1013" b="1" kern="1200">
                          <a:solidFill>
                            <a:schemeClr val="bg1"/>
                          </a:solidFill>
                          <a:latin typeface="Helvetica 75"/>
                        </a:defRPr>
                      </a:lvl4pPr>
                      <a:lvl5pPr marL="1028700" algn="l" defTabSz="514350" rtl="0" eaLnBrk="1" latinLnBrk="0" hangingPunct="1">
                        <a:defRPr sz="1013" b="1" kern="1200">
                          <a:solidFill>
                            <a:schemeClr val="bg1"/>
                          </a:solidFill>
                          <a:latin typeface="Helvetica 75"/>
                        </a:defRPr>
                      </a:lvl5pPr>
                      <a:lvl6pPr marL="1285875" algn="l" defTabSz="514350" rtl="0" eaLnBrk="1" latinLnBrk="0" hangingPunct="1">
                        <a:defRPr sz="1013" b="1" kern="1200">
                          <a:solidFill>
                            <a:schemeClr val="bg1"/>
                          </a:solidFill>
                          <a:latin typeface="Helvetica 75"/>
                        </a:defRPr>
                      </a:lvl6pPr>
                      <a:lvl7pPr marL="1543050" algn="l" defTabSz="514350" rtl="0" eaLnBrk="1" latinLnBrk="0" hangingPunct="1">
                        <a:defRPr sz="1013" b="1" kern="1200">
                          <a:solidFill>
                            <a:schemeClr val="bg1"/>
                          </a:solidFill>
                          <a:latin typeface="Helvetica 75"/>
                        </a:defRPr>
                      </a:lvl7pPr>
                      <a:lvl8pPr marL="1800225" algn="l" defTabSz="514350" rtl="0" eaLnBrk="1" latinLnBrk="0" hangingPunct="1">
                        <a:defRPr sz="1013" b="1" kern="1200">
                          <a:solidFill>
                            <a:schemeClr val="bg1"/>
                          </a:solidFill>
                          <a:latin typeface="Helvetica 75"/>
                        </a:defRPr>
                      </a:lvl8pPr>
                      <a:lvl9pPr marL="2057400" algn="l" defTabSz="514350" rtl="0" eaLnBrk="1" latinLnBrk="0" hangingPunct="1">
                        <a:defRPr sz="1013" b="1" kern="1200">
                          <a:solidFill>
                            <a:schemeClr val="bg1"/>
                          </a:solidFill>
                          <a:latin typeface="Helvetica 75"/>
                        </a:defRPr>
                      </a:lvl9pPr>
                    </a:lstStyle>
                    <a:p>
                      <a:r>
                        <a:rPr lang="fr-FR" sz="900" dirty="0" smtClean="0"/>
                        <a:t>Auteur</a:t>
                      </a:r>
                      <a:endParaRPr lang="fr-FR" sz="900" dirty="0"/>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DADAD"/>
                    </a:solidFill>
                  </a:tcPr>
                </a:tc>
                <a:tc>
                  <a:txBody>
                    <a:bodyPr/>
                    <a:lstStyle>
                      <a:lvl1pPr marL="0" algn="l" defTabSz="514350" rtl="0" eaLnBrk="1" latinLnBrk="0" hangingPunct="1">
                        <a:defRPr sz="1013" b="1" kern="1200">
                          <a:solidFill>
                            <a:schemeClr val="bg1"/>
                          </a:solidFill>
                          <a:latin typeface="Helvetica 75"/>
                        </a:defRPr>
                      </a:lvl1pPr>
                      <a:lvl2pPr marL="257175" algn="l" defTabSz="514350" rtl="0" eaLnBrk="1" latinLnBrk="0" hangingPunct="1">
                        <a:defRPr sz="1013" b="1" kern="1200">
                          <a:solidFill>
                            <a:schemeClr val="bg1"/>
                          </a:solidFill>
                          <a:latin typeface="Helvetica 75"/>
                        </a:defRPr>
                      </a:lvl2pPr>
                      <a:lvl3pPr marL="514350" algn="l" defTabSz="514350" rtl="0" eaLnBrk="1" latinLnBrk="0" hangingPunct="1">
                        <a:defRPr sz="1013" b="1" kern="1200">
                          <a:solidFill>
                            <a:schemeClr val="bg1"/>
                          </a:solidFill>
                          <a:latin typeface="Helvetica 75"/>
                        </a:defRPr>
                      </a:lvl3pPr>
                      <a:lvl4pPr marL="771525" algn="l" defTabSz="514350" rtl="0" eaLnBrk="1" latinLnBrk="0" hangingPunct="1">
                        <a:defRPr sz="1013" b="1" kern="1200">
                          <a:solidFill>
                            <a:schemeClr val="bg1"/>
                          </a:solidFill>
                          <a:latin typeface="Helvetica 75"/>
                        </a:defRPr>
                      </a:lvl4pPr>
                      <a:lvl5pPr marL="1028700" algn="l" defTabSz="514350" rtl="0" eaLnBrk="1" latinLnBrk="0" hangingPunct="1">
                        <a:defRPr sz="1013" b="1" kern="1200">
                          <a:solidFill>
                            <a:schemeClr val="bg1"/>
                          </a:solidFill>
                          <a:latin typeface="Helvetica 75"/>
                        </a:defRPr>
                      </a:lvl5pPr>
                      <a:lvl6pPr marL="1285875" algn="l" defTabSz="514350" rtl="0" eaLnBrk="1" latinLnBrk="0" hangingPunct="1">
                        <a:defRPr sz="1013" b="1" kern="1200">
                          <a:solidFill>
                            <a:schemeClr val="bg1"/>
                          </a:solidFill>
                          <a:latin typeface="Helvetica 75"/>
                        </a:defRPr>
                      </a:lvl6pPr>
                      <a:lvl7pPr marL="1543050" algn="l" defTabSz="514350" rtl="0" eaLnBrk="1" latinLnBrk="0" hangingPunct="1">
                        <a:defRPr sz="1013" b="1" kern="1200">
                          <a:solidFill>
                            <a:schemeClr val="bg1"/>
                          </a:solidFill>
                          <a:latin typeface="Helvetica 75"/>
                        </a:defRPr>
                      </a:lvl7pPr>
                      <a:lvl8pPr marL="1800225" algn="l" defTabSz="514350" rtl="0" eaLnBrk="1" latinLnBrk="0" hangingPunct="1">
                        <a:defRPr sz="1013" b="1" kern="1200">
                          <a:solidFill>
                            <a:schemeClr val="bg1"/>
                          </a:solidFill>
                          <a:latin typeface="Helvetica 75"/>
                        </a:defRPr>
                      </a:lvl8pPr>
                      <a:lvl9pPr marL="2057400" algn="l" defTabSz="514350" rtl="0" eaLnBrk="1" latinLnBrk="0" hangingPunct="1">
                        <a:defRPr sz="1013" b="1" kern="1200">
                          <a:solidFill>
                            <a:schemeClr val="bg1"/>
                          </a:solidFill>
                          <a:latin typeface="Helvetica 75"/>
                        </a:defRPr>
                      </a:lvl9pPr>
                    </a:lstStyle>
                    <a:p>
                      <a:r>
                        <a:rPr lang="fr-FR" sz="900" dirty="0" smtClean="0"/>
                        <a:t>Commentaire</a:t>
                      </a:r>
                      <a:endParaRPr lang="fr-FR" sz="900" dirty="0"/>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DADAD"/>
                    </a:solidFill>
                  </a:tcPr>
                </a:tc>
              </a:tr>
              <a:tr h="401479">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dirty="0" smtClean="0">
                          <a:solidFill>
                            <a:schemeClr val="tx1"/>
                          </a:solidFill>
                          <a:latin typeface="Helvetica 45 Light" panose="020B0403020202020204" pitchFamily="34" charset="0"/>
                          <a:ea typeface="+mn-ea"/>
                          <a:cs typeface="+mn-cs"/>
                        </a:rPr>
                        <a:t>1.40</a:t>
                      </a:r>
                      <a:endParaRPr lang="fr-FR" sz="1100" kern="1200" dirty="0">
                        <a:solidFill>
                          <a:schemeClr val="tx1"/>
                        </a:solidFill>
                        <a:latin typeface="Helvetica 45 Light" panose="020B0403020202020204" pitchFamily="34" charset="0"/>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dirty="0" smtClean="0">
                          <a:solidFill>
                            <a:schemeClr val="tx1"/>
                          </a:solidFill>
                          <a:latin typeface="Helvetica 45 Light" panose="020B0403020202020204" pitchFamily="34" charset="0"/>
                          <a:ea typeface="+mn-ea"/>
                          <a:cs typeface="+mn-cs"/>
                        </a:rPr>
                        <a:t>25/06/2014</a:t>
                      </a:r>
                      <a:endParaRPr lang="fr-FR" sz="1100" kern="1200" dirty="0">
                        <a:solidFill>
                          <a:schemeClr val="tx1"/>
                        </a:solidFill>
                        <a:latin typeface="Helvetica 45 Light" panose="020B0403020202020204" pitchFamily="34" charset="0"/>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dirty="0" smtClean="0">
                          <a:solidFill>
                            <a:schemeClr val="tx1"/>
                          </a:solidFill>
                          <a:latin typeface="Helvetica 45 Light" panose="020B0403020202020204" pitchFamily="34" charset="0"/>
                          <a:ea typeface="+mn-ea"/>
                          <a:cs typeface="+mn-cs"/>
                        </a:rPr>
                        <a:t>F. </a:t>
                      </a:r>
                      <a:r>
                        <a:rPr lang="fr-FR" sz="1100" kern="1200" dirty="0" err="1" smtClean="0">
                          <a:solidFill>
                            <a:schemeClr val="tx1"/>
                          </a:solidFill>
                          <a:latin typeface="Helvetica 45 Light" panose="020B0403020202020204" pitchFamily="34" charset="0"/>
                          <a:ea typeface="+mn-ea"/>
                          <a:cs typeface="+mn-cs"/>
                        </a:rPr>
                        <a:t>Charruau</a:t>
                      </a:r>
                      <a:endParaRPr lang="fr-FR" sz="1100" kern="1200" dirty="0">
                        <a:solidFill>
                          <a:schemeClr val="tx1"/>
                        </a:solidFill>
                        <a:latin typeface="Helvetica 45 Light" panose="020B0403020202020204" pitchFamily="34" charset="0"/>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dirty="0" err="1" smtClean="0">
                          <a:solidFill>
                            <a:schemeClr val="tx1"/>
                          </a:solidFill>
                          <a:latin typeface="Helvetica 45 Light" panose="020B0403020202020204" pitchFamily="34" charset="0"/>
                          <a:ea typeface="+mn-ea"/>
                          <a:cs typeface="+mn-cs"/>
                        </a:rPr>
                        <a:t>OABisation</a:t>
                      </a:r>
                      <a:endParaRPr lang="fr-FR" sz="1100" kern="1200" dirty="0">
                        <a:solidFill>
                          <a:schemeClr val="tx1"/>
                        </a:solidFill>
                        <a:latin typeface="Helvetica 45 Light" panose="020B0403020202020204" pitchFamily="34" charset="0"/>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506613">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dirty="0" smtClean="0">
                          <a:solidFill>
                            <a:schemeClr val="tx1"/>
                          </a:solidFill>
                          <a:latin typeface="Helvetica 45 Light" panose="020B0403020202020204" pitchFamily="34" charset="0"/>
                          <a:ea typeface="+mn-ea"/>
                          <a:cs typeface="+mn-cs"/>
                        </a:rPr>
                        <a:t>2.0</a:t>
                      </a:r>
                      <a:endParaRPr lang="fr-FR" sz="1100" kern="1200" dirty="0">
                        <a:solidFill>
                          <a:schemeClr val="tx1"/>
                        </a:solidFill>
                        <a:latin typeface="Helvetica 45 Light" panose="020B0403020202020204" pitchFamily="34" charset="0"/>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dirty="0" smtClean="0">
                          <a:solidFill>
                            <a:schemeClr val="tx1"/>
                          </a:solidFill>
                          <a:latin typeface="Helvetica 45 Light" panose="020B0403020202020204" pitchFamily="34" charset="0"/>
                          <a:ea typeface="+mn-ea"/>
                          <a:cs typeface="+mn-cs"/>
                        </a:rPr>
                        <a:t>Décembre 2017</a:t>
                      </a:r>
                      <a:endParaRPr lang="fr-FR" sz="1100" kern="1200" dirty="0">
                        <a:solidFill>
                          <a:schemeClr val="tx1"/>
                        </a:solidFill>
                        <a:latin typeface="Helvetica 45 Light" panose="020B0403020202020204" pitchFamily="34" charset="0"/>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baseline="0" dirty="0" smtClean="0">
                          <a:solidFill>
                            <a:schemeClr val="tx1"/>
                          </a:solidFill>
                          <a:latin typeface="Helvetica 45 Light" panose="020B0403020202020204" pitchFamily="34" charset="0"/>
                          <a:ea typeface="+mn-ea"/>
                          <a:cs typeface="+mn-cs"/>
                        </a:rPr>
                        <a:t>Garance Badina</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pPr>
                      <a:r>
                        <a:rPr lang="fr-FR" sz="1100" kern="1200" dirty="0" smtClean="0">
                          <a:solidFill>
                            <a:schemeClr val="tx1"/>
                          </a:solidFill>
                          <a:latin typeface="Helvetica 45 Light" panose="020B0403020202020204" pitchFamily="34" charset="0"/>
                          <a:ea typeface="+mn-ea"/>
                          <a:cs typeface="+mn-cs"/>
                        </a:rPr>
                        <a:t>MAJ du format </a:t>
                      </a:r>
                      <a:r>
                        <a:rPr lang="fr-FR" sz="1100" kern="1200" dirty="0" err="1" smtClean="0">
                          <a:solidFill>
                            <a:schemeClr val="tx1"/>
                          </a:solidFill>
                          <a:latin typeface="Helvetica 45 Light" panose="020B0403020202020204" pitchFamily="34" charset="0"/>
                          <a:ea typeface="+mn-ea"/>
                          <a:cs typeface="+mn-cs"/>
                        </a:rPr>
                        <a:t>ppt</a:t>
                      </a:r>
                      <a:r>
                        <a:rPr lang="fr-FR" sz="1100" kern="1200" dirty="0" smtClean="0">
                          <a:solidFill>
                            <a:schemeClr val="tx1"/>
                          </a:solidFill>
                          <a:latin typeface="Helvetica 45 Light" panose="020B0403020202020204" pitchFamily="34" charset="0"/>
                          <a:ea typeface="+mn-ea"/>
                          <a:cs typeface="+mn-cs"/>
                        </a:rPr>
                        <a:t> du CRAC avec nouvelle chartre graphique</a:t>
                      </a:r>
                      <a:endParaRPr lang="fr-FR" sz="1100" kern="1200" dirty="0">
                        <a:solidFill>
                          <a:schemeClr val="tx1"/>
                        </a:solidFill>
                        <a:latin typeface="Helvetica 45 Light" panose="020B0403020202020204" pitchFamily="34" charset="0"/>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54020">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pPr>
                      <a:endParaRPr lang="fr-FR" sz="1100" kern="1200" dirty="0">
                        <a:solidFill>
                          <a:schemeClr val="tx1"/>
                        </a:solidFill>
                        <a:latin typeface="Helvetica 45 Light" panose="020B0403020202020204" pitchFamily="34" charset="0"/>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pPr>
                      <a:endParaRPr lang="fr-FR" sz="1100" kern="1200" dirty="0">
                        <a:solidFill>
                          <a:schemeClr val="tx1"/>
                        </a:solidFill>
                        <a:latin typeface="Helvetica 45 Light" panose="020B0403020202020204" pitchFamily="34" charset="0"/>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pPr>
                      <a:endParaRPr lang="fr-FR" sz="1100" kern="1200" dirty="0">
                        <a:solidFill>
                          <a:schemeClr val="tx1"/>
                        </a:solidFill>
                        <a:latin typeface="Helvetica 45 Light" panose="020B0403020202020204" pitchFamily="34" charset="0"/>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514350" rtl="0" eaLnBrk="1" latinLnBrk="0" hangingPunct="1">
                        <a:defRPr sz="1013" kern="1200">
                          <a:solidFill>
                            <a:schemeClr val="tx1"/>
                          </a:solidFill>
                          <a:latin typeface="Helvetica 75"/>
                        </a:defRPr>
                      </a:lvl1pPr>
                      <a:lvl2pPr marL="257175" algn="l" defTabSz="514350" rtl="0" eaLnBrk="1" latinLnBrk="0" hangingPunct="1">
                        <a:defRPr sz="1013" kern="1200">
                          <a:solidFill>
                            <a:schemeClr val="tx1"/>
                          </a:solidFill>
                          <a:latin typeface="Helvetica 75"/>
                        </a:defRPr>
                      </a:lvl2pPr>
                      <a:lvl3pPr marL="514350" algn="l" defTabSz="514350" rtl="0" eaLnBrk="1" latinLnBrk="0" hangingPunct="1">
                        <a:defRPr sz="1013" kern="1200">
                          <a:solidFill>
                            <a:schemeClr val="tx1"/>
                          </a:solidFill>
                          <a:latin typeface="Helvetica 75"/>
                        </a:defRPr>
                      </a:lvl3pPr>
                      <a:lvl4pPr marL="771525" algn="l" defTabSz="514350" rtl="0" eaLnBrk="1" latinLnBrk="0" hangingPunct="1">
                        <a:defRPr sz="1013" kern="1200">
                          <a:solidFill>
                            <a:schemeClr val="tx1"/>
                          </a:solidFill>
                          <a:latin typeface="Helvetica 75"/>
                        </a:defRPr>
                      </a:lvl4pPr>
                      <a:lvl5pPr marL="1028700" algn="l" defTabSz="514350" rtl="0" eaLnBrk="1" latinLnBrk="0" hangingPunct="1">
                        <a:defRPr sz="1013" kern="1200">
                          <a:solidFill>
                            <a:schemeClr val="tx1"/>
                          </a:solidFill>
                          <a:latin typeface="Helvetica 75"/>
                        </a:defRPr>
                      </a:lvl5pPr>
                      <a:lvl6pPr marL="1285875" algn="l" defTabSz="514350" rtl="0" eaLnBrk="1" latinLnBrk="0" hangingPunct="1">
                        <a:defRPr sz="1013" kern="1200">
                          <a:solidFill>
                            <a:schemeClr val="tx1"/>
                          </a:solidFill>
                          <a:latin typeface="Helvetica 75"/>
                        </a:defRPr>
                      </a:lvl6pPr>
                      <a:lvl7pPr marL="1543050" algn="l" defTabSz="514350" rtl="0" eaLnBrk="1" latinLnBrk="0" hangingPunct="1">
                        <a:defRPr sz="1013" kern="1200">
                          <a:solidFill>
                            <a:schemeClr val="tx1"/>
                          </a:solidFill>
                          <a:latin typeface="Helvetica 75"/>
                        </a:defRPr>
                      </a:lvl7pPr>
                      <a:lvl8pPr marL="1800225" algn="l" defTabSz="514350" rtl="0" eaLnBrk="1" latinLnBrk="0" hangingPunct="1">
                        <a:defRPr sz="1013" kern="1200">
                          <a:solidFill>
                            <a:schemeClr val="tx1"/>
                          </a:solidFill>
                          <a:latin typeface="Helvetica 75"/>
                        </a:defRPr>
                      </a:lvl8pPr>
                      <a:lvl9pPr marL="2057400" algn="l" defTabSz="514350" rtl="0" eaLnBrk="1" latinLnBrk="0" hangingPunct="1">
                        <a:defRPr sz="1013" kern="1200">
                          <a:solidFill>
                            <a:schemeClr val="tx1"/>
                          </a:solidFill>
                          <a:latin typeface="Helvetica 75"/>
                        </a:defRPr>
                      </a:lvl9pPr>
                    </a:lstStyle>
                    <a:p>
                      <a:pPr marL="0" marR="0" lvl="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pPr>
                      <a:endParaRPr lang="fr-FR" sz="1100" kern="1200" dirty="0">
                        <a:solidFill>
                          <a:schemeClr val="tx1"/>
                        </a:solidFill>
                        <a:latin typeface="Helvetica 45 Light" panose="020B0403020202020204" pitchFamily="34" charset="0"/>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itre 1"/>
          <p:cNvSpPr txBox="1">
            <a:spLocks/>
          </p:cNvSpPr>
          <p:nvPr userDrawn="1"/>
        </p:nvSpPr>
        <p:spPr bwMode="auto">
          <a:xfrm>
            <a:off x="345236" y="357188"/>
            <a:ext cx="8476502" cy="6143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Helvetica 65 Medium" pitchFamily="2" charset="0"/>
              </a:defRPr>
            </a:lvl2pPr>
            <a:lvl3pPr algn="l" rtl="0" eaLnBrk="0" fontAlgn="base" hangingPunct="0">
              <a:spcBef>
                <a:spcPct val="0"/>
              </a:spcBef>
              <a:spcAft>
                <a:spcPct val="0"/>
              </a:spcAft>
              <a:defRPr sz="2400">
                <a:solidFill>
                  <a:schemeClr val="tx2"/>
                </a:solidFill>
                <a:latin typeface="Helvetica 65 Medium" pitchFamily="2" charset="0"/>
              </a:defRPr>
            </a:lvl3pPr>
            <a:lvl4pPr algn="l" rtl="0" eaLnBrk="0" fontAlgn="base" hangingPunct="0">
              <a:spcBef>
                <a:spcPct val="0"/>
              </a:spcBef>
              <a:spcAft>
                <a:spcPct val="0"/>
              </a:spcAft>
              <a:defRPr sz="2400">
                <a:solidFill>
                  <a:schemeClr val="tx2"/>
                </a:solidFill>
                <a:latin typeface="Helvetica 65 Medium" pitchFamily="2" charset="0"/>
              </a:defRPr>
            </a:lvl4pPr>
            <a:lvl5pPr algn="l" rtl="0" eaLnBrk="0" fontAlgn="base" hangingPunct="0">
              <a:spcBef>
                <a:spcPct val="0"/>
              </a:spcBef>
              <a:spcAft>
                <a:spcPct val="0"/>
              </a:spcAft>
              <a:defRPr sz="2400">
                <a:solidFill>
                  <a:schemeClr val="tx2"/>
                </a:solidFill>
                <a:latin typeface="Helvetica 65 Medium" pitchFamily="2" charset="0"/>
              </a:defRPr>
            </a:lvl5pPr>
            <a:lvl6pPr marL="457200" algn="l" rtl="0" fontAlgn="base">
              <a:spcBef>
                <a:spcPct val="0"/>
              </a:spcBef>
              <a:spcAft>
                <a:spcPct val="0"/>
              </a:spcAft>
              <a:defRPr sz="2400">
                <a:solidFill>
                  <a:schemeClr val="tx2"/>
                </a:solidFill>
                <a:latin typeface="Helvetica 65 Medium" pitchFamily="2" charset="0"/>
              </a:defRPr>
            </a:lvl6pPr>
            <a:lvl7pPr marL="914400" algn="l" rtl="0" fontAlgn="base">
              <a:spcBef>
                <a:spcPct val="0"/>
              </a:spcBef>
              <a:spcAft>
                <a:spcPct val="0"/>
              </a:spcAft>
              <a:defRPr sz="2400">
                <a:solidFill>
                  <a:schemeClr val="tx2"/>
                </a:solidFill>
                <a:latin typeface="Helvetica 65 Medium" pitchFamily="2" charset="0"/>
              </a:defRPr>
            </a:lvl7pPr>
            <a:lvl8pPr marL="1371600" algn="l" rtl="0" fontAlgn="base">
              <a:spcBef>
                <a:spcPct val="0"/>
              </a:spcBef>
              <a:spcAft>
                <a:spcPct val="0"/>
              </a:spcAft>
              <a:defRPr sz="2400">
                <a:solidFill>
                  <a:schemeClr val="tx2"/>
                </a:solidFill>
                <a:latin typeface="Helvetica 65 Medium" pitchFamily="2" charset="0"/>
              </a:defRPr>
            </a:lvl8pPr>
            <a:lvl9pPr marL="1828800" algn="l" rtl="0" fontAlgn="base">
              <a:spcBef>
                <a:spcPct val="0"/>
              </a:spcBef>
              <a:spcAft>
                <a:spcPct val="0"/>
              </a:spcAft>
              <a:defRPr sz="2400">
                <a:solidFill>
                  <a:schemeClr val="tx2"/>
                </a:solidFill>
                <a:latin typeface="Helvetica 65 Medium"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2000" b="0" i="0" u="none" strike="noStrike" kern="0" cap="none" spc="0" normalizeH="0" baseline="0" noProof="0" dirty="0" smtClean="0">
                <a:ln>
                  <a:noFill/>
                </a:ln>
                <a:solidFill>
                  <a:srgbClr val="8E908F"/>
                </a:solidFill>
                <a:effectLst/>
                <a:uLnTx/>
                <a:uFillTx/>
                <a:latin typeface="Helvetica 75"/>
                <a:ea typeface="+mj-ea"/>
                <a:cs typeface="+mj-cs"/>
              </a:rPr>
              <a:t>Historique du modèle</a:t>
            </a:r>
            <a:endParaRPr kumimoji="0" lang="fr-FR" sz="2000" b="0" i="0" u="none" strike="noStrike" kern="0" cap="none" spc="0" normalizeH="0" baseline="0" noProof="0" dirty="0">
              <a:ln>
                <a:noFill/>
              </a:ln>
              <a:solidFill>
                <a:srgbClr val="8E908F"/>
              </a:solidFill>
              <a:effectLst/>
              <a:uLnTx/>
              <a:uFillTx/>
              <a:latin typeface="Helvetica 75"/>
              <a:ea typeface="+mj-ea"/>
              <a:cs typeface="+mj-cs"/>
            </a:endParaRPr>
          </a:p>
        </p:txBody>
      </p:sp>
    </p:spTree>
    <p:extLst>
      <p:ext uri="{BB962C8B-B14F-4D97-AF65-F5344CB8AC3E}">
        <p14:creationId xmlns:p14="http://schemas.microsoft.com/office/powerpoint/2010/main" val="1629220314"/>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5"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2"/>
          <p:cNvSpPr>
            <a:spLocks noGrp="1"/>
          </p:cNvSpPr>
          <p:nvPr>
            <p:ph idx="10" hasCustomPrompt="1"/>
          </p:nvPr>
        </p:nvSpPr>
        <p:spPr>
          <a:xfrm>
            <a:off x="4738699" y="1739900"/>
            <a:ext cx="4065589" cy="4220632"/>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175858265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1739903"/>
            <a:ext cx="8470899" cy="4220633"/>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itle 1"/>
          <p:cNvSpPr>
            <a:spLocks noGrp="1"/>
          </p:cNvSpPr>
          <p:nvPr>
            <p:ph type="title" hasCustomPrompt="1"/>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353789859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7" y="452974"/>
            <a:ext cx="8470899" cy="5507567"/>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95361825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267979234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448615"/>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452973"/>
            <a:ext cx="8470900"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smtClean="0"/>
              <a:t>Cliquez ici pour saisir le titre principal</a:t>
            </a:r>
          </a:p>
        </p:txBody>
      </p:sp>
      <p:sp>
        <p:nvSpPr>
          <p:cNvPr id="2051" name="Text Placeholder 2"/>
          <p:cNvSpPr>
            <a:spLocks noGrp="1"/>
          </p:cNvSpPr>
          <p:nvPr>
            <p:ph type="body" idx="1"/>
          </p:nvPr>
        </p:nvSpPr>
        <p:spPr bwMode="auto">
          <a:xfrm>
            <a:off x="336561" y="1739180"/>
            <a:ext cx="8474075"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smtClean="0"/>
              <a:t>Modifiez le texte du masque</a:t>
            </a:r>
          </a:p>
          <a:p>
            <a:pPr lvl="1"/>
            <a:r>
              <a:rPr lang="fr-FR" altLang="en-US" dirty="0" smtClean="0"/>
              <a:t>Deuxième niveau</a:t>
            </a:r>
          </a:p>
          <a:p>
            <a:pPr lvl="2"/>
            <a:r>
              <a:rPr lang="fr-FR" altLang="en-US" dirty="0" smtClean="0"/>
              <a:t>Troisième niveau</a:t>
            </a:r>
          </a:p>
          <a:p>
            <a:pPr lvl="3"/>
            <a:r>
              <a:rPr lang="fr-FR" altLang="en-US" dirty="0" smtClean="0"/>
              <a:t>Quatrième niveau</a:t>
            </a:r>
          </a:p>
          <a:p>
            <a:pPr lvl="4"/>
            <a:r>
              <a:rPr lang="fr-FR" altLang="en-US" dirty="0" smtClean="0"/>
              <a:t>Cinquième niveau</a:t>
            </a:r>
            <a:endParaRPr lang="en-GB" altLang="en-US" dirty="0" smtClean="0"/>
          </a:p>
        </p:txBody>
      </p:sp>
      <p:sp>
        <p:nvSpPr>
          <p:cNvPr id="4" name="Text Placeholder 10"/>
          <p:cNvSpPr txBox="1">
            <a:spLocks/>
          </p:cNvSpPr>
          <p:nvPr/>
        </p:nvSpPr>
        <p:spPr>
          <a:xfrm>
            <a:off x="336550" y="5962658"/>
            <a:ext cx="275010" cy="446615"/>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endParaRPr lang="en-GB" sz="800">
              <a:solidFill>
                <a:srgbClr val="000000"/>
              </a:solidFill>
              <a:latin typeface="Helvetica 75 Bold" panose="020B0804020202020204" pitchFamily="34" charset="0"/>
            </a:endParaRPr>
          </a:p>
        </p:txBody>
      </p:sp>
      <p:sp>
        <p:nvSpPr>
          <p:cNvPr id="6" name="Text Placeholder 10"/>
          <p:cNvSpPr txBox="1">
            <a:spLocks/>
          </p:cNvSpPr>
          <p:nvPr userDrawn="1"/>
        </p:nvSpPr>
        <p:spPr>
          <a:xfrm>
            <a:off x="8684745" y="6637733"/>
            <a:ext cx="275010" cy="144000"/>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55 Roman" panose="020B0604020202020204" pitchFamily="34" charset="0"/>
              </a:rPr>
              <a:pPr>
                <a:lnSpc>
                  <a:spcPct val="85000"/>
                </a:lnSpc>
                <a:spcAft>
                  <a:spcPts val="1200"/>
                </a:spcAft>
                <a:buClr>
                  <a:srgbClr val="FFFFFF"/>
                </a:buClr>
                <a:defRPr/>
              </a:pPr>
              <a:t>‹N°›</a:t>
            </a:fld>
            <a:endParaRPr lang="en-GB" sz="800">
              <a:solidFill>
                <a:srgbClr val="000000"/>
              </a:solidFill>
              <a:latin typeface="Helvetica 55 Roman" panose="020B0604020202020204" pitchFamily="34" charset="0"/>
            </a:endParaRPr>
          </a:p>
        </p:txBody>
      </p:sp>
      <p:sp>
        <p:nvSpPr>
          <p:cNvPr id="7" name="Text Placeholder 10"/>
          <p:cNvSpPr txBox="1">
            <a:spLocks/>
          </p:cNvSpPr>
          <p:nvPr userDrawn="1"/>
        </p:nvSpPr>
        <p:spPr>
          <a:xfrm>
            <a:off x="2986584" y="6637800"/>
            <a:ext cx="3182938" cy="144000"/>
          </a:xfrm>
          <a:prstGeom prst="rect">
            <a:avLst/>
          </a:prstGeom>
        </p:spPr>
        <p:txBody>
          <a:bodyPr wrap="square" lIns="0" tIns="0" rIns="0" bIns="0" anchor="ctr" anchorCtr="1">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000000"/>
                </a:solidFill>
                <a:latin typeface="Helvetica 55 Roman" panose="020B0604020202020204" pitchFamily="34" charset="0"/>
              </a:rPr>
              <a:t>Orange Applications for Business</a:t>
            </a:r>
          </a:p>
        </p:txBody>
      </p:sp>
      <p:sp>
        <p:nvSpPr>
          <p:cNvPr id="8" name="Rectangle 744"/>
          <p:cNvSpPr txBox="1">
            <a:spLocks noChangeArrowheads="1"/>
          </p:cNvSpPr>
          <p:nvPr userDrawn="1"/>
        </p:nvSpPr>
        <p:spPr bwMode="auto">
          <a:xfrm>
            <a:off x="362263" y="6557389"/>
            <a:ext cx="1008112" cy="287867"/>
          </a:xfrm>
          <a:prstGeom prst="rect">
            <a:avLst/>
          </a:prstGeom>
          <a:noFill/>
          <a:ln w="9525">
            <a:noFill/>
            <a:miter lim="800000"/>
            <a:headEnd/>
            <a:tailEnd/>
          </a:ln>
          <a:effectLst/>
        </p:spPr>
        <p:txBody>
          <a:bodyPr vert="horz" wrap="none" lIns="0" tIns="45720" rIns="0" bIns="45720" numCol="1" anchor="t" anchorCtr="0" compatLnSpc="1">
            <a:prstTxWarp prst="textNoShape">
              <a:avLst/>
            </a:prstTxWarp>
          </a:bodyPr>
          <a:lstStyle>
            <a:defPPr>
              <a:defRPr lang="en-GB"/>
            </a:defPPr>
            <a:lvl1pPr algn="l" rtl="0" fontAlgn="base">
              <a:spcBef>
                <a:spcPct val="0"/>
              </a:spcBef>
              <a:spcAft>
                <a:spcPct val="0"/>
              </a:spcAft>
              <a:defRPr sz="1000" kern="1200">
                <a:solidFill>
                  <a:schemeClr val="tx1"/>
                </a:solidFill>
                <a:latin typeface="Helvetica 55 Roman" pitchFamily="34" charset="0"/>
                <a:ea typeface="+mn-ea"/>
                <a:cs typeface="+mn-cs"/>
              </a:defRPr>
            </a:lvl1pPr>
            <a:lvl2pPr marL="457200" algn="l" rtl="0" fontAlgn="base">
              <a:spcBef>
                <a:spcPct val="0"/>
              </a:spcBef>
              <a:spcAft>
                <a:spcPct val="0"/>
              </a:spcAft>
              <a:defRPr sz="2000" kern="1200">
                <a:solidFill>
                  <a:schemeClr val="tx1"/>
                </a:solidFill>
                <a:latin typeface="Helvetica 45 Light" pitchFamily="34" charset="0"/>
                <a:ea typeface="+mn-ea"/>
                <a:cs typeface="+mn-cs"/>
              </a:defRPr>
            </a:lvl2pPr>
            <a:lvl3pPr marL="914400" algn="l" rtl="0" fontAlgn="base">
              <a:spcBef>
                <a:spcPct val="0"/>
              </a:spcBef>
              <a:spcAft>
                <a:spcPct val="0"/>
              </a:spcAft>
              <a:defRPr sz="2000" kern="1200">
                <a:solidFill>
                  <a:schemeClr val="tx1"/>
                </a:solidFill>
                <a:latin typeface="Helvetica 45 Light" pitchFamily="34" charset="0"/>
                <a:ea typeface="+mn-ea"/>
                <a:cs typeface="+mn-cs"/>
              </a:defRPr>
            </a:lvl3pPr>
            <a:lvl4pPr marL="1371600" algn="l" rtl="0" fontAlgn="base">
              <a:spcBef>
                <a:spcPct val="0"/>
              </a:spcBef>
              <a:spcAft>
                <a:spcPct val="0"/>
              </a:spcAft>
              <a:defRPr sz="2000" kern="1200">
                <a:solidFill>
                  <a:schemeClr val="tx1"/>
                </a:solidFill>
                <a:latin typeface="Helvetica 45 Light" pitchFamily="34" charset="0"/>
                <a:ea typeface="+mn-ea"/>
                <a:cs typeface="+mn-cs"/>
              </a:defRPr>
            </a:lvl4pPr>
            <a:lvl5pPr marL="1828800" algn="l"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a:lstStyle>
          <a:p>
            <a:r>
              <a:rPr lang="fr-FR" sz="800" dirty="0" err="1" smtClean="0">
                <a:solidFill>
                  <a:srgbClr val="000000"/>
                </a:solidFill>
              </a:rPr>
              <a:t>CRAC_ppt</a:t>
            </a:r>
            <a:r>
              <a:rPr lang="fr-FR" sz="800" dirty="0" smtClean="0">
                <a:solidFill>
                  <a:srgbClr val="000000"/>
                </a:solidFill>
              </a:rPr>
              <a:t>/2.0/Dec17</a:t>
            </a:r>
          </a:p>
        </p:txBody>
      </p:sp>
    </p:spTree>
    <p:extLst>
      <p:ext uri="{BB962C8B-B14F-4D97-AF65-F5344CB8AC3E}">
        <p14:creationId xmlns:p14="http://schemas.microsoft.com/office/powerpoint/2010/main" val="222745053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ransition spd="med">
    <p:fade/>
  </p:transition>
  <p:timing>
    <p:tnLst>
      <p:par>
        <p:cTn id="1" dur="indefinite" restart="never" nodeType="tmRoot"/>
      </p:par>
    </p:tnLst>
  </p:timing>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452974"/>
            <a:ext cx="8470900"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smtClean="0"/>
              <a:t>Cliquez ici pour saisir le titre principal</a:t>
            </a:r>
          </a:p>
        </p:txBody>
      </p:sp>
      <p:sp>
        <p:nvSpPr>
          <p:cNvPr id="2051" name="Text Placeholder 2"/>
          <p:cNvSpPr>
            <a:spLocks noGrp="1"/>
          </p:cNvSpPr>
          <p:nvPr>
            <p:ph type="body" idx="1"/>
          </p:nvPr>
        </p:nvSpPr>
        <p:spPr bwMode="auto">
          <a:xfrm>
            <a:off x="336563" y="1739180"/>
            <a:ext cx="8474075"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smtClean="0"/>
              <a:t>Modifiez le texte du masque</a:t>
            </a:r>
          </a:p>
          <a:p>
            <a:pPr lvl="1"/>
            <a:r>
              <a:rPr lang="fr-FR" altLang="en-US" dirty="0" smtClean="0"/>
              <a:t>Deuxième niveau</a:t>
            </a:r>
          </a:p>
          <a:p>
            <a:pPr lvl="2"/>
            <a:r>
              <a:rPr lang="fr-FR" altLang="en-US" dirty="0" smtClean="0"/>
              <a:t>Troisième niveau</a:t>
            </a:r>
          </a:p>
          <a:p>
            <a:pPr lvl="3"/>
            <a:r>
              <a:rPr lang="fr-FR" altLang="en-US" dirty="0" smtClean="0"/>
              <a:t>Quatrième niveau</a:t>
            </a:r>
          </a:p>
          <a:p>
            <a:pPr lvl="4"/>
            <a:r>
              <a:rPr lang="fr-FR" altLang="en-US" dirty="0" smtClean="0"/>
              <a:t>Cinquième niveau</a:t>
            </a:r>
            <a:endParaRPr lang="en-GB" altLang="en-US" dirty="0" smtClean="0"/>
          </a:p>
        </p:txBody>
      </p:sp>
      <p:sp>
        <p:nvSpPr>
          <p:cNvPr id="6" name="Text Placeholder 10"/>
          <p:cNvSpPr txBox="1">
            <a:spLocks/>
          </p:cNvSpPr>
          <p:nvPr userDrawn="1"/>
        </p:nvSpPr>
        <p:spPr>
          <a:xfrm>
            <a:off x="8684745" y="6637733"/>
            <a:ext cx="275010" cy="144000"/>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55 Roman" panose="020B0604020202020204" pitchFamily="34" charset="0"/>
              </a:rPr>
              <a:pPr>
                <a:lnSpc>
                  <a:spcPct val="85000"/>
                </a:lnSpc>
                <a:spcAft>
                  <a:spcPts val="1200"/>
                </a:spcAft>
                <a:buClr>
                  <a:srgbClr val="FFFFFF"/>
                </a:buClr>
                <a:defRPr/>
              </a:pPr>
              <a:t>‹N°›</a:t>
            </a:fld>
            <a:endParaRPr lang="en-GB" sz="800">
              <a:solidFill>
                <a:srgbClr val="000000"/>
              </a:solidFill>
              <a:latin typeface="Helvetica 55 Roman" panose="020B0604020202020204" pitchFamily="34" charset="0"/>
            </a:endParaRPr>
          </a:p>
        </p:txBody>
      </p:sp>
      <p:sp>
        <p:nvSpPr>
          <p:cNvPr id="7" name="Text Placeholder 10"/>
          <p:cNvSpPr txBox="1">
            <a:spLocks/>
          </p:cNvSpPr>
          <p:nvPr userDrawn="1"/>
        </p:nvSpPr>
        <p:spPr>
          <a:xfrm>
            <a:off x="2986584" y="6637800"/>
            <a:ext cx="3182938" cy="144000"/>
          </a:xfrm>
          <a:prstGeom prst="rect">
            <a:avLst/>
          </a:prstGeom>
        </p:spPr>
        <p:txBody>
          <a:bodyPr wrap="square" lIns="0" tIns="0" rIns="0" bIns="0" anchor="ctr" anchorCtr="1">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000000"/>
                </a:solidFill>
                <a:latin typeface="Helvetica 55 Roman" panose="020B0604020202020204" pitchFamily="34" charset="0"/>
              </a:rPr>
              <a:t>Orange Applications for Business</a:t>
            </a:r>
          </a:p>
        </p:txBody>
      </p:sp>
      <p:sp>
        <p:nvSpPr>
          <p:cNvPr id="8" name="Rectangle 744"/>
          <p:cNvSpPr txBox="1">
            <a:spLocks noChangeArrowheads="1"/>
          </p:cNvSpPr>
          <p:nvPr userDrawn="1"/>
        </p:nvSpPr>
        <p:spPr bwMode="auto">
          <a:xfrm>
            <a:off x="362263" y="6557389"/>
            <a:ext cx="1008112" cy="287867"/>
          </a:xfrm>
          <a:prstGeom prst="rect">
            <a:avLst/>
          </a:prstGeom>
          <a:noFill/>
          <a:ln w="9525">
            <a:noFill/>
            <a:miter lim="800000"/>
            <a:headEnd/>
            <a:tailEnd/>
          </a:ln>
          <a:effectLst/>
        </p:spPr>
        <p:txBody>
          <a:bodyPr vert="horz" wrap="none" lIns="0" tIns="45720" rIns="0" bIns="45720" numCol="1" anchor="t" anchorCtr="0" compatLnSpc="1">
            <a:prstTxWarp prst="textNoShape">
              <a:avLst/>
            </a:prstTxWarp>
          </a:bodyPr>
          <a:lstStyle>
            <a:defPPr>
              <a:defRPr lang="en-GB"/>
            </a:defPPr>
            <a:lvl1pPr algn="l" rtl="0" fontAlgn="base">
              <a:spcBef>
                <a:spcPct val="0"/>
              </a:spcBef>
              <a:spcAft>
                <a:spcPct val="0"/>
              </a:spcAft>
              <a:defRPr sz="1000" kern="1200">
                <a:solidFill>
                  <a:schemeClr val="tx1"/>
                </a:solidFill>
                <a:latin typeface="Helvetica 55 Roman" pitchFamily="34" charset="0"/>
                <a:ea typeface="+mn-ea"/>
                <a:cs typeface="+mn-cs"/>
              </a:defRPr>
            </a:lvl1pPr>
            <a:lvl2pPr marL="457200" algn="l" rtl="0" fontAlgn="base">
              <a:spcBef>
                <a:spcPct val="0"/>
              </a:spcBef>
              <a:spcAft>
                <a:spcPct val="0"/>
              </a:spcAft>
              <a:defRPr sz="2000" kern="1200">
                <a:solidFill>
                  <a:schemeClr val="tx1"/>
                </a:solidFill>
                <a:latin typeface="Helvetica 45 Light" pitchFamily="34" charset="0"/>
                <a:ea typeface="+mn-ea"/>
                <a:cs typeface="+mn-cs"/>
              </a:defRPr>
            </a:lvl2pPr>
            <a:lvl3pPr marL="914400" algn="l" rtl="0" fontAlgn="base">
              <a:spcBef>
                <a:spcPct val="0"/>
              </a:spcBef>
              <a:spcAft>
                <a:spcPct val="0"/>
              </a:spcAft>
              <a:defRPr sz="2000" kern="1200">
                <a:solidFill>
                  <a:schemeClr val="tx1"/>
                </a:solidFill>
                <a:latin typeface="Helvetica 45 Light" pitchFamily="34" charset="0"/>
                <a:ea typeface="+mn-ea"/>
                <a:cs typeface="+mn-cs"/>
              </a:defRPr>
            </a:lvl3pPr>
            <a:lvl4pPr marL="1371600" algn="l" rtl="0" fontAlgn="base">
              <a:spcBef>
                <a:spcPct val="0"/>
              </a:spcBef>
              <a:spcAft>
                <a:spcPct val="0"/>
              </a:spcAft>
              <a:defRPr sz="2000" kern="1200">
                <a:solidFill>
                  <a:schemeClr val="tx1"/>
                </a:solidFill>
                <a:latin typeface="Helvetica 45 Light" pitchFamily="34" charset="0"/>
                <a:ea typeface="+mn-ea"/>
                <a:cs typeface="+mn-cs"/>
              </a:defRPr>
            </a:lvl4pPr>
            <a:lvl5pPr marL="1828800" algn="l"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a:lstStyle>
          <a:p>
            <a:r>
              <a:rPr lang="fr-FR" sz="800" dirty="0" err="1" smtClean="0">
                <a:solidFill>
                  <a:srgbClr val="000000"/>
                </a:solidFill>
              </a:rPr>
              <a:t>CRAC_ppt</a:t>
            </a:r>
            <a:r>
              <a:rPr lang="fr-FR" sz="800" dirty="0" smtClean="0">
                <a:solidFill>
                  <a:srgbClr val="000000"/>
                </a:solidFill>
              </a:rPr>
              <a:t>/2.0/Dec17</a:t>
            </a:r>
          </a:p>
        </p:txBody>
      </p:sp>
    </p:spTree>
    <p:extLst>
      <p:ext uri="{BB962C8B-B14F-4D97-AF65-F5344CB8AC3E}">
        <p14:creationId xmlns:p14="http://schemas.microsoft.com/office/powerpoint/2010/main" val="10590626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med">
    <p:fade/>
  </p:transition>
  <p:timing>
    <p:tnLst>
      <p:par>
        <p:cTn id="1" dur="indefinite" restart="never" nodeType="tmRoot"/>
      </p:par>
    </p:tnLst>
  </p:timing>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452973"/>
            <a:ext cx="8470900"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smtClean="0"/>
              <a:t>Cliquez ici pour saisir le titre principal</a:t>
            </a:r>
          </a:p>
        </p:txBody>
      </p:sp>
      <p:sp>
        <p:nvSpPr>
          <p:cNvPr id="2051" name="Text Placeholder 2"/>
          <p:cNvSpPr>
            <a:spLocks noGrp="1"/>
          </p:cNvSpPr>
          <p:nvPr>
            <p:ph type="body" idx="1"/>
          </p:nvPr>
        </p:nvSpPr>
        <p:spPr bwMode="auto">
          <a:xfrm>
            <a:off x="336561" y="1739180"/>
            <a:ext cx="8474075"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smtClean="0"/>
              <a:t>Modifiez le texte du masque</a:t>
            </a:r>
          </a:p>
          <a:p>
            <a:pPr lvl="1"/>
            <a:r>
              <a:rPr lang="fr-FR" altLang="en-US" dirty="0" smtClean="0"/>
              <a:t>Deuxième niveau</a:t>
            </a:r>
          </a:p>
          <a:p>
            <a:pPr lvl="2"/>
            <a:r>
              <a:rPr lang="fr-FR" altLang="en-US" dirty="0" smtClean="0"/>
              <a:t>Troisième niveau</a:t>
            </a:r>
          </a:p>
          <a:p>
            <a:pPr lvl="3"/>
            <a:r>
              <a:rPr lang="fr-FR" altLang="en-US" dirty="0" smtClean="0"/>
              <a:t>Quatrième niveau</a:t>
            </a:r>
          </a:p>
          <a:p>
            <a:pPr lvl="4"/>
            <a:r>
              <a:rPr lang="fr-FR" altLang="en-US" dirty="0" smtClean="0"/>
              <a:t>Cinquième niveau</a:t>
            </a:r>
            <a:endParaRPr lang="en-GB" altLang="en-US" dirty="0" smtClean="0"/>
          </a:p>
        </p:txBody>
      </p:sp>
      <p:sp>
        <p:nvSpPr>
          <p:cNvPr id="6" name="Text Placeholder 10"/>
          <p:cNvSpPr txBox="1">
            <a:spLocks/>
          </p:cNvSpPr>
          <p:nvPr userDrawn="1"/>
        </p:nvSpPr>
        <p:spPr>
          <a:xfrm>
            <a:off x="8684745" y="6637733"/>
            <a:ext cx="275010" cy="144000"/>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55 Roman" panose="020B0604020202020204" pitchFamily="34" charset="0"/>
              </a:rPr>
              <a:pPr>
                <a:lnSpc>
                  <a:spcPct val="85000"/>
                </a:lnSpc>
                <a:spcAft>
                  <a:spcPts val="1200"/>
                </a:spcAft>
                <a:buClr>
                  <a:srgbClr val="FFFFFF"/>
                </a:buClr>
                <a:defRPr/>
              </a:pPr>
              <a:t>‹N°›</a:t>
            </a:fld>
            <a:endParaRPr lang="en-GB" sz="800">
              <a:solidFill>
                <a:srgbClr val="000000"/>
              </a:solidFill>
              <a:latin typeface="Helvetica 55 Roman" panose="020B0604020202020204" pitchFamily="34" charset="0"/>
            </a:endParaRPr>
          </a:p>
        </p:txBody>
      </p:sp>
      <p:sp>
        <p:nvSpPr>
          <p:cNvPr id="7" name="Text Placeholder 10"/>
          <p:cNvSpPr txBox="1">
            <a:spLocks/>
          </p:cNvSpPr>
          <p:nvPr userDrawn="1"/>
        </p:nvSpPr>
        <p:spPr>
          <a:xfrm>
            <a:off x="2986584" y="6637800"/>
            <a:ext cx="3182938" cy="144000"/>
          </a:xfrm>
          <a:prstGeom prst="rect">
            <a:avLst/>
          </a:prstGeom>
        </p:spPr>
        <p:txBody>
          <a:bodyPr wrap="square" lIns="0" tIns="0" rIns="0" bIns="0" anchor="ctr" anchorCtr="1">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000000"/>
                </a:solidFill>
                <a:latin typeface="Helvetica 55 Roman" panose="020B0604020202020204" pitchFamily="34" charset="0"/>
              </a:rPr>
              <a:t>Orange Applications for Business</a:t>
            </a:r>
          </a:p>
        </p:txBody>
      </p:sp>
      <p:sp>
        <p:nvSpPr>
          <p:cNvPr id="8" name="Rectangle 744"/>
          <p:cNvSpPr txBox="1">
            <a:spLocks noChangeArrowheads="1"/>
          </p:cNvSpPr>
          <p:nvPr userDrawn="1"/>
        </p:nvSpPr>
        <p:spPr bwMode="auto">
          <a:xfrm>
            <a:off x="362263" y="6557389"/>
            <a:ext cx="1008112" cy="287867"/>
          </a:xfrm>
          <a:prstGeom prst="rect">
            <a:avLst/>
          </a:prstGeom>
          <a:noFill/>
          <a:ln w="9525">
            <a:noFill/>
            <a:miter lim="800000"/>
            <a:headEnd/>
            <a:tailEnd/>
          </a:ln>
          <a:effectLst/>
        </p:spPr>
        <p:txBody>
          <a:bodyPr vert="horz" wrap="none" lIns="0" tIns="45720" rIns="0" bIns="45720" numCol="1" anchor="t" anchorCtr="0" compatLnSpc="1">
            <a:prstTxWarp prst="textNoShape">
              <a:avLst/>
            </a:prstTxWarp>
          </a:bodyPr>
          <a:lstStyle>
            <a:defPPr>
              <a:defRPr lang="en-GB"/>
            </a:defPPr>
            <a:lvl1pPr algn="l" rtl="0" fontAlgn="base">
              <a:spcBef>
                <a:spcPct val="0"/>
              </a:spcBef>
              <a:spcAft>
                <a:spcPct val="0"/>
              </a:spcAft>
              <a:defRPr sz="1000" kern="1200">
                <a:solidFill>
                  <a:schemeClr val="tx1"/>
                </a:solidFill>
                <a:latin typeface="Helvetica 55 Roman" pitchFamily="34" charset="0"/>
                <a:ea typeface="+mn-ea"/>
                <a:cs typeface="+mn-cs"/>
              </a:defRPr>
            </a:lvl1pPr>
            <a:lvl2pPr marL="457200" algn="l" rtl="0" fontAlgn="base">
              <a:spcBef>
                <a:spcPct val="0"/>
              </a:spcBef>
              <a:spcAft>
                <a:spcPct val="0"/>
              </a:spcAft>
              <a:defRPr sz="2000" kern="1200">
                <a:solidFill>
                  <a:schemeClr val="tx1"/>
                </a:solidFill>
                <a:latin typeface="Helvetica 45 Light" pitchFamily="34" charset="0"/>
                <a:ea typeface="+mn-ea"/>
                <a:cs typeface="+mn-cs"/>
              </a:defRPr>
            </a:lvl2pPr>
            <a:lvl3pPr marL="914400" algn="l" rtl="0" fontAlgn="base">
              <a:spcBef>
                <a:spcPct val="0"/>
              </a:spcBef>
              <a:spcAft>
                <a:spcPct val="0"/>
              </a:spcAft>
              <a:defRPr sz="2000" kern="1200">
                <a:solidFill>
                  <a:schemeClr val="tx1"/>
                </a:solidFill>
                <a:latin typeface="Helvetica 45 Light" pitchFamily="34" charset="0"/>
                <a:ea typeface="+mn-ea"/>
                <a:cs typeface="+mn-cs"/>
              </a:defRPr>
            </a:lvl3pPr>
            <a:lvl4pPr marL="1371600" algn="l" rtl="0" fontAlgn="base">
              <a:spcBef>
                <a:spcPct val="0"/>
              </a:spcBef>
              <a:spcAft>
                <a:spcPct val="0"/>
              </a:spcAft>
              <a:defRPr sz="2000" kern="1200">
                <a:solidFill>
                  <a:schemeClr val="tx1"/>
                </a:solidFill>
                <a:latin typeface="Helvetica 45 Light" pitchFamily="34" charset="0"/>
                <a:ea typeface="+mn-ea"/>
                <a:cs typeface="+mn-cs"/>
              </a:defRPr>
            </a:lvl4pPr>
            <a:lvl5pPr marL="1828800" algn="l"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a:lstStyle>
          <a:p>
            <a:r>
              <a:rPr lang="fr-FR" sz="800" dirty="0" err="1" smtClean="0">
                <a:solidFill>
                  <a:srgbClr val="000000"/>
                </a:solidFill>
              </a:rPr>
              <a:t>CRAC_ppt</a:t>
            </a:r>
            <a:r>
              <a:rPr lang="fr-FR" sz="800" dirty="0" smtClean="0">
                <a:solidFill>
                  <a:srgbClr val="000000"/>
                </a:solidFill>
              </a:rPr>
              <a:t>/2.0/Dec17</a:t>
            </a:r>
          </a:p>
        </p:txBody>
      </p:sp>
    </p:spTree>
    <p:extLst>
      <p:ext uri="{BB962C8B-B14F-4D97-AF65-F5344CB8AC3E}">
        <p14:creationId xmlns:p14="http://schemas.microsoft.com/office/powerpoint/2010/main" val="7140808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ransition spd="med">
    <p:fade/>
  </p:transition>
  <p:timing>
    <p:tnLst>
      <p:par>
        <p:cTn id="1" dur="indefinite" restart="never" nodeType="tmRoot"/>
      </p:par>
    </p:tnLst>
  </p:timing>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452970"/>
            <a:ext cx="8470900"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smtClean="0"/>
              <a:t>Cliquez ici pour saisir le titre principal</a:t>
            </a:r>
          </a:p>
        </p:txBody>
      </p:sp>
      <p:sp>
        <p:nvSpPr>
          <p:cNvPr id="2051" name="Text Placeholder 2"/>
          <p:cNvSpPr>
            <a:spLocks noGrp="1"/>
          </p:cNvSpPr>
          <p:nvPr>
            <p:ph type="body" idx="1"/>
          </p:nvPr>
        </p:nvSpPr>
        <p:spPr bwMode="auto">
          <a:xfrm>
            <a:off x="336557" y="1739180"/>
            <a:ext cx="8474075"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smtClean="0"/>
              <a:t>Modifiez le texte du masque</a:t>
            </a:r>
          </a:p>
          <a:p>
            <a:pPr lvl="1"/>
            <a:r>
              <a:rPr lang="fr-FR" altLang="en-US" dirty="0" smtClean="0"/>
              <a:t>Deuxième niveau</a:t>
            </a:r>
          </a:p>
          <a:p>
            <a:pPr lvl="2"/>
            <a:r>
              <a:rPr lang="fr-FR" altLang="en-US" dirty="0" smtClean="0"/>
              <a:t>Troisième niveau</a:t>
            </a:r>
          </a:p>
          <a:p>
            <a:pPr lvl="3"/>
            <a:r>
              <a:rPr lang="fr-FR" altLang="en-US" dirty="0" smtClean="0"/>
              <a:t>Quatrième niveau</a:t>
            </a:r>
          </a:p>
          <a:p>
            <a:pPr lvl="4"/>
            <a:r>
              <a:rPr lang="fr-FR" altLang="en-US" dirty="0" smtClean="0"/>
              <a:t>Cinquième niveau</a:t>
            </a:r>
            <a:endParaRPr lang="en-GB" altLang="en-US" dirty="0" smtClean="0"/>
          </a:p>
        </p:txBody>
      </p:sp>
      <p:sp>
        <p:nvSpPr>
          <p:cNvPr id="4" name="Text Placeholder 10"/>
          <p:cNvSpPr txBox="1">
            <a:spLocks/>
          </p:cNvSpPr>
          <p:nvPr/>
        </p:nvSpPr>
        <p:spPr>
          <a:xfrm>
            <a:off x="336550" y="5962655"/>
            <a:ext cx="275010" cy="446615"/>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endParaRPr lang="en-GB" sz="800">
              <a:solidFill>
                <a:srgbClr val="000000"/>
              </a:solidFill>
              <a:latin typeface="Helvetica 75 Bold" panose="020B0804020202020204" pitchFamily="34" charset="0"/>
            </a:endParaRPr>
          </a:p>
        </p:txBody>
      </p:sp>
      <p:sp>
        <p:nvSpPr>
          <p:cNvPr id="6" name="Text Placeholder 10"/>
          <p:cNvSpPr txBox="1">
            <a:spLocks/>
          </p:cNvSpPr>
          <p:nvPr userDrawn="1"/>
        </p:nvSpPr>
        <p:spPr>
          <a:xfrm>
            <a:off x="8684745" y="6637733"/>
            <a:ext cx="275010" cy="144000"/>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55 Roman" panose="020B0604020202020204" pitchFamily="34" charset="0"/>
              </a:rPr>
              <a:pPr>
                <a:lnSpc>
                  <a:spcPct val="85000"/>
                </a:lnSpc>
                <a:spcAft>
                  <a:spcPts val="1200"/>
                </a:spcAft>
                <a:buClr>
                  <a:srgbClr val="FFFFFF"/>
                </a:buClr>
                <a:defRPr/>
              </a:pPr>
              <a:t>‹N°›</a:t>
            </a:fld>
            <a:endParaRPr lang="en-GB" sz="800">
              <a:solidFill>
                <a:srgbClr val="000000"/>
              </a:solidFill>
              <a:latin typeface="Helvetica 55 Roman" panose="020B0604020202020204" pitchFamily="34" charset="0"/>
            </a:endParaRPr>
          </a:p>
        </p:txBody>
      </p:sp>
      <p:sp>
        <p:nvSpPr>
          <p:cNvPr id="7" name="Text Placeholder 10"/>
          <p:cNvSpPr txBox="1">
            <a:spLocks/>
          </p:cNvSpPr>
          <p:nvPr userDrawn="1"/>
        </p:nvSpPr>
        <p:spPr>
          <a:xfrm>
            <a:off x="2986584" y="6637800"/>
            <a:ext cx="3182938" cy="144000"/>
          </a:xfrm>
          <a:prstGeom prst="rect">
            <a:avLst/>
          </a:prstGeom>
        </p:spPr>
        <p:txBody>
          <a:bodyPr wrap="square" lIns="0" tIns="0" rIns="0" bIns="0" anchor="ctr" anchorCtr="1">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000000"/>
                </a:solidFill>
                <a:latin typeface="Helvetica 55 Roman" panose="020B0604020202020204" pitchFamily="34" charset="0"/>
              </a:rPr>
              <a:t>Orange Applications for Business</a:t>
            </a:r>
          </a:p>
        </p:txBody>
      </p:sp>
      <p:sp>
        <p:nvSpPr>
          <p:cNvPr id="8" name="Rectangle 744"/>
          <p:cNvSpPr txBox="1">
            <a:spLocks noChangeArrowheads="1"/>
          </p:cNvSpPr>
          <p:nvPr userDrawn="1"/>
        </p:nvSpPr>
        <p:spPr bwMode="auto">
          <a:xfrm>
            <a:off x="362263" y="6557389"/>
            <a:ext cx="1008112" cy="287867"/>
          </a:xfrm>
          <a:prstGeom prst="rect">
            <a:avLst/>
          </a:prstGeom>
          <a:noFill/>
          <a:ln w="9525">
            <a:noFill/>
            <a:miter lim="800000"/>
            <a:headEnd/>
            <a:tailEnd/>
          </a:ln>
          <a:effectLst/>
        </p:spPr>
        <p:txBody>
          <a:bodyPr vert="horz" wrap="none" lIns="0" tIns="45720" rIns="0" bIns="45720" numCol="1" anchor="t" anchorCtr="0" compatLnSpc="1">
            <a:prstTxWarp prst="textNoShape">
              <a:avLst/>
            </a:prstTxWarp>
          </a:bodyPr>
          <a:lstStyle>
            <a:defPPr>
              <a:defRPr lang="en-GB"/>
            </a:defPPr>
            <a:lvl1pPr algn="l" rtl="0" fontAlgn="base">
              <a:spcBef>
                <a:spcPct val="0"/>
              </a:spcBef>
              <a:spcAft>
                <a:spcPct val="0"/>
              </a:spcAft>
              <a:defRPr sz="1000" kern="1200">
                <a:solidFill>
                  <a:schemeClr val="tx1"/>
                </a:solidFill>
                <a:latin typeface="Helvetica 55 Roman" pitchFamily="34" charset="0"/>
                <a:ea typeface="+mn-ea"/>
                <a:cs typeface="+mn-cs"/>
              </a:defRPr>
            </a:lvl1pPr>
            <a:lvl2pPr marL="457200" algn="l" rtl="0" fontAlgn="base">
              <a:spcBef>
                <a:spcPct val="0"/>
              </a:spcBef>
              <a:spcAft>
                <a:spcPct val="0"/>
              </a:spcAft>
              <a:defRPr sz="2000" kern="1200">
                <a:solidFill>
                  <a:schemeClr val="tx1"/>
                </a:solidFill>
                <a:latin typeface="Helvetica 45 Light" pitchFamily="34" charset="0"/>
                <a:ea typeface="+mn-ea"/>
                <a:cs typeface="+mn-cs"/>
              </a:defRPr>
            </a:lvl2pPr>
            <a:lvl3pPr marL="914400" algn="l" rtl="0" fontAlgn="base">
              <a:spcBef>
                <a:spcPct val="0"/>
              </a:spcBef>
              <a:spcAft>
                <a:spcPct val="0"/>
              </a:spcAft>
              <a:defRPr sz="2000" kern="1200">
                <a:solidFill>
                  <a:schemeClr val="tx1"/>
                </a:solidFill>
                <a:latin typeface="Helvetica 45 Light" pitchFamily="34" charset="0"/>
                <a:ea typeface="+mn-ea"/>
                <a:cs typeface="+mn-cs"/>
              </a:defRPr>
            </a:lvl3pPr>
            <a:lvl4pPr marL="1371600" algn="l" rtl="0" fontAlgn="base">
              <a:spcBef>
                <a:spcPct val="0"/>
              </a:spcBef>
              <a:spcAft>
                <a:spcPct val="0"/>
              </a:spcAft>
              <a:defRPr sz="2000" kern="1200">
                <a:solidFill>
                  <a:schemeClr val="tx1"/>
                </a:solidFill>
                <a:latin typeface="Helvetica 45 Light" pitchFamily="34" charset="0"/>
                <a:ea typeface="+mn-ea"/>
                <a:cs typeface="+mn-cs"/>
              </a:defRPr>
            </a:lvl4pPr>
            <a:lvl5pPr marL="1828800" algn="l"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a:lstStyle>
          <a:p>
            <a:r>
              <a:rPr lang="fr-FR" sz="800" dirty="0" err="1" smtClean="0">
                <a:solidFill>
                  <a:srgbClr val="000000"/>
                </a:solidFill>
              </a:rPr>
              <a:t>CRAC_ppt</a:t>
            </a:r>
            <a:r>
              <a:rPr lang="fr-FR" sz="800" dirty="0" smtClean="0">
                <a:solidFill>
                  <a:srgbClr val="000000"/>
                </a:solidFill>
              </a:rPr>
              <a:t>/2.0/Dec17</a:t>
            </a:r>
          </a:p>
        </p:txBody>
      </p:sp>
    </p:spTree>
    <p:extLst>
      <p:ext uri="{BB962C8B-B14F-4D97-AF65-F5344CB8AC3E}">
        <p14:creationId xmlns:p14="http://schemas.microsoft.com/office/powerpoint/2010/main" val="363511768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Lst>
  <p:transition spd="med">
    <p:fade/>
  </p:transition>
  <p:timing>
    <p:tnLst>
      <p:par>
        <p:cTn id="1" dur="indefinite" restart="never" nodeType="tmRoot"/>
      </p:par>
    </p:tnLst>
  </p:timing>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113" y="3060700"/>
            <a:ext cx="4830763" cy="736600"/>
          </a:xfrm>
        </p:spPr>
        <p:txBody>
          <a:bodyPr/>
          <a:lstStyle/>
          <a:p>
            <a:pPr eaLnBrk="1" fontAlgn="auto" hangingPunct="1">
              <a:spcAft>
                <a:spcPts val="0"/>
              </a:spcAft>
              <a:defRPr/>
            </a:pPr>
            <a:r>
              <a:rPr lang="fr-FR" dirty="0" smtClean="0"/>
              <a:t>&lt;Client&gt;</a:t>
            </a:r>
          </a:p>
          <a:p>
            <a:pPr eaLnBrk="1" fontAlgn="auto" hangingPunct="1">
              <a:spcAft>
                <a:spcPts val="0"/>
              </a:spcAft>
              <a:defRPr/>
            </a:pPr>
            <a:r>
              <a:rPr lang="fr-FR" dirty="0" smtClean="0"/>
              <a:t>&lt;Titre projet&gt;</a:t>
            </a:r>
          </a:p>
          <a:p>
            <a:pPr eaLnBrk="1" fontAlgn="auto" hangingPunct="1">
              <a:spcAft>
                <a:spcPts val="0"/>
              </a:spcAft>
              <a:defRPr/>
            </a:pPr>
            <a:endParaRPr lang="fr-FR" dirty="0" smtClean="0"/>
          </a:p>
        </p:txBody>
      </p:sp>
      <p:sp>
        <p:nvSpPr>
          <p:cNvPr id="40963" name="ZoneTexte 9"/>
          <p:cNvSpPr txBox="1">
            <a:spLocks noChangeArrowheads="1"/>
          </p:cNvSpPr>
          <p:nvPr/>
        </p:nvSpPr>
        <p:spPr bwMode="auto">
          <a:xfrm>
            <a:off x="274651" y="3812117"/>
            <a:ext cx="3944457" cy="215444"/>
          </a:xfrm>
          <a:prstGeom prst="rect">
            <a:avLst/>
          </a:prstGeom>
          <a:solidFill>
            <a:srgbClr val="50BE87"/>
          </a:solidFill>
          <a:ln>
            <a:noFill/>
          </a:ln>
        </p:spPr>
        <p:txBody>
          <a:bodyPr wrap="square" lIns="0" tIns="0" rIns="0" bIns="0">
            <a:spAutoFit/>
          </a:bodyPr>
          <a:lstStyle>
            <a:lvl1pPr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2"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2"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9pPr>
          </a:lstStyle>
          <a:p>
            <a:pPr algn="l" eaLnBrk="1" fontAlgn="auto" hangingPunct="1">
              <a:lnSpc>
                <a:spcPct val="100000"/>
              </a:lnSpc>
              <a:spcBef>
                <a:spcPct val="0"/>
              </a:spcBef>
              <a:spcAft>
                <a:spcPts val="0"/>
              </a:spcAft>
              <a:buClrTx/>
              <a:buSzTx/>
              <a:buFontTx/>
              <a:buNone/>
            </a:pPr>
            <a:r>
              <a:rPr lang="fr-FR" altLang="fr-FR" dirty="0">
                <a:solidFill>
                  <a:srgbClr val="FFFFFF"/>
                </a:solidFill>
              </a:rPr>
              <a:t>Compte-rendu </a:t>
            </a:r>
            <a:r>
              <a:rPr lang="fr-FR" altLang="fr-FR" dirty="0" smtClean="0">
                <a:solidFill>
                  <a:srgbClr val="FFFFFF"/>
                </a:solidFill>
              </a:rPr>
              <a:t>Réunion d’Avancement Client</a:t>
            </a:r>
            <a:endParaRPr lang="fr-FR" altLang="fr-FR" sz="1200" dirty="0">
              <a:solidFill>
                <a:srgbClr val="FFFFFF"/>
              </a:solidFill>
            </a:endParaRPr>
          </a:p>
        </p:txBody>
      </p:sp>
      <p:sp>
        <p:nvSpPr>
          <p:cNvPr id="40964" name="ZoneTexte 10"/>
          <p:cNvSpPr>
            <a:spLocks/>
          </p:cNvSpPr>
          <p:nvPr/>
        </p:nvSpPr>
        <p:spPr bwMode="auto">
          <a:xfrm>
            <a:off x="1524000" y="4939877"/>
            <a:ext cx="3559628" cy="369332"/>
          </a:xfrm>
          <a:custGeom>
            <a:avLst/>
            <a:gdLst>
              <a:gd name="T0" fmla="*/ 35612 w 1828800"/>
              <a:gd name="T1" fmla="*/ 1639 h 430887"/>
              <a:gd name="T2" fmla="*/ 10042619 w 1828800"/>
              <a:gd name="T3" fmla="*/ 0 h 430887"/>
              <a:gd name="T4" fmla="*/ 10042619 w 1828800"/>
              <a:gd name="T5" fmla="*/ 108907 h 430887"/>
              <a:gd name="T6" fmla="*/ 0 w 1828800"/>
              <a:gd name="T7" fmla="*/ 108907 h 430887"/>
              <a:gd name="T8" fmla="*/ 35612 w 1828800"/>
              <a:gd name="T9" fmla="*/ 1639 h 430887"/>
              <a:gd name="T10" fmla="*/ 0 60000 65536"/>
              <a:gd name="T11" fmla="*/ 0 60000 65536"/>
              <a:gd name="T12" fmla="*/ 0 60000 65536"/>
              <a:gd name="T13" fmla="*/ 0 60000 65536"/>
              <a:gd name="T14" fmla="*/ 0 60000 65536"/>
              <a:gd name="T15" fmla="*/ 0 w 1828800"/>
              <a:gd name="T16" fmla="*/ 0 h 430887"/>
              <a:gd name="T17" fmla="*/ 1828800 w 1828800"/>
              <a:gd name="T18" fmla="*/ 430887 h 430887"/>
            </a:gdLst>
            <a:ahLst/>
            <a:cxnLst>
              <a:cxn ang="T10">
                <a:pos x="T0" y="T1"/>
              </a:cxn>
              <a:cxn ang="T11">
                <a:pos x="T2" y="T3"/>
              </a:cxn>
              <a:cxn ang="T12">
                <a:pos x="T4" y="T5"/>
              </a:cxn>
              <a:cxn ang="T13">
                <a:pos x="T6" y="T7"/>
              </a:cxn>
              <a:cxn ang="T14">
                <a:pos x="T8" y="T9"/>
              </a:cxn>
            </a:cxnLst>
            <a:rect l="T15" t="T16" r="T17" b="T18"/>
            <a:pathLst>
              <a:path w="1828800" h="430887">
                <a:moveTo>
                  <a:pt x="6485" y="6485"/>
                </a:moveTo>
                <a:lnTo>
                  <a:pt x="1828800" y="0"/>
                </a:lnTo>
                <a:lnTo>
                  <a:pt x="1828800" y="430887"/>
                </a:lnTo>
                <a:lnTo>
                  <a:pt x="0" y="430887"/>
                </a:lnTo>
                <a:cubicBezTo>
                  <a:pt x="2162" y="289420"/>
                  <a:pt x="4323" y="147952"/>
                  <a:pt x="6485" y="6485"/>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0" tIns="0" rIns="0" bIns="0">
            <a:spAutoFit/>
          </a:bodyPr>
          <a:lstStyle>
            <a:lvl1pPr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2"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2"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9pPr>
          </a:lstStyle>
          <a:p>
            <a:pPr eaLnBrk="1" fontAlgn="auto" hangingPunct="1">
              <a:lnSpc>
                <a:spcPct val="100000"/>
              </a:lnSpc>
              <a:spcBef>
                <a:spcPct val="0"/>
              </a:spcBef>
              <a:spcAft>
                <a:spcPts val="0"/>
              </a:spcAft>
              <a:buClrTx/>
              <a:buSzTx/>
              <a:buFontTx/>
              <a:buNone/>
            </a:pPr>
            <a:r>
              <a:rPr lang="fr-FR" altLang="fr-FR" sz="1200" dirty="0" smtClean="0">
                <a:solidFill>
                  <a:srgbClr val="000000"/>
                </a:solidFill>
              </a:rPr>
              <a:t>Référence </a:t>
            </a:r>
            <a:r>
              <a:rPr lang="fr-FR" altLang="fr-FR" sz="1200" dirty="0">
                <a:solidFill>
                  <a:srgbClr val="000000"/>
                </a:solidFill>
              </a:rPr>
              <a:t>: </a:t>
            </a:r>
            <a:endParaRPr lang="fr-FR" altLang="fr-FR" sz="1200" dirty="0" smtClean="0">
              <a:solidFill>
                <a:srgbClr val="000000"/>
              </a:solidFill>
            </a:endParaRPr>
          </a:p>
          <a:p>
            <a:pPr eaLnBrk="1" fontAlgn="auto" hangingPunct="1">
              <a:lnSpc>
                <a:spcPct val="100000"/>
              </a:lnSpc>
              <a:spcBef>
                <a:spcPct val="0"/>
              </a:spcBef>
              <a:spcAft>
                <a:spcPts val="0"/>
              </a:spcAft>
              <a:buClrTx/>
              <a:buSzTx/>
              <a:buFontTx/>
              <a:buNone/>
            </a:pPr>
            <a:r>
              <a:rPr lang="fr-FR" altLang="fr-FR" sz="1200" dirty="0" smtClean="0">
                <a:solidFill>
                  <a:srgbClr val="000000"/>
                </a:solidFill>
              </a:rPr>
              <a:t>&lt;</a:t>
            </a:r>
            <a:r>
              <a:rPr lang="fr-FR" altLang="fr-FR" sz="1200" dirty="0" err="1" smtClean="0">
                <a:solidFill>
                  <a:srgbClr val="000000"/>
                </a:solidFill>
              </a:rPr>
              <a:t>Codeprojet_CRAC</a:t>
            </a:r>
            <a:r>
              <a:rPr lang="fr-FR" altLang="fr-FR" sz="1200" dirty="0" smtClean="0">
                <a:solidFill>
                  <a:srgbClr val="000000"/>
                </a:solidFill>
              </a:rPr>
              <a:t>&gt;&lt;</a:t>
            </a:r>
            <a:r>
              <a:rPr lang="fr-FR" altLang="fr-FR" sz="1200" dirty="0">
                <a:solidFill>
                  <a:srgbClr val="000000"/>
                </a:solidFill>
              </a:rPr>
              <a:t>Version&gt;</a:t>
            </a:r>
          </a:p>
        </p:txBody>
      </p:sp>
      <p:sp>
        <p:nvSpPr>
          <p:cNvPr id="40965" name="ZoneTexte 11"/>
          <p:cNvSpPr txBox="1">
            <a:spLocks noChangeArrowheads="1"/>
          </p:cNvSpPr>
          <p:nvPr/>
        </p:nvSpPr>
        <p:spPr bwMode="auto">
          <a:xfrm>
            <a:off x="5511800" y="4939877"/>
            <a:ext cx="2185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2"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2"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2" charset="0"/>
              </a:defRPr>
            </a:lvl9pPr>
          </a:lstStyle>
          <a:p>
            <a:pPr eaLnBrk="1" fontAlgn="auto" hangingPunct="1">
              <a:lnSpc>
                <a:spcPct val="100000"/>
              </a:lnSpc>
              <a:spcBef>
                <a:spcPct val="0"/>
              </a:spcBef>
              <a:spcAft>
                <a:spcPts val="0"/>
              </a:spcAft>
              <a:buClrTx/>
              <a:buSzTx/>
              <a:buFontTx/>
              <a:buNone/>
            </a:pPr>
            <a:r>
              <a:rPr lang="fr-FR" altLang="fr-FR" sz="1200" dirty="0" smtClean="0">
                <a:solidFill>
                  <a:srgbClr val="000000"/>
                </a:solidFill>
              </a:rPr>
              <a:t>Date :</a:t>
            </a:r>
          </a:p>
          <a:p>
            <a:pPr eaLnBrk="1" fontAlgn="auto" hangingPunct="1">
              <a:lnSpc>
                <a:spcPct val="100000"/>
              </a:lnSpc>
              <a:spcBef>
                <a:spcPct val="0"/>
              </a:spcBef>
              <a:spcAft>
                <a:spcPts val="0"/>
              </a:spcAft>
              <a:buClrTx/>
              <a:buSzTx/>
              <a:buFontTx/>
              <a:buNone/>
            </a:pPr>
            <a:r>
              <a:rPr lang="fr-FR" altLang="fr-FR" sz="1200" dirty="0" smtClean="0">
                <a:solidFill>
                  <a:srgbClr val="000000"/>
                </a:solidFill>
              </a:rPr>
              <a:t>&lt;Date </a:t>
            </a:r>
            <a:r>
              <a:rPr lang="fr-FR" altLang="fr-FR" sz="1200" dirty="0">
                <a:solidFill>
                  <a:srgbClr val="000000"/>
                </a:solidFill>
              </a:rPr>
              <a:t>de version&gt;</a:t>
            </a:r>
          </a:p>
        </p:txBody>
      </p:sp>
      <p:sp>
        <p:nvSpPr>
          <p:cNvPr id="13" name="Rectangle 12"/>
          <p:cNvSpPr/>
          <p:nvPr/>
        </p:nvSpPr>
        <p:spPr>
          <a:xfrm>
            <a:off x="1524011" y="4750647"/>
            <a:ext cx="3559629" cy="745378"/>
          </a:xfrm>
          <a:prstGeom prst="rect">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1600" dirty="0">
              <a:solidFill>
                <a:srgbClr val="000000"/>
              </a:solidFill>
            </a:endParaRPr>
          </a:p>
        </p:txBody>
      </p:sp>
      <p:sp>
        <p:nvSpPr>
          <p:cNvPr id="14" name="Rectangle 13"/>
          <p:cNvSpPr/>
          <p:nvPr/>
        </p:nvSpPr>
        <p:spPr>
          <a:xfrm>
            <a:off x="5510213" y="4729480"/>
            <a:ext cx="2209800" cy="745378"/>
          </a:xfrm>
          <a:prstGeom prst="rect">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1600" dirty="0">
              <a:solidFill>
                <a:srgbClr val="000000"/>
              </a:solidFill>
            </a:endParaRPr>
          </a:p>
        </p:txBody>
      </p:sp>
      <p:sp>
        <p:nvSpPr>
          <p:cNvPr id="15" name="Rectangle 14"/>
          <p:cNvSpPr/>
          <p:nvPr/>
        </p:nvSpPr>
        <p:spPr>
          <a:xfrm>
            <a:off x="7162800" y="3225800"/>
            <a:ext cx="1295400" cy="812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fr-FR" sz="1600" dirty="0">
                <a:solidFill>
                  <a:srgbClr val="000000"/>
                </a:solidFill>
              </a:rPr>
              <a:t>Logo du client</a:t>
            </a:r>
          </a:p>
        </p:txBody>
      </p:sp>
      <p:pic>
        <p:nvPicPr>
          <p:cNvPr id="40969"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25400"/>
            <a:ext cx="9147175" cy="296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p:cNvSpPr txBox="1"/>
          <p:nvPr/>
        </p:nvSpPr>
        <p:spPr>
          <a:xfrm>
            <a:off x="184704" y="4053355"/>
            <a:ext cx="2281394" cy="230832"/>
          </a:xfrm>
          <a:prstGeom prst="rect">
            <a:avLst/>
          </a:prstGeom>
          <a:noFill/>
        </p:spPr>
        <p:txBody>
          <a:bodyPr wrap="none" rtlCol="0">
            <a:spAutoFit/>
          </a:bodyPr>
          <a:lstStyle/>
          <a:p>
            <a:pPr algn="l" fontAlgn="auto">
              <a:spcBef>
                <a:spcPts val="0"/>
              </a:spcBef>
              <a:spcAft>
                <a:spcPts val="0"/>
              </a:spcAft>
            </a:pPr>
            <a:r>
              <a:rPr lang="en-US" sz="900" dirty="0">
                <a:solidFill>
                  <a:srgbClr val="000000"/>
                </a:solidFill>
                <a:latin typeface="Helvetica 75"/>
              </a:rPr>
              <a:t>Interne Orange Applications for </a:t>
            </a:r>
            <a:r>
              <a:rPr lang="en-US" sz="900" dirty="0" smtClean="0">
                <a:solidFill>
                  <a:srgbClr val="000000"/>
                </a:solidFill>
                <a:latin typeface="Helvetica 75"/>
              </a:rPr>
              <a:t>Business</a:t>
            </a:r>
            <a:endParaRPr lang="en-US" sz="900" dirty="0">
              <a:solidFill>
                <a:srgbClr val="000000"/>
              </a:solidFill>
              <a:latin typeface="Helvetica 75"/>
            </a:endParaRPr>
          </a:p>
        </p:txBody>
      </p:sp>
      <p:sp>
        <p:nvSpPr>
          <p:cNvPr id="11" name="Rectangle 10"/>
          <p:cNvSpPr/>
          <p:nvPr/>
        </p:nvSpPr>
        <p:spPr>
          <a:xfrm>
            <a:off x="981456" y="5802483"/>
            <a:ext cx="7712964" cy="938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Mettre à jour la notion de &lt;Client&gt; : CTRL + H </a:t>
            </a:r>
          </a:p>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Indiquer dans « Rechercher » : &lt;Client&gt;  </a:t>
            </a:r>
          </a:p>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Indiquer dans «  Remplacer par » : le nom du client</a:t>
            </a:r>
          </a:p>
          <a:p>
            <a:pPr algn="l" fontAlgn="auto">
              <a:spcBef>
                <a:spcPts val="0"/>
              </a:spcBef>
              <a:spcAft>
                <a:spcPts val="0"/>
              </a:spcAft>
              <a:buFont typeface="Arial" pitchFamily="34" charset="0"/>
              <a:buNone/>
            </a:pPr>
            <a:endParaRPr lang="fr-FR" sz="900" i="1" dirty="0">
              <a:solidFill>
                <a:srgbClr val="0000FF"/>
              </a:solidFill>
              <a:latin typeface="Helvetica 75 Bold" panose="020B0804020202020204" pitchFamily="34" charset="0"/>
              <a:ea typeface="ＭＳ Ｐゴシック" pitchFamily="34" charset="-128"/>
            </a:endParaRPr>
          </a:p>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Idem pour le &lt;Titre projet&gt;, &lt;Date de version&gt;, &lt;du ou de la&gt; …</a:t>
            </a:r>
          </a:p>
        </p:txBody>
      </p:sp>
    </p:spTree>
    <p:extLst>
      <p:ext uri="{BB962C8B-B14F-4D97-AF65-F5344CB8AC3E}">
        <p14:creationId xmlns:p14="http://schemas.microsoft.com/office/powerpoint/2010/main" val="364982327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2</a:t>
            </a:r>
            <a:r>
              <a:rPr lang="fr-FR" dirty="0" smtClean="0"/>
              <a:t>. 	Point </a:t>
            </a:r>
            <a:r>
              <a:rPr lang="fr-FR" dirty="0"/>
              <a:t>sur les livraisons</a:t>
            </a:r>
          </a:p>
        </p:txBody>
      </p:sp>
      <p:graphicFrame>
        <p:nvGraphicFramePr>
          <p:cNvPr id="7" name="Espace réservé du contenu 13"/>
          <p:cNvGraphicFramePr>
            <a:graphicFrameLocks/>
          </p:cNvGraphicFramePr>
          <p:nvPr>
            <p:extLst>
              <p:ext uri="{D42A27DB-BD31-4B8C-83A1-F6EECF244321}">
                <p14:modId xmlns:p14="http://schemas.microsoft.com/office/powerpoint/2010/main" val="804290135"/>
              </p:ext>
            </p:extLst>
          </p:nvPr>
        </p:nvGraphicFramePr>
        <p:xfrm>
          <a:off x="356616" y="1541239"/>
          <a:ext cx="8466998" cy="3847966"/>
        </p:xfrm>
        <a:graphic>
          <a:graphicData uri="http://schemas.openxmlformats.org/drawingml/2006/table">
            <a:tbl>
              <a:tblPr firstRow="1" bandRow="1">
                <a:tableStyleId>{073A0DAA-6AF3-43AB-8588-CEC1D06C72B9}</a:tableStyleId>
              </a:tblPr>
              <a:tblGrid>
                <a:gridCol w="1506358"/>
                <a:gridCol w="941186"/>
                <a:gridCol w="845820"/>
                <a:gridCol w="1066800"/>
                <a:gridCol w="4106834"/>
              </a:tblGrid>
              <a:tr h="524628">
                <a:tc>
                  <a:txBody>
                    <a:bodyPr/>
                    <a:lstStyle/>
                    <a:p>
                      <a:pPr algn="ctr"/>
                      <a:endParaRPr lang="fr-FR" sz="1300" b="1" dirty="0">
                        <a:solidFill>
                          <a:schemeClr val="bg2"/>
                        </a:solidFill>
                      </a:endParaRPr>
                    </a:p>
                  </a:txBody>
                  <a:tcPr marL="72000" marR="72000" marT="48000" marB="48000" anchor="ctr">
                    <a:no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Date prévue </a:t>
                      </a:r>
                      <a:br>
                        <a:rPr lang="fr-FR" sz="1000" dirty="0" smtClean="0">
                          <a:effectLst/>
                          <a:latin typeface="Helvetica 75 Bold" panose="020B0804020202020204" pitchFamily="34" charset="0"/>
                          <a:ea typeface="Times New Roman"/>
                          <a:cs typeface="Times New Roman"/>
                        </a:rPr>
                      </a:br>
                      <a:r>
                        <a:rPr lang="fr-FR" sz="1000" dirty="0" smtClean="0">
                          <a:effectLst/>
                          <a:latin typeface="Helvetica 75 Bold" panose="020B0804020202020204" pitchFamily="34" charset="0"/>
                          <a:ea typeface="Times New Roman"/>
                          <a:cs typeface="Times New Roman"/>
                        </a:rPr>
                        <a:t>de</a:t>
                      </a:r>
                      <a:r>
                        <a:rPr lang="fr-FR" sz="1000" baseline="0" dirty="0" smtClean="0">
                          <a:effectLst/>
                          <a:latin typeface="Helvetica 75 Bold" panose="020B0804020202020204" pitchFamily="34" charset="0"/>
                          <a:ea typeface="Times New Roman"/>
                          <a:cs typeface="Times New Roman"/>
                        </a:rPr>
                        <a:t> livraison</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Date réelle</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marL="0" marR="0" lvl="0" indent="0" algn="ctr" defTabSz="514350" rtl="0" eaLnBrk="1" fontAlgn="auto" latinLnBrk="0" hangingPunct="1">
                        <a:lnSpc>
                          <a:spcPct val="100000"/>
                        </a:lnSpc>
                        <a:spcBef>
                          <a:spcPts val="300"/>
                        </a:spcBef>
                        <a:spcAft>
                          <a:spcPts val="600"/>
                        </a:spcAft>
                        <a:buClrTx/>
                        <a:buSzTx/>
                        <a:buFontTx/>
                        <a:buNone/>
                        <a:tabLst/>
                        <a:defRPr/>
                      </a:pPr>
                      <a:r>
                        <a:rPr kumimoji="0" lang="fr-FR" sz="1000" b="1"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Date d’acceptation par OAB</a:t>
                      </a: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Commentaires</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r>
              <a:tr h="52781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&lt;</a:t>
                      </a:r>
                      <a:r>
                        <a:rPr lang="fr-FR" sz="1000" b="1" i="1" dirty="0" smtClean="0">
                          <a:solidFill>
                            <a:srgbClr val="0000FF"/>
                          </a:solidFill>
                          <a:effectLst/>
                          <a:latin typeface="Helvetica 75 Bold" panose="020B0804020202020204" pitchFamily="34" charset="0"/>
                          <a:ea typeface="Times New Roman"/>
                          <a:cs typeface="Times New Roman"/>
                        </a:rPr>
                        <a:t>Produits 1</a:t>
                      </a:r>
                      <a:r>
                        <a:rPr lang="fr-FR" sz="1000" b="1" i="1" dirty="0" smtClean="0">
                          <a:solidFill>
                            <a:schemeClr val="bg1"/>
                          </a:solidFill>
                          <a:effectLst/>
                          <a:latin typeface="Helvetica 75 Bold" panose="020B0804020202020204" pitchFamily="34" charset="0"/>
                          <a:ea typeface="Times New Roman"/>
                          <a:cs typeface="Times New Roman"/>
                        </a:rPr>
                        <a:t>&gt;</a:t>
                      </a:r>
                      <a:endParaRPr lang="fr-FR" sz="1000" b="0" i="1"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&lt;</a:t>
                      </a:r>
                      <a:r>
                        <a:rPr lang="fr-FR" sz="1000" b="1" i="1" dirty="0" smtClean="0">
                          <a:solidFill>
                            <a:srgbClr val="0000FF"/>
                          </a:solidFill>
                          <a:effectLst/>
                          <a:latin typeface="Helvetica 75 Bold" panose="020B0804020202020204" pitchFamily="34" charset="0"/>
                          <a:ea typeface="Times New Roman"/>
                          <a:cs typeface="Times New Roman"/>
                        </a:rPr>
                        <a:t>Produits 2</a:t>
                      </a:r>
                      <a:r>
                        <a:rPr lang="fr-FR" sz="1000" b="1" i="1" dirty="0" smtClean="0">
                          <a:solidFill>
                            <a:schemeClr val="bg1"/>
                          </a:solidFill>
                          <a:effectLst/>
                          <a:latin typeface="Helvetica 75 Bold" panose="020B0804020202020204" pitchFamily="34" charset="0"/>
                          <a:ea typeface="Times New Roman"/>
                          <a:cs typeface="Times New Roman"/>
                        </a:rPr>
                        <a:t>&gt;</a:t>
                      </a:r>
                      <a:endParaRPr lang="fr-FR" sz="1000" b="0" i="1"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68427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a:t>
                      </a:r>
                      <a:r>
                        <a:rPr lang="fr-FR" sz="1000" b="1" i="1" dirty="0" smtClean="0">
                          <a:solidFill>
                            <a:srgbClr val="0000FF"/>
                          </a:solidFill>
                          <a:effectLst/>
                          <a:latin typeface="Helvetica 75 Bold" panose="020B0804020202020204" pitchFamily="34" charset="0"/>
                          <a:ea typeface="Times New Roman"/>
                          <a:cs typeface="Times New Roman"/>
                        </a:rPr>
                        <a:t>…</a:t>
                      </a:r>
                      <a:endParaRPr lang="fr-FR" sz="1000" b="0" i="1" dirty="0">
                        <a:solidFill>
                          <a:srgbClr val="0000FF"/>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algn="l">
                        <a:spcBef>
                          <a:spcPts val="300"/>
                        </a:spcBef>
                        <a:spcAft>
                          <a:spcPts val="300"/>
                        </a:spcAft>
                      </a:pPr>
                      <a:endParaRPr lang="fr-FR" sz="1000" b="0" i="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marL="0" algn="l" defTabSz="514350" rtl="0" eaLnBrk="1" latinLnBrk="0" hangingPunct="1">
                        <a:spcBef>
                          <a:spcPts val="300"/>
                        </a:spcBef>
                        <a:spcAft>
                          <a:spcPts val="300"/>
                        </a:spcAft>
                      </a:pPr>
                      <a:endParaRPr lang="fr-FR" sz="1000" b="1" kern="120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marL="0" algn="l" defTabSz="514350" rtl="0" eaLnBrk="1" latinLnBrk="0" hangingPunct="1">
                        <a:spcBef>
                          <a:spcPts val="300"/>
                        </a:spcBef>
                        <a:spcAft>
                          <a:spcPts val="300"/>
                        </a:spcAft>
                      </a:pPr>
                      <a:endParaRPr lang="fr-FR" sz="1000" b="1" kern="120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r>
            </a:tbl>
          </a:graphicData>
        </a:graphic>
      </p:graphicFrame>
      <p:sp>
        <p:nvSpPr>
          <p:cNvPr id="10" name="Titre 1"/>
          <p:cNvSpPr txBox="1">
            <a:spLocks/>
          </p:cNvSpPr>
          <p:nvPr/>
        </p:nvSpPr>
        <p:spPr>
          <a:xfrm>
            <a:off x="387457" y="722088"/>
            <a:ext cx="8469313" cy="819149"/>
          </a:xfrm>
          <a:prstGeom prst="rect">
            <a:avLst/>
          </a:prstGeom>
        </p:spPr>
        <p:txBody>
          <a:bodyPr vert="horz" lIns="0" tIns="0" rIns="0" bIns="0" rtlCol="0" anchor="t" anchorCtr="0">
            <a:noAutofit/>
          </a:bodyPr>
          <a:lstStyle>
            <a:lvl1pPr algn="l" rtl="0" eaLnBrk="1" fontAlgn="base" hangingPunct="1">
              <a:lnSpc>
                <a:spcPct val="90000"/>
              </a:lnSpc>
              <a:spcBef>
                <a:spcPct val="0"/>
              </a:spcBef>
              <a:spcAft>
                <a:spcPct val="0"/>
              </a:spcAft>
              <a:defRPr sz="2000" kern="1200" spc="-20">
                <a:solidFill>
                  <a:schemeClr val="bg2"/>
                </a:solidFill>
                <a:latin typeface="Helvetica 75 Bold" panose="020B0804020202020204" pitchFamily="34" charset="0"/>
                <a:ea typeface="+mj-ea"/>
                <a:cs typeface="+mj-cs"/>
              </a:defRPr>
            </a:lvl1pPr>
            <a:lvl2pPr algn="l" rtl="0" eaLnBrk="1" fontAlgn="base" hangingPunct="1">
              <a:lnSpc>
                <a:spcPct val="90000"/>
              </a:lnSpc>
              <a:spcBef>
                <a:spcPct val="0"/>
              </a:spcBef>
              <a:spcAft>
                <a:spcPct val="0"/>
              </a:spcAft>
              <a:defRPr sz="2000">
                <a:solidFill>
                  <a:schemeClr val="bg2"/>
                </a:solidFill>
                <a:latin typeface="Helvetica 75 Bold" pitchFamily="34" charset="0"/>
              </a:defRPr>
            </a:lvl2pPr>
            <a:lvl3pPr algn="l" rtl="0" eaLnBrk="1" fontAlgn="base" hangingPunct="1">
              <a:lnSpc>
                <a:spcPct val="90000"/>
              </a:lnSpc>
              <a:spcBef>
                <a:spcPct val="0"/>
              </a:spcBef>
              <a:spcAft>
                <a:spcPct val="0"/>
              </a:spcAft>
              <a:defRPr sz="2000">
                <a:solidFill>
                  <a:schemeClr val="bg2"/>
                </a:solidFill>
                <a:latin typeface="Helvetica 75 Bold" pitchFamily="34" charset="0"/>
              </a:defRPr>
            </a:lvl3pPr>
            <a:lvl4pPr algn="l" rtl="0" eaLnBrk="1" fontAlgn="base" hangingPunct="1">
              <a:lnSpc>
                <a:spcPct val="90000"/>
              </a:lnSpc>
              <a:spcBef>
                <a:spcPct val="0"/>
              </a:spcBef>
              <a:spcAft>
                <a:spcPct val="0"/>
              </a:spcAft>
              <a:defRPr sz="2000">
                <a:solidFill>
                  <a:schemeClr val="bg2"/>
                </a:solidFill>
                <a:latin typeface="Helvetica 75 Bold" pitchFamily="34" charset="0"/>
              </a:defRPr>
            </a:lvl4pPr>
            <a:lvl5pPr algn="l" rtl="0" eaLnBrk="1" fontAlgn="base" hangingPunct="1">
              <a:lnSpc>
                <a:spcPct val="90000"/>
              </a:lnSpc>
              <a:spcBef>
                <a:spcPct val="0"/>
              </a:spcBef>
              <a:spcAft>
                <a:spcPct val="0"/>
              </a:spcAft>
              <a:defRPr sz="2000">
                <a:solidFill>
                  <a:schemeClr val="bg2"/>
                </a:solidFill>
                <a:latin typeface="Helvetica 75 Bold" pitchFamily="34" charset="0"/>
              </a:defRPr>
            </a:lvl5pPr>
            <a:lvl6pPr marL="457200" algn="l" rtl="0" eaLnBrk="1" fontAlgn="base" hangingPunct="1">
              <a:lnSpc>
                <a:spcPct val="90000"/>
              </a:lnSpc>
              <a:spcBef>
                <a:spcPct val="0"/>
              </a:spcBef>
              <a:spcAft>
                <a:spcPct val="0"/>
              </a:spcAft>
              <a:defRPr sz="2000">
                <a:solidFill>
                  <a:schemeClr val="bg2"/>
                </a:solidFill>
                <a:latin typeface="Helvetica 75 Bold" pitchFamily="34" charset="0"/>
              </a:defRPr>
            </a:lvl6pPr>
            <a:lvl7pPr marL="914400" algn="l" rtl="0" eaLnBrk="1" fontAlgn="base" hangingPunct="1">
              <a:lnSpc>
                <a:spcPct val="90000"/>
              </a:lnSpc>
              <a:spcBef>
                <a:spcPct val="0"/>
              </a:spcBef>
              <a:spcAft>
                <a:spcPct val="0"/>
              </a:spcAft>
              <a:defRPr sz="2000">
                <a:solidFill>
                  <a:schemeClr val="bg2"/>
                </a:solidFill>
                <a:latin typeface="Helvetica 75 Bold" pitchFamily="34" charset="0"/>
              </a:defRPr>
            </a:lvl7pPr>
            <a:lvl8pPr marL="1371600" algn="l" rtl="0" eaLnBrk="1" fontAlgn="base" hangingPunct="1">
              <a:lnSpc>
                <a:spcPct val="90000"/>
              </a:lnSpc>
              <a:spcBef>
                <a:spcPct val="0"/>
              </a:spcBef>
              <a:spcAft>
                <a:spcPct val="0"/>
              </a:spcAft>
              <a:defRPr sz="2000">
                <a:solidFill>
                  <a:schemeClr val="bg2"/>
                </a:solidFill>
                <a:latin typeface="Helvetica 75 Bold" pitchFamily="34" charset="0"/>
              </a:defRPr>
            </a:lvl8pPr>
            <a:lvl9pPr marL="1828800" algn="l" rtl="0" eaLnBrk="1" fontAlgn="base" hangingPunct="1">
              <a:lnSpc>
                <a:spcPct val="90000"/>
              </a:lnSpc>
              <a:spcBef>
                <a:spcPct val="0"/>
              </a:spcBef>
              <a:spcAft>
                <a:spcPct val="0"/>
              </a:spcAft>
              <a:defRPr sz="2000">
                <a:solidFill>
                  <a:schemeClr val="bg2"/>
                </a:solidFill>
                <a:latin typeface="Helvetica 75 Bold" pitchFamily="34" charset="0"/>
              </a:defRPr>
            </a:lvl9pPr>
          </a:lstStyle>
          <a:p>
            <a:pPr marL="285750" indent="-285750">
              <a:buFont typeface="Wingdings" panose="05000000000000000000" pitchFamily="2" charset="2"/>
              <a:buChar char="§"/>
            </a:pPr>
            <a:r>
              <a:rPr lang="fr-FR" sz="1600" dirty="0">
                <a:solidFill>
                  <a:srgbClr val="FF6600"/>
                </a:solidFill>
                <a:latin typeface="Helvetica 55 Roman" panose="020B0604020202020204" pitchFamily="34" charset="0"/>
              </a:rPr>
              <a:t>Fournitures &lt;</a:t>
            </a:r>
            <a:r>
              <a:rPr lang="fr-FR" sz="1600" dirty="0">
                <a:solidFill>
                  <a:srgbClr val="0000FF"/>
                </a:solidFill>
                <a:latin typeface="Helvetica 55 Roman" panose="020B0604020202020204" pitchFamily="34" charset="0"/>
              </a:rPr>
              <a:t>Client</a:t>
            </a:r>
            <a:r>
              <a:rPr lang="fr-FR" sz="1600" dirty="0">
                <a:solidFill>
                  <a:srgbClr val="FF6600"/>
                </a:solidFill>
                <a:latin typeface="Helvetica 55 Roman" panose="020B0604020202020204" pitchFamily="34" charset="0"/>
              </a:rPr>
              <a:t>&gt;</a:t>
            </a:r>
          </a:p>
          <a:p>
            <a:endParaRPr lang="fr-FR" sz="1600" i="1" dirty="0">
              <a:solidFill>
                <a:srgbClr val="FF6600"/>
              </a:solidFill>
              <a:latin typeface="Helvetica 55 Roman" panose="020B0604020202020204" pitchFamily="34" charset="0"/>
            </a:endParaRPr>
          </a:p>
        </p:txBody>
      </p:sp>
      <p:sp>
        <p:nvSpPr>
          <p:cNvPr id="5" name="Rectangle 6"/>
          <p:cNvSpPr txBox="1">
            <a:spLocks noChangeArrowheads="1"/>
          </p:cNvSpPr>
          <p:nvPr/>
        </p:nvSpPr>
        <p:spPr bwMode="auto">
          <a:xfrm>
            <a:off x="356628" y="1131673"/>
            <a:ext cx="8469313" cy="26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defTabSz="914400" fontAlgn="auto">
              <a:lnSpc>
                <a:spcPct val="100000"/>
              </a:lnSpc>
              <a:spcBef>
                <a:spcPts val="0"/>
              </a:spcBef>
              <a:spcAft>
                <a:spcPts val="0"/>
              </a:spcAft>
              <a:defRPr/>
            </a:pPr>
            <a:r>
              <a:rPr lang="fr-FR" sz="900" i="1" dirty="0">
                <a:solidFill>
                  <a:srgbClr val="0000FF"/>
                </a:solidFill>
              </a:rPr>
              <a:t>Repartir des onglets livrables, jalons et factures du </a:t>
            </a:r>
            <a:r>
              <a:rPr lang="fr-FR" sz="900" i="1" dirty="0" smtClean="0">
                <a:solidFill>
                  <a:srgbClr val="0000FF"/>
                </a:solidFill>
              </a:rPr>
              <a:t>SPOT. </a:t>
            </a:r>
            <a:r>
              <a:rPr lang="fr-FR" sz="900" i="1" dirty="0">
                <a:solidFill>
                  <a:srgbClr val="0000FF"/>
                </a:solidFill>
              </a:rPr>
              <a:t>Penser à reprendre les fournitures clients en lien avec un jalon ou le démarrage d’une phase : accès réseau, licences, disponibilité plateforme de tests... </a:t>
            </a:r>
          </a:p>
        </p:txBody>
      </p:sp>
      <p:sp>
        <p:nvSpPr>
          <p:cNvPr id="6" name="Rectangle 5"/>
          <p:cNvSpPr/>
          <p:nvPr/>
        </p:nvSpPr>
        <p:spPr>
          <a:xfrm>
            <a:off x="323495" y="5745649"/>
            <a:ext cx="8535579"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l" fontAlgn="auto">
              <a:spcBef>
                <a:spcPts val="0"/>
              </a:spcBef>
              <a:spcAft>
                <a:spcPts val="0"/>
              </a:spcAft>
              <a:buFont typeface="Arial" pitchFamily="34" charset="0"/>
              <a:buNone/>
            </a:pPr>
            <a:r>
              <a:rPr lang="fr-FR" sz="900" i="1" dirty="0" smtClean="0">
                <a:solidFill>
                  <a:srgbClr val="0000FF"/>
                </a:solidFill>
                <a:latin typeface="Helvetica 75 Bold" panose="020B0804020202020204" pitchFamily="34" charset="0"/>
                <a:ea typeface="ＭＳ Ｐゴシック" pitchFamily="34" charset="-128"/>
              </a:rPr>
              <a:t>Si </a:t>
            </a:r>
            <a:r>
              <a:rPr lang="fr-FR" sz="900" i="1" dirty="0">
                <a:solidFill>
                  <a:srgbClr val="0000FF"/>
                </a:solidFill>
                <a:latin typeface="Helvetica 75 Bold" panose="020B0804020202020204" pitchFamily="34" charset="0"/>
                <a:ea typeface="ＭＳ Ｐゴシック" pitchFamily="34" charset="-128"/>
              </a:rPr>
              <a:t>des exigences de Sécurité spécifiques sont exprimées par le Client (conformité à une norme par exemple), le client devra les fournir.</a:t>
            </a:r>
            <a:endParaRPr lang="en-US" sz="900" i="1" dirty="0">
              <a:solidFill>
                <a:srgbClr val="0000FF"/>
              </a:solidFill>
              <a:latin typeface="Helvetica 75 Bold" panose="020B0804020202020204" pitchFamily="34" charset="0"/>
              <a:ea typeface="ＭＳ Ｐゴシック" pitchFamily="34" charset="-128"/>
            </a:endParaRPr>
          </a:p>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De même, si des Données à Caractère Personnel sont manipulées sur le projet, le client devra fournir les exigences de traitement de ces données, en cohérence avec les dispositions légales en vigueur.</a:t>
            </a:r>
            <a:endParaRPr lang="en-US" sz="900" i="1" dirty="0">
              <a:solidFill>
                <a:srgbClr val="0000FF"/>
              </a:solidFill>
              <a:latin typeface="Helvetica 75 Bold" panose="020B0804020202020204" pitchFamily="34" charset="0"/>
              <a:ea typeface="ＭＳ Ｐゴシック" pitchFamily="34" charset="-128"/>
            </a:endParaRPr>
          </a:p>
        </p:txBody>
      </p:sp>
    </p:spTree>
    <p:extLst>
      <p:ext uri="{BB962C8B-B14F-4D97-AF65-F5344CB8AC3E}">
        <p14:creationId xmlns:p14="http://schemas.microsoft.com/office/powerpoint/2010/main" val="262150512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720301"/>
            <a:ext cx="8024119" cy="2268333"/>
          </a:xfrm>
        </p:spPr>
        <p:txBody>
          <a:bodyPr/>
          <a:lstStyle/>
          <a:p>
            <a:pPr marL="0" indent="0">
              <a:spcAft>
                <a:spcPts val="0"/>
              </a:spcAft>
              <a:buNone/>
            </a:pPr>
            <a:endParaRPr lang="fr-FR" sz="1000" dirty="0" smtClean="0">
              <a:solidFill>
                <a:srgbClr val="0000FF"/>
              </a:solidFill>
              <a:latin typeface="Helvetica 55 Roman" panose="020B0604020202020204" pitchFamily="34" charset="0"/>
            </a:endParaRPr>
          </a:p>
          <a:p>
            <a:pPr>
              <a:spcAft>
                <a:spcPts val="0"/>
              </a:spcAft>
            </a:pPr>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3</a:t>
            </a:r>
            <a:r>
              <a:rPr lang="fr-FR" dirty="0" smtClean="0"/>
              <a:t>.</a:t>
            </a:r>
            <a:r>
              <a:rPr lang="fr-FR" dirty="0"/>
              <a:t>	</a:t>
            </a:r>
            <a:r>
              <a:rPr lang="fr-FR" dirty="0" smtClean="0"/>
              <a:t>Point </a:t>
            </a:r>
            <a:r>
              <a:rPr lang="fr-FR" dirty="0"/>
              <a:t>sur les écarts</a:t>
            </a:r>
          </a:p>
        </p:txBody>
      </p:sp>
      <p:graphicFrame>
        <p:nvGraphicFramePr>
          <p:cNvPr id="6" name="Tableau 5"/>
          <p:cNvGraphicFramePr>
            <a:graphicFrameLocks noGrp="1"/>
          </p:cNvGraphicFramePr>
          <p:nvPr>
            <p:extLst>
              <p:ext uri="{D42A27DB-BD31-4B8C-83A1-F6EECF244321}">
                <p14:modId xmlns:p14="http://schemas.microsoft.com/office/powerpoint/2010/main" val="3187279525"/>
              </p:ext>
            </p:extLst>
          </p:nvPr>
        </p:nvGraphicFramePr>
        <p:xfrm>
          <a:off x="121565" y="2143760"/>
          <a:ext cx="8824329" cy="1998815"/>
        </p:xfrm>
        <a:graphic>
          <a:graphicData uri="http://schemas.openxmlformats.org/drawingml/2006/table">
            <a:tbl>
              <a:tblPr/>
              <a:tblGrid>
                <a:gridCol w="334171"/>
                <a:gridCol w="556953"/>
                <a:gridCol w="603365"/>
                <a:gridCol w="816864"/>
                <a:gridCol w="826146"/>
                <a:gridCol w="584800"/>
                <a:gridCol w="761168"/>
                <a:gridCol w="594082"/>
                <a:gridCol w="529105"/>
                <a:gridCol w="510540"/>
                <a:gridCol w="937537"/>
                <a:gridCol w="813017"/>
                <a:gridCol w="956581"/>
              </a:tblGrid>
              <a:tr h="661243">
                <a:tc rowSpan="2">
                  <a:txBody>
                    <a:bodyPr/>
                    <a:lstStyle/>
                    <a:p>
                      <a:pPr algn="ctr" fontAlgn="ctr"/>
                      <a:r>
                        <a:rPr lang="fr-FR" sz="1000" b="1" i="0" u="none" strike="noStrike" dirty="0">
                          <a:solidFill>
                            <a:schemeClr val="bg1"/>
                          </a:solidFill>
                          <a:effectLst/>
                          <a:latin typeface="Helvetica 75 Bold" panose="020B0804020202020204" pitchFamily="34" charset="0"/>
                        </a:rPr>
                        <a:t>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Date de création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Date cible de décision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Ecart / Changement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Description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Origine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Justification de l'écart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fr-FR" sz="1000" b="0" i="0" u="none" strike="noStrike" dirty="0">
                          <a:solidFill>
                            <a:schemeClr val="bg1"/>
                          </a:solidFill>
                          <a:effectLst/>
                          <a:latin typeface="Helvetica 75 Bold" panose="020B0804020202020204" pitchFamily="34" charset="0"/>
                        </a:rPr>
                        <a:t>Charge estimée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fr-FR" sz="1000" b="0" i="0" u="none" strike="noStrike" dirty="0">
                          <a:solidFill>
                            <a:schemeClr val="bg1"/>
                          </a:solidFill>
                          <a:effectLst/>
                          <a:latin typeface="Helvetica 75 Bold" panose="020B0804020202020204" pitchFamily="34" charset="0"/>
                        </a:rPr>
                        <a:t>Coût estimé</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Statut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Commentaires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Conclusion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a:solidFill>
                            <a:schemeClr val="bg1"/>
                          </a:solidFill>
                          <a:effectLst/>
                          <a:latin typeface="Helvetica 75 Bold" panose="020B0804020202020204" pitchFamily="34" charset="0"/>
                        </a:rPr>
                        <a:t>Actions liées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20413">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fontAlgn="ctr"/>
                      <a:r>
                        <a:rPr lang="fr-FR" sz="1100" b="0" i="0" u="none" strike="noStrike">
                          <a:solidFill>
                            <a:schemeClr val="bg1"/>
                          </a:solidFill>
                          <a:effectLst/>
                          <a:latin typeface="Helvetica 75 Bold" panose="020B0804020202020204" pitchFamily="34" charset="0"/>
                        </a:rPr>
                        <a:t>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fontAlgn="ctr"/>
                      <a:r>
                        <a:rPr lang="fr-FR" sz="1100" b="0" i="0" u="none" strike="noStrike" dirty="0">
                          <a:solidFill>
                            <a:schemeClr val="bg1"/>
                          </a:solidFill>
                          <a:effectLst/>
                          <a:latin typeface="Helvetica 75 Bold" panose="020B0804020202020204" pitchFamily="34" charset="0"/>
                        </a:rPr>
                        <a:t>0,00 €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229483">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21919">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endParaRPr lang="fr-FR" sz="900" b="0" i="0" u="none" strike="noStrike">
                        <a:solidFill>
                          <a:schemeClr val="tx1"/>
                        </a:solidFill>
                        <a:effectLst/>
                        <a:latin typeface="Helvetica 55 Roman" panose="020B0604020202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21919">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21919">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21919">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fr-FR" sz="900" b="0" i="0" u="none" strike="noStrike" dirty="0">
                          <a:solidFill>
                            <a:schemeClr val="tx1"/>
                          </a:solidFill>
                          <a:effectLst/>
                          <a:latin typeface="Helvetica 55 Roman" panose="020B0604020202020204" pitchFamily="34" charset="0"/>
                        </a:rPr>
                        <a:t>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bl>
          </a:graphicData>
        </a:graphic>
      </p:graphicFrame>
      <p:sp>
        <p:nvSpPr>
          <p:cNvPr id="5" name="Rectangle 6"/>
          <p:cNvSpPr txBox="1">
            <a:spLocks noChangeArrowheads="1"/>
          </p:cNvSpPr>
          <p:nvPr/>
        </p:nvSpPr>
        <p:spPr bwMode="auto">
          <a:xfrm>
            <a:off x="356628" y="723901"/>
            <a:ext cx="8469313" cy="168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defTabSz="914400" fontAlgn="auto">
              <a:lnSpc>
                <a:spcPct val="100000"/>
              </a:lnSpc>
              <a:spcBef>
                <a:spcPts val="0"/>
              </a:spcBef>
              <a:spcAft>
                <a:spcPts val="0"/>
              </a:spcAft>
              <a:defRPr/>
            </a:pPr>
            <a:r>
              <a:rPr lang="fr-FR" sz="900" i="1" dirty="0">
                <a:solidFill>
                  <a:srgbClr val="0000FF"/>
                </a:solidFill>
                <a:cs typeface="Arial" charset="0"/>
              </a:rPr>
              <a:t>Ce point permet 1/ d’entériner les écarts constatés sur le projet et leurs conséquences avec le client, et 2/ d’entériner les demandes du client en cours de réalisation en écart avec la PTC (ou le contrat) ou les documents de spécifications et conception si ceux-ci ont été validés</a:t>
            </a:r>
          </a:p>
          <a:p>
            <a:pPr defTabSz="914400" fontAlgn="auto">
              <a:lnSpc>
                <a:spcPct val="100000"/>
              </a:lnSpc>
              <a:spcBef>
                <a:spcPts val="0"/>
              </a:spcBef>
              <a:spcAft>
                <a:spcPts val="0"/>
              </a:spcAft>
              <a:defRPr/>
            </a:pPr>
            <a:r>
              <a:rPr lang="fr-FR" sz="900" i="1" dirty="0">
                <a:solidFill>
                  <a:srgbClr val="0000FF"/>
                </a:solidFill>
                <a:cs typeface="Arial" charset="0"/>
              </a:rPr>
              <a:t>Un écart peut ainsi déboucher sur une demande d’évolution ou une modification de la spécification. </a:t>
            </a:r>
          </a:p>
          <a:p>
            <a:pPr defTabSz="914400" fontAlgn="auto">
              <a:lnSpc>
                <a:spcPct val="100000"/>
              </a:lnSpc>
              <a:spcBef>
                <a:spcPts val="0"/>
              </a:spcBef>
              <a:spcAft>
                <a:spcPts val="0"/>
              </a:spcAft>
              <a:defRPr/>
            </a:pPr>
            <a:r>
              <a:rPr lang="fr-FR" sz="900" i="1" dirty="0">
                <a:solidFill>
                  <a:srgbClr val="0000FF"/>
                </a:solidFill>
                <a:cs typeface="Arial" charset="0"/>
              </a:rPr>
              <a:t>L’onglet Ecarts du SPOT peut être utilisé. </a:t>
            </a:r>
            <a:endParaRPr lang="fr-FR" sz="900" i="1" dirty="0" smtClean="0">
              <a:solidFill>
                <a:srgbClr val="0000FF"/>
              </a:solidFill>
              <a:cs typeface="Arial" charset="0"/>
            </a:endParaRPr>
          </a:p>
          <a:p>
            <a:pPr defTabSz="914400" fontAlgn="auto">
              <a:lnSpc>
                <a:spcPct val="100000"/>
              </a:lnSpc>
              <a:spcBef>
                <a:spcPts val="0"/>
              </a:spcBef>
              <a:spcAft>
                <a:spcPts val="0"/>
              </a:spcAft>
              <a:defRPr/>
            </a:pPr>
            <a:r>
              <a:rPr lang="fr-FR" sz="900" i="1" dirty="0" smtClean="0">
                <a:solidFill>
                  <a:srgbClr val="0000FF"/>
                </a:solidFill>
                <a:cs typeface="Arial" charset="0"/>
              </a:rPr>
              <a:t>Cette </a:t>
            </a:r>
            <a:r>
              <a:rPr lang="fr-FR" sz="900" i="1" dirty="0">
                <a:solidFill>
                  <a:srgbClr val="0000FF"/>
                </a:solidFill>
                <a:cs typeface="Arial" charset="0"/>
              </a:rPr>
              <a:t>revue permet d’entériner le périmètre fonctionnel et technique des évolutions. </a:t>
            </a:r>
          </a:p>
          <a:p>
            <a:pPr defTabSz="914400" fontAlgn="auto">
              <a:lnSpc>
                <a:spcPct val="100000"/>
              </a:lnSpc>
              <a:spcBef>
                <a:spcPts val="0"/>
              </a:spcBef>
              <a:spcAft>
                <a:spcPts val="0"/>
              </a:spcAft>
              <a:defRPr/>
            </a:pPr>
            <a:r>
              <a:rPr lang="fr-FR" sz="900" i="1" dirty="0">
                <a:solidFill>
                  <a:srgbClr val="0000FF"/>
                </a:solidFill>
                <a:cs typeface="Arial" charset="0"/>
              </a:rPr>
              <a:t>La décision de prise en compte du changement (écart ou évolution), la détermination des priorités et la répartition dans les versions ultérieures doivent être validées en réunion d’avancement projet et/ou en comité de pilotage (fonction de l’importance de l’écart). </a:t>
            </a:r>
          </a:p>
          <a:p>
            <a:pPr defTabSz="914400" fontAlgn="auto">
              <a:lnSpc>
                <a:spcPct val="100000"/>
              </a:lnSpc>
              <a:spcBef>
                <a:spcPts val="0"/>
              </a:spcBef>
              <a:spcAft>
                <a:spcPts val="0"/>
              </a:spcAft>
              <a:defRPr/>
            </a:pPr>
            <a:endParaRPr lang="fr-FR" sz="900" i="1" dirty="0">
              <a:solidFill>
                <a:srgbClr val="0000FF"/>
              </a:solidFill>
              <a:cs typeface="Arial" charset="0"/>
            </a:endParaRPr>
          </a:p>
          <a:p>
            <a:pPr defTabSz="914400" fontAlgn="auto">
              <a:lnSpc>
                <a:spcPct val="100000"/>
              </a:lnSpc>
              <a:spcBef>
                <a:spcPts val="0"/>
              </a:spcBef>
              <a:spcAft>
                <a:spcPts val="0"/>
              </a:spcAft>
              <a:defRPr/>
            </a:pPr>
            <a:r>
              <a:rPr lang="fr-FR" sz="900" i="1" dirty="0" smtClean="0"/>
              <a:t> </a:t>
            </a:r>
            <a:endParaRPr lang="fr-FR" sz="900" i="1" dirty="0"/>
          </a:p>
        </p:txBody>
      </p:sp>
    </p:spTree>
    <p:extLst>
      <p:ext uri="{BB962C8B-B14F-4D97-AF65-F5344CB8AC3E}">
        <p14:creationId xmlns:p14="http://schemas.microsoft.com/office/powerpoint/2010/main" val="87494862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smtClean="0"/>
              <a:t>4.	Anomalies </a:t>
            </a:r>
            <a:r>
              <a:rPr lang="fr-FR" dirty="0"/>
              <a:t>et demandes d’évolution</a:t>
            </a:r>
          </a:p>
        </p:txBody>
      </p:sp>
      <p:sp>
        <p:nvSpPr>
          <p:cNvPr id="5" name="Titre 1"/>
          <p:cNvSpPr txBox="1">
            <a:spLocks/>
          </p:cNvSpPr>
          <p:nvPr/>
        </p:nvSpPr>
        <p:spPr>
          <a:xfrm>
            <a:off x="410312" y="722088"/>
            <a:ext cx="8469313" cy="819149"/>
          </a:xfrm>
          <a:prstGeom prst="rect">
            <a:avLst/>
          </a:prstGeom>
        </p:spPr>
        <p:txBody>
          <a:bodyPr vert="horz" lIns="0" tIns="0" rIns="0" bIns="0" rtlCol="0" anchor="t" anchorCtr="0">
            <a:noAutofit/>
          </a:bodyPr>
          <a:lstStyle>
            <a:lvl1pPr algn="l" rtl="0" eaLnBrk="1" fontAlgn="base" hangingPunct="1">
              <a:lnSpc>
                <a:spcPct val="90000"/>
              </a:lnSpc>
              <a:spcBef>
                <a:spcPct val="0"/>
              </a:spcBef>
              <a:spcAft>
                <a:spcPct val="0"/>
              </a:spcAft>
              <a:defRPr sz="2000" kern="1200" spc="-20">
                <a:solidFill>
                  <a:schemeClr val="bg2"/>
                </a:solidFill>
                <a:latin typeface="Helvetica 75 Bold" panose="020B0804020202020204" pitchFamily="34" charset="0"/>
                <a:ea typeface="+mj-ea"/>
                <a:cs typeface="+mj-cs"/>
              </a:defRPr>
            </a:lvl1pPr>
            <a:lvl2pPr algn="l" rtl="0" eaLnBrk="1" fontAlgn="base" hangingPunct="1">
              <a:lnSpc>
                <a:spcPct val="90000"/>
              </a:lnSpc>
              <a:spcBef>
                <a:spcPct val="0"/>
              </a:spcBef>
              <a:spcAft>
                <a:spcPct val="0"/>
              </a:spcAft>
              <a:defRPr sz="2000">
                <a:solidFill>
                  <a:schemeClr val="bg2"/>
                </a:solidFill>
                <a:latin typeface="Helvetica 75 Bold" pitchFamily="34" charset="0"/>
              </a:defRPr>
            </a:lvl2pPr>
            <a:lvl3pPr algn="l" rtl="0" eaLnBrk="1" fontAlgn="base" hangingPunct="1">
              <a:lnSpc>
                <a:spcPct val="90000"/>
              </a:lnSpc>
              <a:spcBef>
                <a:spcPct val="0"/>
              </a:spcBef>
              <a:spcAft>
                <a:spcPct val="0"/>
              </a:spcAft>
              <a:defRPr sz="2000">
                <a:solidFill>
                  <a:schemeClr val="bg2"/>
                </a:solidFill>
                <a:latin typeface="Helvetica 75 Bold" pitchFamily="34" charset="0"/>
              </a:defRPr>
            </a:lvl3pPr>
            <a:lvl4pPr algn="l" rtl="0" eaLnBrk="1" fontAlgn="base" hangingPunct="1">
              <a:lnSpc>
                <a:spcPct val="90000"/>
              </a:lnSpc>
              <a:spcBef>
                <a:spcPct val="0"/>
              </a:spcBef>
              <a:spcAft>
                <a:spcPct val="0"/>
              </a:spcAft>
              <a:defRPr sz="2000">
                <a:solidFill>
                  <a:schemeClr val="bg2"/>
                </a:solidFill>
                <a:latin typeface="Helvetica 75 Bold" pitchFamily="34" charset="0"/>
              </a:defRPr>
            </a:lvl4pPr>
            <a:lvl5pPr algn="l" rtl="0" eaLnBrk="1" fontAlgn="base" hangingPunct="1">
              <a:lnSpc>
                <a:spcPct val="90000"/>
              </a:lnSpc>
              <a:spcBef>
                <a:spcPct val="0"/>
              </a:spcBef>
              <a:spcAft>
                <a:spcPct val="0"/>
              </a:spcAft>
              <a:defRPr sz="2000">
                <a:solidFill>
                  <a:schemeClr val="bg2"/>
                </a:solidFill>
                <a:latin typeface="Helvetica 75 Bold" pitchFamily="34" charset="0"/>
              </a:defRPr>
            </a:lvl5pPr>
            <a:lvl6pPr marL="457200" algn="l" rtl="0" eaLnBrk="1" fontAlgn="base" hangingPunct="1">
              <a:lnSpc>
                <a:spcPct val="90000"/>
              </a:lnSpc>
              <a:spcBef>
                <a:spcPct val="0"/>
              </a:spcBef>
              <a:spcAft>
                <a:spcPct val="0"/>
              </a:spcAft>
              <a:defRPr sz="2000">
                <a:solidFill>
                  <a:schemeClr val="bg2"/>
                </a:solidFill>
                <a:latin typeface="Helvetica 75 Bold" pitchFamily="34" charset="0"/>
              </a:defRPr>
            </a:lvl6pPr>
            <a:lvl7pPr marL="914400" algn="l" rtl="0" eaLnBrk="1" fontAlgn="base" hangingPunct="1">
              <a:lnSpc>
                <a:spcPct val="90000"/>
              </a:lnSpc>
              <a:spcBef>
                <a:spcPct val="0"/>
              </a:spcBef>
              <a:spcAft>
                <a:spcPct val="0"/>
              </a:spcAft>
              <a:defRPr sz="2000">
                <a:solidFill>
                  <a:schemeClr val="bg2"/>
                </a:solidFill>
                <a:latin typeface="Helvetica 75 Bold" pitchFamily="34" charset="0"/>
              </a:defRPr>
            </a:lvl7pPr>
            <a:lvl8pPr marL="1371600" algn="l" rtl="0" eaLnBrk="1" fontAlgn="base" hangingPunct="1">
              <a:lnSpc>
                <a:spcPct val="90000"/>
              </a:lnSpc>
              <a:spcBef>
                <a:spcPct val="0"/>
              </a:spcBef>
              <a:spcAft>
                <a:spcPct val="0"/>
              </a:spcAft>
              <a:defRPr sz="2000">
                <a:solidFill>
                  <a:schemeClr val="bg2"/>
                </a:solidFill>
                <a:latin typeface="Helvetica 75 Bold" pitchFamily="34" charset="0"/>
              </a:defRPr>
            </a:lvl8pPr>
            <a:lvl9pPr marL="1828800" algn="l" rtl="0" eaLnBrk="1" fontAlgn="base" hangingPunct="1">
              <a:lnSpc>
                <a:spcPct val="90000"/>
              </a:lnSpc>
              <a:spcBef>
                <a:spcPct val="0"/>
              </a:spcBef>
              <a:spcAft>
                <a:spcPct val="0"/>
              </a:spcAft>
              <a:defRPr sz="2000">
                <a:solidFill>
                  <a:schemeClr val="bg2"/>
                </a:solidFill>
                <a:latin typeface="Helvetica 75 Bold" pitchFamily="34" charset="0"/>
              </a:defRPr>
            </a:lvl9pPr>
          </a:lstStyle>
          <a:p>
            <a:pPr marL="285750" indent="-285750">
              <a:buFont typeface="Wingdings" panose="05000000000000000000" pitchFamily="2" charset="2"/>
              <a:buChar char="§"/>
            </a:pPr>
            <a:r>
              <a:rPr lang="fr-FR" sz="1600" dirty="0" smtClean="0">
                <a:solidFill>
                  <a:srgbClr val="FF6600"/>
                </a:solidFill>
                <a:latin typeface="Helvetica 55 Roman" panose="020B0604020202020204" pitchFamily="34" charset="0"/>
              </a:rPr>
              <a:t>Nouvelles anomalies</a:t>
            </a:r>
            <a:endParaRPr lang="fr-FR" sz="1600" dirty="0">
              <a:solidFill>
                <a:srgbClr val="FF6600"/>
              </a:solidFill>
              <a:latin typeface="Helvetica 55 Roman" panose="020B0604020202020204" pitchFamily="34" charset="0"/>
            </a:endParaRPr>
          </a:p>
        </p:txBody>
      </p:sp>
      <p:pic>
        <p:nvPicPr>
          <p:cNvPr id="2" name="Image 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83879" y="606001"/>
            <a:ext cx="365760" cy="409576"/>
          </a:xfrm>
          <a:prstGeom prst="rect">
            <a:avLst/>
          </a:prstGeom>
        </p:spPr>
      </p:pic>
      <p:sp>
        <p:nvSpPr>
          <p:cNvPr id="14" name="Rectangle 13"/>
          <p:cNvSpPr/>
          <p:nvPr/>
        </p:nvSpPr>
        <p:spPr>
          <a:xfrm>
            <a:off x="286321" y="1317663"/>
            <a:ext cx="8779419" cy="646331"/>
          </a:xfrm>
          <a:prstGeom prst="rect">
            <a:avLst/>
          </a:prstGeom>
        </p:spPr>
        <p:txBody>
          <a:bodyPr wrap="square">
            <a:spAutoFit/>
          </a:bodyPr>
          <a:lstStyle/>
          <a:p>
            <a:pPr algn="l" fontAlgn="auto">
              <a:spcBef>
                <a:spcPts val="0"/>
              </a:spcBef>
              <a:spcAft>
                <a:spcPts val="0"/>
              </a:spcAft>
            </a:pPr>
            <a:r>
              <a:rPr lang="fr-FR" sz="900" i="1" dirty="0" smtClean="0">
                <a:solidFill>
                  <a:srgbClr val="0000FF"/>
                </a:solidFill>
                <a:latin typeface="Helvetica 75 Bold" panose="020B0804020202020204" pitchFamily="34" charset="0"/>
              </a:rPr>
              <a:t>Mentionner </a:t>
            </a:r>
            <a:r>
              <a:rPr lang="fr-FR" sz="900" i="1" dirty="0">
                <a:solidFill>
                  <a:srgbClr val="0000FF"/>
                </a:solidFill>
                <a:latin typeface="Helvetica 75 Bold" panose="020B0804020202020204" pitchFamily="34" charset="0"/>
              </a:rPr>
              <a:t>uniquement dans cette section </a:t>
            </a:r>
            <a:r>
              <a:rPr lang="fr-FR" sz="900" i="1" dirty="0" smtClean="0">
                <a:solidFill>
                  <a:srgbClr val="0000FF"/>
                </a:solidFill>
                <a:latin typeface="Helvetica 75 Bold" panose="020B0804020202020204" pitchFamily="34" charset="0"/>
              </a:rPr>
              <a:t>les </a:t>
            </a:r>
            <a:r>
              <a:rPr lang="fr-FR" sz="900" i="1" dirty="0">
                <a:solidFill>
                  <a:srgbClr val="0000FF"/>
                </a:solidFill>
                <a:latin typeface="Helvetica 75 Bold" panose="020B0804020202020204" pitchFamily="34" charset="0"/>
              </a:rPr>
              <a:t>nouvelles </a:t>
            </a:r>
            <a:r>
              <a:rPr lang="fr-FR" sz="900" i="1" dirty="0" smtClean="0">
                <a:solidFill>
                  <a:srgbClr val="0000FF"/>
                </a:solidFill>
                <a:latin typeface="Helvetica 75 Bold" panose="020B0804020202020204" pitchFamily="34" charset="0"/>
              </a:rPr>
              <a:t>anomalies, les </a:t>
            </a:r>
            <a:r>
              <a:rPr lang="fr-FR" sz="900" i="1" dirty="0">
                <a:solidFill>
                  <a:srgbClr val="0000FF"/>
                </a:solidFill>
                <a:latin typeface="Helvetica 75 Bold" panose="020B0804020202020204" pitchFamily="34" charset="0"/>
              </a:rPr>
              <a:t>anomalies qui doivent être tracées pour des modifications ultérieures (Ex  : maj de dossier de spécification à reporter en fin de projet</a:t>
            </a:r>
            <a:r>
              <a:rPr lang="fr-FR" sz="900" i="1" dirty="0" smtClean="0">
                <a:solidFill>
                  <a:srgbClr val="0000FF"/>
                </a:solidFill>
                <a:latin typeface="Helvetica 75 Bold" panose="020B0804020202020204" pitchFamily="34" charset="0"/>
              </a:rPr>
              <a:t>). </a:t>
            </a:r>
            <a:r>
              <a:rPr lang="fr-FR" sz="900" i="1" dirty="0">
                <a:solidFill>
                  <a:srgbClr val="0000FF"/>
                </a:solidFill>
                <a:latin typeface="Helvetica 75 Bold" panose="020B0804020202020204" pitchFamily="34" charset="0"/>
              </a:rPr>
              <a:t>Ce point permet d’entériner (si nécessaire) le niveau de gravité des anomalies ouvertes depuis la précédente réunion d’avancement</a:t>
            </a:r>
            <a:endParaRPr lang="fr-FR" sz="900" i="1" dirty="0" smtClean="0">
              <a:solidFill>
                <a:srgbClr val="0000FF"/>
              </a:solidFill>
              <a:latin typeface="Helvetica 75 Bold" panose="020B0804020202020204" pitchFamily="34" charset="0"/>
            </a:endParaRPr>
          </a:p>
          <a:p>
            <a:pPr algn="l" fontAlgn="auto">
              <a:spcBef>
                <a:spcPts val="0"/>
              </a:spcBef>
              <a:spcAft>
                <a:spcPts val="0"/>
              </a:spcAft>
            </a:pPr>
            <a:r>
              <a:rPr lang="fr-FR" sz="900" i="1" dirty="0" smtClean="0">
                <a:solidFill>
                  <a:srgbClr val="0000FF"/>
                </a:solidFill>
                <a:latin typeface="Helvetica 75 Bold" panose="020B0804020202020204" pitchFamily="34" charset="0"/>
              </a:rPr>
              <a:t>Utiliser une extraction de l’outil de gestion des anomalies en classant les anomalies par  niveau de gravité</a:t>
            </a:r>
            <a:endParaRPr lang="fr-FR" sz="900" i="1" dirty="0">
              <a:solidFill>
                <a:srgbClr val="0000FF"/>
              </a:solidFill>
              <a:latin typeface="Helvetica 75 Bold" panose="020B0804020202020204" pitchFamily="34" charset="0"/>
            </a:endParaRPr>
          </a:p>
        </p:txBody>
      </p:sp>
    </p:spTree>
    <p:extLst>
      <p:ext uri="{BB962C8B-B14F-4D97-AF65-F5344CB8AC3E}">
        <p14:creationId xmlns:p14="http://schemas.microsoft.com/office/powerpoint/2010/main" val="158123812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smtClean="0"/>
              <a:t>4.	Anomalies </a:t>
            </a:r>
            <a:r>
              <a:rPr lang="fr-FR" dirty="0"/>
              <a:t>et demandes d’évolution</a:t>
            </a:r>
          </a:p>
        </p:txBody>
      </p:sp>
      <p:sp>
        <p:nvSpPr>
          <p:cNvPr id="28" name="Titre 1"/>
          <p:cNvSpPr txBox="1">
            <a:spLocks/>
          </p:cNvSpPr>
          <p:nvPr/>
        </p:nvSpPr>
        <p:spPr>
          <a:xfrm>
            <a:off x="410102" y="744224"/>
            <a:ext cx="8469313" cy="819149"/>
          </a:xfrm>
          <a:prstGeom prst="rect">
            <a:avLst/>
          </a:prstGeom>
        </p:spPr>
        <p:txBody>
          <a:bodyPr vert="horz" lIns="0" tIns="0" rIns="0" bIns="0" rtlCol="0" anchor="t" anchorCtr="0">
            <a:noAutofit/>
          </a:bodyPr>
          <a:lstStyle>
            <a:lvl1pPr algn="l" rtl="0" eaLnBrk="1" fontAlgn="base" hangingPunct="1">
              <a:lnSpc>
                <a:spcPct val="90000"/>
              </a:lnSpc>
              <a:spcBef>
                <a:spcPct val="0"/>
              </a:spcBef>
              <a:spcAft>
                <a:spcPct val="0"/>
              </a:spcAft>
              <a:defRPr sz="2000" kern="1200" spc="-20">
                <a:solidFill>
                  <a:schemeClr val="bg2"/>
                </a:solidFill>
                <a:latin typeface="Helvetica 75 Bold" panose="020B0804020202020204" pitchFamily="34" charset="0"/>
                <a:ea typeface="+mj-ea"/>
                <a:cs typeface="+mj-cs"/>
              </a:defRPr>
            </a:lvl1pPr>
            <a:lvl2pPr algn="l" rtl="0" eaLnBrk="1" fontAlgn="base" hangingPunct="1">
              <a:lnSpc>
                <a:spcPct val="90000"/>
              </a:lnSpc>
              <a:spcBef>
                <a:spcPct val="0"/>
              </a:spcBef>
              <a:spcAft>
                <a:spcPct val="0"/>
              </a:spcAft>
              <a:defRPr sz="2000">
                <a:solidFill>
                  <a:schemeClr val="bg2"/>
                </a:solidFill>
                <a:latin typeface="Helvetica 75 Bold" pitchFamily="34" charset="0"/>
              </a:defRPr>
            </a:lvl2pPr>
            <a:lvl3pPr algn="l" rtl="0" eaLnBrk="1" fontAlgn="base" hangingPunct="1">
              <a:lnSpc>
                <a:spcPct val="90000"/>
              </a:lnSpc>
              <a:spcBef>
                <a:spcPct val="0"/>
              </a:spcBef>
              <a:spcAft>
                <a:spcPct val="0"/>
              </a:spcAft>
              <a:defRPr sz="2000">
                <a:solidFill>
                  <a:schemeClr val="bg2"/>
                </a:solidFill>
                <a:latin typeface="Helvetica 75 Bold" pitchFamily="34" charset="0"/>
              </a:defRPr>
            </a:lvl3pPr>
            <a:lvl4pPr algn="l" rtl="0" eaLnBrk="1" fontAlgn="base" hangingPunct="1">
              <a:lnSpc>
                <a:spcPct val="90000"/>
              </a:lnSpc>
              <a:spcBef>
                <a:spcPct val="0"/>
              </a:spcBef>
              <a:spcAft>
                <a:spcPct val="0"/>
              </a:spcAft>
              <a:defRPr sz="2000">
                <a:solidFill>
                  <a:schemeClr val="bg2"/>
                </a:solidFill>
                <a:latin typeface="Helvetica 75 Bold" pitchFamily="34" charset="0"/>
              </a:defRPr>
            </a:lvl4pPr>
            <a:lvl5pPr algn="l" rtl="0" eaLnBrk="1" fontAlgn="base" hangingPunct="1">
              <a:lnSpc>
                <a:spcPct val="90000"/>
              </a:lnSpc>
              <a:spcBef>
                <a:spcPct val="0"/>
              </a:spcBef>
              <a:spcAft>
                <a:spcPct val="0"/>
              </a:spcAft>
              <a:defRPr sz="2000">
                <a:solidFill>
                  <a:schemeClr val="bg2"/>
                </a:solidFill>
                <a:latin typeface="Helvetica 75 Bold" pitchFamily="34" charset="0"/>
              </a:defRPr>
            </a:lvl5pPr>
            <a:lvl6pPr marL="457200" algn="l" rtl="0" eaLnBrk="1" fontAlgn="base" hangingPunct="1">
              <a:lnSpc>
                <a:spcPct val="90000"/>
              </a:lnSpc>
              <a:spcBef>
                <a:spcPct val="0"/>
              </a:spcBef>
              <a:spcAft>
                <a:spcPct val="0"/>
              </a:spcAft>
              <a:defRPr sz="2000">
                <a:solidFill>
                  <a:schemeClr val="bg2"/>
                </a:solidFill>
                <a:latin typeface="Helvetica 75 Bold" pitchFamily="34" charset="0"/>
              </a:defRPr>
            </a:lvl6pPr>
            <a:lvl7pPr marL="914400" algn="l" rtl="0" eaLnBrk="1" fontAlgn="base" hangingPunct="1">
              <a:lnSpc>
                <a:spcPct val="90000"/>
              </a:lnSpc>
              <a:spcBef>
                <a:spcPct val="0"/>
              </a:spcBef>
              <a:spcAft>
                <a:spcPct val="0"/>
              </a:spcAft>
              <a:defRPr sz="2000">
                <a:solidFill>
                  <a:schemeClr val="bg2"/>
                </a:solidFill>
                <a:latin typeface="Helvetica 75 Bold" pitchFamily="34" charset="0"/>
              </a:defRPr>
            </a:lvl7pPr>
            <a:lvl8pPr marL="1371600" algn="l" rtl="0" eaLnBrk="1" fontAlgn="base" hangingPunct="1">
              <a:lnSpc>
                <a:spcPct val="90000"/>
              </a:lnSpc>
              <a:spcBef>
                <a:spcPct val="0"/>
              </a:spcBef>
              <a:spcAft>
                <a:spcPct val="0"/>
              </a:spcAft>
              <a:defRPr sz="2000">
                <a:solidFill>
                  <a:schemeClr val="bg2"/>
                </a:solidFill>
                <a:latin typeface="Helvetica 75 Bold" pitchFamily="34" charset="0"/>
              </a:defRPr>
            </a:lvl8pPr>
            <a:lvl9pPr marL="1828800" algn="l" rtl="0" eaLnBrk="1" fontAlgn="base" hangingPunct="1">
              <a:lnSpc>
                <a:spcPct val="90000"/>
              </a:lnSpc>
              <a:spcBef>
                <a:spcPct val="0"/>
              </a:spcBef>
              <a:spcAft>
                <a:spcPct val="0"/>
              </a:spcAft>
              <a:defRPr sz="2000">
                <a:solidFill>
                  <a:schemeClr val="bg2"/>
                </a:solidFill>
                <a:latin typeface="Helvetica 75 Bold" pitchFamily="34" charset="0"/>
              </a:defRPr>
            </a:lvl9pPr>
          </a:lstStyle>
          <a:p>
            <a:pPr marL="285750" indent="-285750">
              <a:buFont typeface="Wingdings" panose="05000000000000000000" pitchFamily="2" charset="2"/>
              <a:buChar char="§"/>
            </a:pPr>
            <a:r>
              <a:rPr lang="fr-FR" sz="1600" dirty="0" smtClean="0">
                <a:solidFill>
                  <a:srgbClr val="FF6600"/>
                </a:solidFill>
                <a:latin typeface="Helvetica 55 Roman" panose="020B0604020202020204" pitchFamily="34" charset="0"/>
              </a:rPr>
              <a:t>Anomalies corrigées</a:t>
            </a:r>
            <a:endParaRPr lang="fr-FR" sz="1600" dirty="0">
              <a:solidFill>
                <a:srgbClr val="FF6600"/>
              </a:solidFill>
              <a:latin typeface="Helvetica 55 Roman" panose="020B0604020202020204" pitchFamily="34" charset="0"/>
            </a:endParaRPr>
          </a:p>
        </p:txBody>
      </p:sp>
      <p:pic>
        <p:nvPicPr>
          <p:cNvPr id="2" name="Image 1"/>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83665" y="617115"/>
            <a:ext cx="365760" cy="398462"/>
          </a:xfrm>
          <a:prstGeom prst="rect">
            <a:avLst/>
          </a:prstGeom>
        </p:spPr>
      </p:pic>
      <p:sp>
        <p:nvSpPr>
          <p:cNvPr id="14" name="Rectangle 13"/>
          <p:cNvSpPr/>
          <p:nvPr/>
        </p:nvSpPr>
        <p:spPr>
          <a:xfrm>
            <a:off x="341229" y="1346801"/>
            <a:ext cx="8779419" cy="507831"/>
          </a:xfrm>
          <a:prstGeom prst="rect">
            <a:avLst/>
          </a:prstGeom>
        </p:spPr>
        <p:txBody>
          <a:bodyPr wrap="square">
            <a:spAutoFit/>
          </a:bodyPr>
          <a:lstStyle/>
          <a:p>
            <a:pPr algn="l" fontAlgn="auto">
              <a:spcBef>
                <a:spcPts val="0"/>
              </a:spcBef>
              <a:spcAft>
                <a:spcPts val="0"/>
              </a:spcAft>
            </a:pPr>
            <a:r>
              <a:rPr lang="fr-FR" sz="900" i="1" dirty="0">
                <a:solidFill>
                  <a:srgbClr val="0000FF"/>
                </a:solidFill>
                <a:latin typeface="Helvetica 75 Bold" panose="020B0804020202020204" pitchFamily="34" charset="0"/>
              </a:rPr>
              <a:t>Mentionner uniquement dans cette section les </a:t>
            </a:r>
            <a:r>
              <a:rPr lang="fr-FR" sz="900" i="1" dirty="0" smtClean="0">
                <a:solidFill>
                  <a:srgbClr val="0000FF"/>
                </a:solidFill>
                <a:latin typeface="Helvetica 75 Bold" panose="020B0804020202020204" pitchFamily="34" charset="0"/>
              </a:rPr>
              <a:t>anomalies corrigées depuis le dernier point</a:t>
            </a:r>
          </a:p>
          <a:p>
            <a:pPr algn="l" fontAlgn="auto">
              <a:spcBef>
                <a:spcPts val="0"/>
              </a:spcBef>
              <a:spcAft>
                <a:spcPts val="0"/>
              </a:spcAft>
            </a:pPr>
            <a:r>
              <a:rPr lang="fr-FR" sz="900" i="1" dirty="0">
                <a:solidFill>
                  <a:srgbClr val="0000FF"/>
                </a:solidFill>
                <a:latin typeface="Helvetica 75 Bold" panose="020B0804020202020204" pitchFamily="34" charset="0"/>
              </a:rPr>
              <a:t>Ce point permet d’entériner (si nécessaire) </a:t>
            </a:r>
            <a:r>
              <a:rPr lang="fr-FR" sz="900" i="1" dirty="0" smtClean="0">
                <a:solidFill>
                  <a:srgbClr val="0000FF"/>
                </a:solidFill>
                <a:latin typeface="Helvetica 75 Bold" panose="020B0804020202020204" pitchFamily="34" charset="0"/>
              </a:rPr>
              <a:t>la </a:t>
            </a:r>
            <a:r>
              <a:rPr lang="fr-FR" sz="900" i="1" dirty="0">
                <a:solidFill>
                  <a:srgbClr val="0000FF"/>
                </a:solidFill>
                <a:latin typeface="Helvetica 75 Bold" panose="020B0804020202020204" pitchFamily="34" charset="0"/>
              </a:rPr>
              <a:t>clôture des anomalies dont la correction a été validée par le client.</a:t>
            </a:r>
          </a:p>
          <a:p>
            <a:pPr algn="l" fontAlgn="auto">
              <a:spcBef>
                <a:spcPts val="0"/>
              </a:spcBef>
              <a:spcAft>
                <a:spcPts val="0"/>
              </a:spcAft>
            </a:pPr>
            <a:r>
              <a:rPr lang="fr-FR" sz="900" i="1" dirty="0" smtClean="0">
                <a:solidFill>
                  <a:srgbClr val="0000FF"/>
                </a:solidFill>
                <a:latin typeface="Helvetica 75 Bold" panose="020B0804020202020204" pitchFamily="34" charset="0"/>
              </a:rPr>
              <a:t>Utiliser </a:t>
            </a:r>
            <a:r>
              <a:rPr lang="fr-FR" sz="900" i="1" dirty="0">
                <a:solidFill>
                  <a:srgbClr val="0000FF"/>
                </a:solidFill>
                <a:latin typeface="Helvetica 75 Bold" panose="020B0804020202020204" pitchFamily="34" charset="0"/>
              </a:rPr>
              <a:t>une extraction de l’outil de gestion des anomalies en classant les anomalies par  niveau de gravité</a:t>
            </a:r>
          </a:p>
        </p:txBody>
      </p:sp>
    </p:spTree>
    <p:extLst>
      <p:ext uri="{BB962C8B-B14F-4D97-AF65-F5344CB8AC3E}">
        <p14:creationId xmlns:p14="http://schemas.microsoft.com/office/powerpoint/2010/main" val="35389394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720301"/>
            <a:ext cx="8024119" cy="2268333"/>
          </a:xfrm>
        </p:spPr>
        <p:txBody>
          <a:bodyPr/>
          <a:lstStyle/>
          <a:p>
            <a:pPr marL="0" indent="0">
              <a:spcAft>
                <a:spcPts val="0"/>
              </a:spcAft>
              <a:buNone/>
            </a:pPr>
            <a:endParaRPr lang="fr-FR" sz="1000" dirty="0" smtClean="0">
              <a:solidFill>
                <a:srgbClr val="0000FF"/>
              </a:solidFill>
              <a:latin typeface="Helvetica 55 Roman" panose="020B0604020202020204" pitchFamily="34" charset="0"/>
            </a:endParaRPr>
          </a:p>
          <a:p>
            <a:pPr>
              <a:spcAft>
                <a:spcPts val="0"/>
              </a:spcAft>
            </a:pPr>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smtClean="0"/>
              <a:t>4.	Anomalies </a:t>
            </a:r>
            <a:r>
              <a:rPr lang="fr-FR" dirty="0"/>
              <a:t>et demandes d’évolution</a:t>
            </a:r>
          </a:p>
        </p:txBody>
      </p:sp>
      <p:sp>
        <p:nvSpPr>
          <p:cNvPr id="5" name="Titre 1"/>
          <p:cNvSpPr txBox="1">
            <a:spLocks/>
          </p:cNvSpPr>
          <p:nvPr/>
        </p:nvSpPr>
        <p:spPr>
          <a:xfrm>
            <a:off x="410312" y="722088"/>
            <a:ext cx="8469313" cy="819149"/>
          </a:xfrm>
          <a:prstGeom prst="rect">
            <a:avLst/>
          </a:prstGeom>
        </p:spPr>
        <p:txBody>
          <a:bodyPr vert="horz" lIns="0" tIns="0" rIns="0" bIns="0" rtlCol="0" anchor="t" anchorCtr="0">
            <a:noAutofit/>
          </a:bodyPr>
          <a:lstStyle>
            <a:lvl1pPr algn="l" rtl="0" eaLnBrk="1" fontAlgn="base" hangingPunct="1">
              <a:lnSpc>
                <a:spcPct val="90000"/>
              </a:lnSpc>
              <a:spcBef>
                <a:spcPct val="0"/>
              </a:spcBef>
              <a:spcAft>
                <a:spcPct val="0"/>
              </a:spcAft>
              <a:defRPr sz="2000" kern="1200" spc="-20">
                <a:solidFill>
                  <a:schemeClr val="bg2"/>
                </a:solidFill>
                <a:latin typeface="Helvetica 75 Bold" panose="020B0804020202020204" pitchFamily="34" charset="0"/>
                <a:ea typeface="+mj-ea"/>
                <a:cs typeface="+mj-cs"/>
              </a:defRPr>
            </a:lvl1pPr>
            <a:lvl2pPr algn="l" rtl="0" eaLnBrk="1" fontAlgn="base" hangingPunct="1">
              <a:lnSpc>
                <a:spcPct val="90000"/>
              </a:lnSpc>
              <a:spcBef>
                <a:spcPct val="0"/>
              </a:spcBef>
              <a:spcAft>
                <a:spcPct val="0"/>
              </a:spcAft>
              <a:defRPr sz="2000">
                <a:solidFill>
                  <a:schemeClr val="bg2"/>
                </a:solidFill>
                <a:latin typeface="Helvetica 75 Bold" pitchFamily="34" charset="0"/>
              </a:defRPr>
            </a:lvl2pPr>
            <a:lvl3pPr algn="l" rtl="0" eaLnBrk="1" fontAlgn="base" hangingPunct="1">
              <a:lnSpc>
                <a:spcPct val="90000"/>
              </a:lnSpc>
              <a:spcBef>
                <a:spcPct val="0"/>
              </a:spcBef>
              <a:spcAft>
                <a:spcPct val="0"/>
              </a:spcAft>
              <a:defRPr sz="2000">
                <a:solidFill>
                  <a:schemeClr val="bg2"/>
                </a:solidFill>
                <a:latin typeface="Helvetica 75 Bold" pitchFamily="34" charset="0"/>
              </a:defRPr>
            </a:lvl3pPr>
            <a:lvl4pPr algn="l" rtl="0" eaLnBrk="1" fontAlgn="base" hangingPunct="1">
              <a:lnSpc>
                <a:spcPct val="90000"/>
              </a:lnSpc>
              <a:spcBef>
                <a:spcPct val="0"/>
              </a:spcBef>
              <a:spcAft>
                <a:spcPct val="0"/>
              </a:spcAft>
              <a:defRPr sz="2000">
                <a:solidFill>
                  <a:schemeClr val="bg2"/>
                </a:solidFill>
                <a:latin typeface="Helvetica 75 Bold" pitchFamily="34" charset="0"/>
              </a:defRPr>
            </a:lvl4pPr>
            <a:lvl5pPr algn="l" rtl="0" eaLnBrk="1" fontAlgn="base" hangingPunct="1">
              <a:lnSpc>
                <a:spcPct val="90000"/>
              </a:lnSpc>
              <a:spcBef>
                <a:spcPct val="0"/>
              </a:spcBef>
              <a:spcAft>
                <a:spcPct val="0"/>
              </a:spcAft>
              <a:defRPr sz="2000">
                <a:solidFill>
                  <a:schemeClr val="bg2"/>
                </a:solidFill>
                <a:latin typeface="Helvetica 75 Bold" pitchFamily="34" charset="0"/>
              </a:defRPr>
            </a:lvl5pPr>
            <a:lvl6pPr marL="457200" algn="l" rtl="0" eaLnBrk="1" fontAlgn="base" hangingPunct="1">
              <a:lnSpc>
                <a:spcPct val="90000"/>
              </a:lnSpc>
              <a:spcBef>
                <a:spcPct val="0"/>
              </a:spcBef>
              <a:spcAft>
                <a:spcPct val="0"/>
              </a:spcAft>
              <a:defRPr sz="2000">
                <a:solidFill>
                  <a:schemeClr val="bg2"/>
                </a:solidFill>
                <a:latin typeface="Helvetica 75 Bold" pitchFamily="34" charset="0"/>
              </a:defRPr>
            </a:lvl6pPr>
            <a:lvl7pPr marL="914400" algn="l" rtl="0" eaLnBrk="1" fontAlgn="base" hangingPunct="1">
              <a:lnSpc>
                <a:spcPct val="90000"/>
              </a:lnSpc>
              <a:spcBef>
                <a:spcPct val="0"/>
              </a:spcBef>
              <a:spcAft>
                <a:spcPct val="0"/>
              </a:spcAft>
              <a:defRPr sz="2000">
                <a:solidFill>
                  <a:schemeClr val="bg2"/>
                </a:solidFill>
                <a:latin typeface="Helvetica 75 Bold" pitchFamily="34" charset="0"/>
              </a:defRPr>
            </a:lvl7pPr>
            <a:lvl8pPr marL="1371600" algn="l" rtl="0" eaLnBrk="1" fontAlgn="base" hangingPunct="1">
              <a:lnSpc>
                <a:spcPct val="90000"/>
              </a:lnSpc>
              <a:spcBef>
                <a:spcPct val="0"/>
              </a:spcBef>
              <a:spcAft>
                <a:spcPct val="0"/>
              </a:spcAft>
              <a:defRPr sz="2000">
                <a:solidFill>
                  <a:schemeClr val="bg2"/>
                </a:solidFill>
                <a:latin typeface="Helvetica 75 Bold" pitchFamily="34" charset="0"/>
              </a:defRPr>
            </a:lvl8pPr>
            <a:lvl9pPr marL="1828800" algn="l" rtl="0" eaLnBrk="1" fontAlgn="base" hangingPunct="1">
              <a:lnSpc>
                <a:spcPct val="90000"/>
              </a:lnSpc>
              <a:spcBef>
                <a:spcPct val="0"/>
              </a:spcBef>
              <a:spcAft>
                <a:spcPct val="0"/>
              </a:spcAft>
              <a:defRPr sz="2000">
                <a:solidFill>
                  <a:schemeClr val="bg2"/>
                </a:solidFill>
                <a:latin typeface="Helvetica 75 Bold" pitchFamily="34" charset="0"/>
              </a:defRPr>
            </a:lvl9pPr>
          </a:lstStyle>
          <a:p>
            <a:pPr marL="285750" indent="-285750">
              <a:buFont typeface="Wingdings" panose="05000000000000000000" pitchFamily="2" charset="2"/>
              <a:buChar char="§"/>
            </a:pPr>
            <a:r>
              <a:rPr lang="fr-FR" sz="1600" dirty="0" smtClean="0">
                <a:solidFill>
                  <a:srgbClr val="FF6600"/>
                </a:solidFill>
                <a:latin typeface="Helvetica 55 Roman" panose="020B0604020202020204" pitchFamily="34" charset="0"/>
              </a:rPr>
              <a:t>Demandes </a:t>
            </a:r>
            <a:r>
              <a:rPr lang="fr-FR" sz="1600" dirty="0">
                <a:solidFill>
                  <a:srgbClr val="FF6600"/>
                </a:solidFill>
                <a:latin typeface="Helvetica 55 Roman" panose="020B0604020202020204" pitchFamily="34" charset="0"/>
              </a:rPr>
              <a:t>d’évolution</a:t>
            </a:r>
          </a:p>
        </p:txBody>
      </p:sp>
      <p:sp>
        <p:nvSpPr>
          <p:cNvPr id="2" name="Rectangle 1"/>
          <p:cNvSpPr/>
          <p:nvPr/>
        </p:nvSpPr>
        <p:spPr>
          <a:xfrm>
            <a:off x="356630" y="1203104"/>
            <a:ext cx="8415627" cy="1200329"/>
          </a:xfrm>
          <a:prstGeom prst="rect">
            <a:avLst/>
          </a:prstGeom>
        </p:spPr>
        <p:txBody>
          <a:bodyPr wrap="square">
            <a:spAutoFit/>
          </a:bodyPr>
          <a:lstStyle/>
          <a:p>
            <a:pPr marL="457200" indent="-168275" algn="l" fontAlgn="auto">
              <a:spcBef>
                <a:spcPts val="0"/>
              </a:spcBef>
              <a:spcAft>
                <a:spcPts val="0"/>
              </a:spcAft>
              <a:buClr>
                <a:srgbClr val="FF6600"/>
              </a:buClr>
              <a:buFont typeface="Wingdings" panose="05000000000000000000" pitchFamily="2" charset="2"/>
              <a:buChar char="Ø"/>
              <a:defRPr/>
            </a:pPr>
            <a:r>
              <a:rPr lang="fr-FR" sz="900" dirty="0" smtClean="0">
                <a:solidFill>
                  <a:srgbClr val="000000"/>
                </a:solidFill>
                <a:latin typeface="Helvetica 55 Roman" panose="020B0604020202020204" pitchFamily="34" charset="0"/>
                <a:cs typeface="Arial" charset="0"/>
              </a:rPr>
              <a:t> &lt; </a:t>
            </a:r>
            <a:r>
              <a:rPr lang="fr-FR" sz="900" dirty="0" smtClean="0">
                <a:solidFill>
                  <a:srgbClr val="0000FF"/>
                </a:solidFill>
                <a:latin typeface="Helvetica 55 Roman" panose="020B0604020202020204" pitchFamily="34" charset="0"/>
                <a:cs typeface="Arial" charset="0"/>
              </a:rPr>
              <a:t>Demande d’évolution </a:t>
            </a:r>
            <a:r>
              <a:rPr lang="fr-FR" sz="900" dirty="0" smtClean="0">
                <a:solidFill>
                  <a:srgbClr val="000000"/>
                </a:solidFill>
                <a:latin typeface="Helvetica 55 Roman" panose="020B0604020202020204" pitchFamily="34" charset="0"/>
                <a:cs typeface="Arial" charset="0"/>
              </a:rPr>
              <a:t>&gt;</a:t>
            </a:r>
          </a:p>
          <a:p>
            <a:pPr marL="457200" indent="-168275" algn="l" fontAlgn="auto">
              <a:spcBef>
                <a:spcPts val="0"/>
              </a:spcBef>
              <a:spcAft>
                <a:spcPts val="0"/>
              </a:spcAft>
              <a:buClr>
                <a:srgbClr val="FF6600"/>
              </a:buClr>
              <a:buFont typeface="Wingdings" panose="05000000000000000000" pitchFamily="2" charset="2"/>
              <a:buChar char="Ø"/>
              <a:defRPr/>
            </a:pPr>
            <a:endParaRPr lang="fr-FR" sz="900" dirty="0">
              <a:solidFill>
                <a:srgbClr val="000000"/>
              </a:solidFill>
              <a:latin typeface="Helvetica 55 Roman" panose="020B0604020202020204" pitchFamily="34" charset="0"/>
              <a:cs typeface="Arial" charset="0"/>
            </a:endParaRPr>
          </a:p>
          <a:p>
            <a:pPr marL="457200" indent="-168275" algn="l" fontAlgn="auto">
              <a:spcBef>
                <a:spcPts val="0"/>
              </a:spcBef>
              <a:spcAft>
                <a:spcPts val="0"/>
              </a:spcAft>
              <a:buClr>
                <a:srgbClr val="FF6600"/>
              </a:buClr>
              <a:buFont typeface="Wingdings" panose="05000000000000000000" pitchFamily="2" charset="2"/>
              <a:buChar char="Ø"/>
              <a:defRPr/>
            </a:pPr>
            <a:r>
              <a:rPr lang="fr-FR" sz="900" dirty="0" smtClean="0">
                <a:solidFill>
                  <a:srgbClr val="000000"/>
                </a:solidFill>
                <a:latin typeface="Helvetica 55 Roman" panose="020B0604020202020204" pitchFamily="34" charset="0"/>
                <a:cs typeface="Arial" charset="0"/>
              </a:rPr>
              <a:t> </a:t>
            </a:r>
          </a:p>
          <a:p>
            <a:pPr marL="457200" indent="-168275" algn="l" fontAlgn="auto">
              <a:spcBef>
                <a:spcPts val="0"/>
              </a:spcBef>
              <a:spcAft>
                <a:spcPts val="0"/>
              </a:spcAft>
              <a:buClr>
                <a:srgbClr val="FF6600"/>
              </a:buClr>
              <a:buFont typeface="Wingdings" panose="05000000000000000000" pitchFamily="2" charset="2"/>
              <a:buChar char="Ø"/>
              <a:defRPr/>
            </a:pPr>
            <a:endParaRPr lang="fr-FR" sz="900" dirty="0">
              <a:solidFill>
                <a:srgbClr val="000000"/>
              </a:solidFill>
              <a:latin typeface="Helvetica 55 Roman" panose="020B0604020202020204" pitchFamily="34" charset="0"/>
              <a:cs typeface="Arial" charset="0"/>
            </a:endParaRPr>
          </a:p>
          <a:p>
            <a:pPr marL="457200" indent="-168275" algn="l" fontAlgn="auto">
              <a:spcBef>
                <a:spcPts val="0"/>
              </a:spcBef>
              <a:spcAft>
                <a:spcPts val="0"/>
              </a:spcAft>
              <a:buClr>
                <a:srgbClr val="FF6600"/>
              </a:buClr>
              <a:buFont typeface="Wingdings" panose="05000000000000000000" pitchFamily="2" charset="2"/>
              <a:buChar char="Ø"/>
              <a:defRPr/>
            </a:pPr>
            <a:r>
              <a:rPr lang="fr-FR" sz="900" dirty="0" smtClean="0">
                <a:solidFill>
                  <a:srgbClr val="000000"/>
                </a:solidFill>
                <a:latin typeface="Helvetica 55 Roman" panose="020B0604020202020204" pitchFamily="34" charset="0"/>
                <a:cs typeface="Arial" charset="0"/>
              </a:rPr>
              <a:t> </a:t>
            </a:r>
          </a:p>
          <a:p>
            <a:pPr algn="l" fontAlgn="auto">
              <a:spcBef>
                <a:spcPts val="0"/>
              </a:spcBef>
              <a:spcAft>
                <a:spcPts val="0"/>
              </a:spcAft>
              <a:defRPr/>
            </a:pPr>
            <a:endParaRPr lang="fr-FR" sz="900" dirty="0">
              <a:solidFill>
                <a:srgbClr val="000000"/>
              </a:solidFill>
              <a:latin typeface="Helvetica 55 Roman" panose="020B0604020202020204" pitchFamily="34" charset="0"/>
              <a:cs typeface="Arial" charset="0"/>
            </a:endParaRPr>
          </a:p>
          <a:p>
            <a:pPr algn="l" fontAlgn="auto">
              <a:spcBef>
                <a:spcPts val="0"/>
              </a:spcBef>
              <a:spcAft>
                <a:spcPts val="0"/>
              </a:spcAft>
              <a:defRPr/>
            </a:pPr>
            <a:endParaRPr lang="fr-FR" sz="900" dirty="0" smtClean="0">
              <a:solidFill>
                <a:srgbClr val="000000"/>
              </a:solidFill>
              <a:latin typeface="Helvetica 55 Roman" panose="020B0604020202020204" pitchFamily="34" charset="0"/>
              <a:cs typeface="Arial" charset="0"/>
            </a:endParaRPr>
          </a:p>
          <a:p>
            <a:pPr algn="l" fontAlgn="auto">
              <a:spcBef>
                <a:spcPts val="0"/>
              </a:spcBef>
              <a:spcAft>
                <a:spcPts val="0"/>
              </a:spcAft>
            </a:pPr>
            <a:endParaRPr lang="fr-FR" sz="900" dirty="0">
              <a:solidFill>
                <a:srgbClr val="000000"/>
              </a:solidFill>
              <a:latin typeface="Helvetica 55 Roman" panose="020B0604020202020204" pitchFamily="34" charset="0"/>
            </a:endParaRPr>
          </a:p>
        </p:txBody>
      </p:sp>
      <p:sp>
        <p:nvSpPr>
          <p:cNvPr id="6" name="Rectangle 5"/>
          <p:cNvSpPr/>
          <p:nvPr/>
        </p:nvSpPr>
        <p:spPr>
          <a:xfrm>
            <a:off x="308140" y="2366746"/>
            <a:ext cx="8415627" cy="1061829"/>
          </a:xfrm>
          <a:prstGeom prst="rect">
            <a:avLst/>
          </a:prstGeom>
        </p:spPr>
        <p:txBody>
          <a:bodyPr wrap="square">
            <a:spAutoFit/>
          </a:bodyPr>
          <a:lstStyle/>
          <a:p>
            <a:pPr algn="l" fontAlgn="auto">
              <a:spcBef>
                <a:spcPts val="0"/>
              </a:spcBef>
              <a:spcAft>
                <a:spcPts val="0"/>
              </a:spcAft>
            </a:pPr>
            <a:r>
              <a:rPr lang="fr-FR" sz="900" i="1" dirty="0">
                <a:solidFill>
                  <a:srgbClr val="0000FF"/>
                </a:solidFill>
                <a:latin typeface="Helvetica 75 Bold" panose="020B0804020202020204" pitchFamily="34" charset="0"/>
              </a:rPr>
              <a:t>Ce point permet d’entériner les écarts entre la demande client en cours de réalisation et le besoin client exprimé dans le cahier des charges. Un écart peut ainsi déboucher sur une demande d’évolution ou une modification de la spécification. L’onglet Ecart du SPOT peut être utilisé. </a:t>
            </a:r>
          </a:p>
          <a:p>
            <a:pPr algn="l" fontAlgn="auto">
              <a:spcBef>
                <a:spcPts val="0"/>
              </a:spcBef>
              <a:spcAft>
                <a:spcPts val="0"/>
              </a:spcAft>
            </a:pPr>
            <a:endParaRPr lang="fr-FR" sz="900" i="1" dirty="0">
              <a:solidFill>
                <a:srgbClr val="0000FF"/>
              </a:solidFill>
              <a:latin typeface="Helvetica 75 Bold" panose="020B0804020202020204" pitchFamily="34" charset="0"/>
            </a:endParaRPr>
          </a:p>
          <a:p>
            <a:pPr algn="l" fontAlgn="auto">
              <a:spcBef>
                <a:spcPts val="0"/>
              </a:spcBef>
              <a:spcAft>
                <a:spcPts val="0"/>
              </a:spcAft>
            </a:pPr>
            <a:r>
              <a:rPr lang="fr-FR" sz="900" i="1" dirty="0" smtClean="0">
                <a:solidFill>
                  <a:srgbClr val="0000FF"/>
                </a:solidFill>
                <a:latin typeface="Helvetica 75 Bold" panose="020B0804020202020204" pitchFamily="34" charset="0"/>
              </a:rPr>
              <a:t>Cette </a:t>
            </a:r>
            <a:r>
              <a:rPr lang="fr-FR" sz="900" i="1" dirty="0">
                <a:solidFill>
                  <a:srgbClr val="0000FF"/>
                </a:solidFill>
                <a:latin typeface="Helvetica 75 Bold" panose="020B0804020202020204" pitchFamily="34" charset="0"/>
              </a:rPr>
              <a:t>revue permet d’entériner le périmètre fonctionnel et technique des évolutions. </a:t>
            </a:r>
          </a:p>
          <a:p>
            <a:pPr algn="l" fontAlgn="auto">
              <a:spcBef>
                <a:spcPts val="0"/>
              </a:spcBef>
              <a:spcAft>
                <a:spcPts val="0"/>
              </a:spcAft>
            </a:pPr>
            <a:endParaRPr lang="fr-FR" sz="900" i="1" dirty="0">
              <a:solidFill>
                <a:srgbClr val="0000FF"/>
              </a:solidFill>
              <a:latin typeface="Helvetica 75 Bold" panose="020B0804020202020204" pitchFamily="34" charset="0"/>
            </a:endParaRPr>
          </a:p>
          <a:p>
            <a:pPr algn="l" fontAlgn="auto">
              <a:spcBef>
                <a:spcPts val="0"/>
              </a:spcBef>
              <a:spcAft>
                <a:spcPts val="0"/>
              </a:spcAft>
            </a:pPr>
            <a:r>
              <a:rPr lang="fr-FR" sz="900" i="1" dirty="0">
                <a:solidFill>
                  <a:srgbClr val="0000FF"/>
                </a:solidFill>
                <a:latin typeface="Helvetica 75 Bold" panose="020B0804020202020204" pitchFamily="34" charset="0"/>
              </a:rPr>
              <a:t>La décision de prise en compte du changement (écart ou évolution), la détermination des priorités et la répartition dans les versions ultérieures doivent être validées en réunion d’avancement projet et/ou en comité de pilotage (fonction de l’importance de l’écart). </a:t>
            </a:r>
          </a:p>
        </p:txBody>
      </p:sp>
    </p:spTree>
    <p:extLst>
      <p:ext uri="{BB962C8B-B14F-4D97-AF65-F5344CB8AC3E}">
        <p14:creationId xmlns:p14="http://schemas.microsoft.com/office/powerpoint/2010/main" val="135398403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2" name="Diagramme 21"/>
          <p:cNvGraphicFramePr/>
          <p:nvPr>
            <p:extLst>
              <p:ext uri="{D42A27DB-BD31-4B8C-83A1-F6EECF244321}">
                <p14:modId xmlns:p14="http://schemas.microsoft.com/office/powerpoint/2010/main" val="3578005565"/>
              </p:ext>
            </p:extLst>
          </p:nvPr>
        </p:nvGraphicFramePr>
        <p:xfrm>
          <a:off x="402351" y="1191970"/>
          <a:ext cx="8423593" cy="4426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5.	</a:t>
            </a:r>
            <a:r>
              <a:rPr lang="fr-FR" dirty="0" smtClean="0"/>
              <a:t>Questions diverses</a:t>
            </a:r>
            <a:endParaRPr lang="fr-FR" dirty="0"/>
          </a:p>
        </p:txBody>
      </p:sp>
      <p:sp>
        <p:nvSpPr>
          <p:cNvPr id="6" name="Rectangle 2"/>
          <p:cNvSpPr>
            <a:spLocks noChangeArrowheads="1"/>
          </p:cNvSpPr>
          <p:nvPr/>
        </p:nvSpPr>
        <p:spPr bwMode="auto">
          <a:xfrm>
            <a:off x="356631" y="721004"/>
            <a:ext cx="8619745" cy="416493"/>
          </a:xfrm>
          <a:prstGeom prst="rect">
            <a:avLst/>
          </a:prstGeom>
          <a:noFill/>
          <a:ln w="9525">
            <a:noFill/>
            <a:miter lim="800000"/>
            <a:headEnd/>
            <a:tailEnd/>
          </a:ln>
          <a:effectLst/>
        </p:spPr>
        <p:txBody>
          <a:bodyPr lIns="0" tIns="0" rIns="0" bIns="0"/>
          <a:lstStyle/>
          <a:p>
            <a:pPr algn="l" fontAlgn="auto">
              <a:spcBef>
                <a:spcPts val="0"/>
              </a:spcBef>
              <a:spcAft>
                <a:spcPts val="0"/>
              </a:spcAft>
              <a:buClr>
                <a:srgbClr val="FF6600"/>
              </a:buClr>
            </a:pPr>
            <a:r>
              <a:rPr lang="fr-FR" sz="900" i="1" dirty="0" smtClean="0">
                <a:solidFill>
                  <a:srgbClr val="0000FF"/>
                </a:solidFill>
                <a:latin typeface="Helvetica 75 Bold" panose="020B0804020202020204" pitchFamily="34" charset="0"/>
                <a:cs typeface="Arial" charset="0"/>
              </a:rPr>
              <a:t>Consigner </a:t>
            </a:r>
            <a:r>
              <a:rPr lang="fr-FR" sz="900" i="1" dirty="0">
                <a:solidFill>
                  <a:srgbClr val="0000FF"/>
                </a:solidFill>
                <a:latin typeface="Helvetica 75 Bold" panose="020B0804020202020204" pitchFamily="34" charset="0"/>
                <a:cs typeface="Arial" charset="0"/>
              </a:rPr>
              <a:t>les éventuelles questions </a:t>
            </a:r>
            <a:r>
              <a:rPr lang="fr-FR" sz="900" i="1" dirty="0" smtClean="0">
                <a:solidFill>
                  <a:srgbClr val="0000FF"/>
                </a:solidFill>
                <a:latin typeface="Helvetica 75 Bold" panose="020B0804020202020204" pitchFamily="34" charset="0"/>
                <a:cs typeface="Arial" charset="0"/>
              </a:rPr>
              <a:t> abordées </a:t>
            </a:r>
            <a:r>
              <a:rPr lang="fr-FR" sz="900" i="1" dirty="0">
                <a:solidFill>
                  <a:srgbClr val="0000FF"/>
                </a:solidFill>
                <a:latin typeface="Helvetica 75 Bold" panose="020B0804020202020204" pitchFamily="34" charset="0"/>
                <a:cs typeface="Arial" charset="0"/>
              </a:rPr>
              <a:t>lors de cette réunion </a:t>
            </a:r>
            <a:r>
              <a:rPr lang="fr-FR" sz="900" i="1" dirty="0" smtClean="0">
                <a:solidFill>
                  <a:srgbClr val="0000FF"/>
                </a:solidFill>
                <a:latin typeface="Helvetica 75 Bold" panose="020B0804020202020204" pitchFamily="34" charset="0"/>
                <a:cs typeface="Arial" charset="0"/>
              </a:rPr>
              <a:t>d’avancement. Les </a:t>
            </a:r>
            <a:r>
              <a:rPr lang="fr-FR" sz="900" i="1" dirty="0">
                <a:solidFill>
                  <a:srgbClr val="0000FF"/>
                </a:solidFill>
                <a:latin typeface="Helvetica 75 Bold" panose="020B0804020202020204" pitchFamily="34" charset="0"/>
                <a:cs typeface="Arial" charset="0"/>
              </a:rPr>
              <a:t>reporter dans le Questionnaire </a:t>
            </a:r>
            <a:r>
              <a:rPr lang="fr-FR" sz="900" i="1" dirty="0" smtClean="0">
                <a:solidFill>
                  <a:srgbClr val="0000FF"/>
                </a:solidFill>
                <a:latin typeface="Helvetica 75 Bold" panose="020B0804020202020204" pitchFamily="34" charset="0"/>
                <a:cs typeface="Arial" charset="0"/>
              </a:rPr>
              <a:t>Interactif, si utilisé</a:t>
            </a:r>
          </a:p>
          <a:p>
            <a:pPr marL="171450" indent="-171450" algn="l" fontAlgn="auto">
              <a:spcBef>
                <a:spcPts val="0"/>
              </a:spcBef>
              <a:spcAft>
                <a:spcPts val="0"/>
              </a:spcAft>
              <a:buClr>
                <a:srgbClr val="FF6600"/>
              </a:buClr>
              <a:buFont typeface="Wingdings" panose="05000000000000000000" pitchFamily="2" charset="2"/>
              <a:buChar char="Ø"/>
            </a:pPr>
            <a:endParaRPr lang="fr-FR" sz="900" i="1" dirty="0">
              <a:solidFill>
                <a:srgbClr val="0000FF"/>
              </a:solidFill>
              <a:latin typeface="Helvetica 75 Bold" panose="020B0804020202020204" pitchFamily="34" charset="0"/>
              <a:cs typeface="Arial" charset="0"/>
            </a:endParaRPr>
          </a:p>
        </p:txBody>
      </p:sp>
      <p:sp>
        <p:nvSpPr>
          <p:cNvPr id="24" name="AutoShape 5" descr="Résultat de recherche d'images pour &quot;question icone&quot;"/>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fontAlgn="auto">
              <a:spcBef>
                <a:spcPts val="0"/>
              </a:spcBef>
              <a:spcAft>
                <a:spcPts val="0"/>
              </a:spcAft>
            </a:pPr>
            <a:endParaRPr lang="fr-FR" sz="1800">
              <a:solidFill>
                <a:srgbClr val="000000"/>
              </a:solidFill>
              <a:latin typeface="Helvetica 75"/>
            </a:endParaRPr>
          </a:p>
        </p:txBody>
      </p:sp>
    </p:spTree>
    <p:extLst>
      <p:ext uri="{BB962C8B-B14F-4D97-AF65-F5344CB8AC3E}">
        <p14:creationId xmlns:p14="http://schemas.microsoft.com/office/powerpoint/2010/main" val="98600900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720301"/>
            <a:ext cx="8024119" cy="2268333"/>
          </a:xfrm>
        </p:spPr>
        <p:txBody>
          <a:bodyPr/>
          <a:lstStyle/>
          <a:p>
            <a:pPr marL="0" indent="0">
              <a:spcAft>
                <a:spcPts val="0"/>
              </a:spcAft>
              <a:buNone/>
            </a:pPr>
            <a:endParaRPr lang="fr-FR" sz="1000" dirty="0" smtClean="0">
              <a:solidFill>
                <a:srgbClr val="0000FF"/>
              </a:solidFill>
              <a:latin typeface="Helvetica 55 Roman" panose="020B0604020202020204" pitchFamily="34" charset="0"/>
            </a:endParaRPr>
          </a:p>
          <a:p>
            <a:pPr>
              <a:spcAft>
                <a:spcPts val="0"/>
              </a:spcAft>
            </a:pPr>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6.	</a:t>
            </a:r>
            <a:r>
              <a:rPr lang="fr-FR" dirty="0" smtClean="0"/>
              <a:t>Point </a:t>
            </a:r>
            <a:r>
              <a:rPr lang="fr-FR" dirty="0"/>
              <a:t>sur les éléments </a:t>
            </a:r>
            <a:r>
              <a:rPr lang="fr-FR" dirty="0" smtClean="0"/>
              <a:t>contractuels</a:t>
            </a:r>
            <a:endParaRPr lang="fr-FR" dirty="0"/>
          </a:p>
        </p:txBody>
      </p:sp>
      <p:graphicFrame>
        <p:nvGraphicFramePr>
          <p:cNvPr id="6" name="Espace réservé du contenu 13"/>
          <p:cNvGraphicFramePr>
            <a:graphicFrameLocks/>
          </p:cNvGraphicFramePr>
          <p:nvPr>
            <p:extLst>
              <p:ext uri="{D42A27DB-BD31-4B8C-83A1-F6EECF244321}">
                <p14:modId xmlns:p14="http://schemas.microsoft.com/office/powerpoint/2010/main" val="124422910"/>
              </p:ext>
            </p:extLst>
          </p:nvPr>
        </p:nvGraphicFramePr>
        <p:xfrm>
          <a:off x="356615" y="1468135"/>
          <a:ext cx="8466998" cy="3785603"/>
        </p:xfrm>
        <a:graphic>
          <a:graphicData uri="http://schemas.openxmlformats.org/drawingml/2006/table">
            <a:tbl>
              <a:tblPr firstRow="1" bandRow="1">
                <a:tableStyleId>{073A0DAA-6AF3-43AB-8588-CEC1D06C72B9}</a:tableStyleId>
              </a:tblPr>
              <a:tblGrid>
                <a:gridCol w="1506358"/>
                <a:gridCol w="1222780"/>
                <a:gridCol w="1333500"/>
                <a:gridCol w="1181100"/>
                <a:gridCol w="3223260"/>
              </a:tblGrid>
              <a:tr h="462265">
                <a:tc>
                  <a:txBody>
                    <a:bodyPr/>
                    <a:lstStyle/>
                    <a:p>
                      <a:pPr algn="ctr"/>
                      <a:endParaRPr lang="fr-FR" sz="1300" b="1" dirty="0">
                        <a:solidFill>
                          <a:schemeClr val="bg2"/>
                        </a:solidFill>
                      </a:endParaRPr>
                    </a:p>
                  </a:txBody>
                  <a:tcPr marL="72000" marR="72000" marT="48000" marB="48000" anchor="ctr">
                    <a:no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Echéance contractuelle</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Date estimée de réalisation</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Etat de la facturation</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Commentaires</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r>
              <a:tr h="52781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&lt; </a:t>
                      </a:r>
                      <a:r>
                        <a:rPr lang="fr-FR" sz="1000" b="1" i="1" dirty="0" smtClean="0">
                          <a:solidFill>
                            <a:srgbClr val="0000FF"/>
                          </a:solidFill>
                          <a:effectLst/>
                          <a:latin typeface="Helvetica 75 Bold" panose="020B0804020202020204" pitchFamily="34" charset="0"/>
                          <a:ea typeface="Times New Roman"/>
                          <a:cs typeface="Times New Roman"/>
                        </a:rPr>
                        <a:t>Libellé du jalon</a:t>
                      </a:r>
                      <a:r>
                        <a:rPr lang="fr-FR" sz="1000" b="1" i="1" baseline="0" dirty="0" smtClean="0">
                          <a:solidFill>
                            <a:srgbClr val="0000FF"/>
                          </a:solidFill>
                          <a:effectLst/>
                          <a:latin typeface="Helvetica 75 Bold" panose="020B0804020202020204" pitchFamily="34" charset="0"/>
                          <a:ea typeface="Times New Roman"/>
                          <a:cs typeface="Times New Roman"/>
                        </a:rPr>
                        <a:t> </a:t>
                      </a:r>
                      <a:r>
                        <a:rPr lang="fr-FR" sz="1000" b="1" i="1" dirty="0" smtClean="0">
                          <a:solidFill>
                            <a:srgbClr val="0000FF"/>
                          </a:solidFill>
                          <a:effectLst/>
                          <a:latin typeface="Helvetica 75 Bold" panose="020B0804020202020204" pitchFamily="34" charset="0"/>
                          <a:ea typeface="Times New Roman"/>
                          <a:cs typeface="Times New Roman"/>
                        </a:rPr>
                        <a:t>1 </a:t>
                      </a:r>
                      <a:r>
                        <a:rPr lang="fr-FR" sz="1000" b="1" i="1" dirty="0" smtClean="0">
                          <a:solidFill>
                            <a:schemeClr val="bg1"/>
                          </a:solidFill>
                          <a:effectLst/>
                          <a:latin typeface="Helvetica 75 Bold" panose="020B0804020202020204" pitchFamily="34" charset="0"/>
                          <a:ea typeface="Times New Roman"/>
                          <a:cs typeface="Times New Roman"/>
                        </a:rPr>
                        <a:t>&gt;</a:t>
                      </a:r>
                      <a:endParaRPr lang="fr-FR" sz="1000" b="0" i="1"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&lt; </a:t>
                      </a:r>
                      <a:r>
                        <a:rPr lang="fr-FR" sz="1000" b="1" i="1" dirty="0" smtClean="0">
                          <a:solidFill>
                            <a:srgbClr val="0000FF"/>
                          </a:solidFill>
                          <a:effectLst/>
                          <a:latin typeface="Helvetica 75 Bold" panose="020B0804020202020204" pitchFamily="34" charset="0"/>
                          <a:ea typeface="Times New Roman"/>
                          <a:cs typeface="Times New Roman"/>
                        </a:rPr>
                        <a:t>Libellé du jalon</a:t>
                      </a:r>
                      <a:r>
                        <a:rPr lang="fr-FR" sz="1000" b="1" i="1" baseline="0" dirty="0" smtClean="0">
                          <a:solidFill>
                            <a:srgbClr val="0000FF"/>
                          </a:solidFill>
                          <a:effectLst/>
                          <a:latin typeface="Helvetica 75 Bold" panose="020B0804020202020204" pitchFamily="34" charset="0"/>
                          <a:ea typeface="Times New Roman"/>
                          <a:cs typeface="Times New Roman"/>
                        </a:rPr>
                        <a:t> 2</a:t>
                      </a:r>
                      <a:r>
                        <a:rPr lang="fr-FR" sz="1000" b="1" i="1" dirty="0" smtClean="0">
                          <a:solidFill>
                            <a:srgbClr val="0000FF"/>
                          </a:solidFill>
                          <a:effectLst/>
                          <a:latin typeface="Helvetica 75 Bold" panose="020B0804020202020204" pitchFamily="34" charset="0"/>
                          <a:ea typeface="Times New Roman"/>
                          <a:cs typeface="Times New Roman"/>
                        </a:rPr>
                        <a:t> </a:t>
                      </a:r>
                      <a:r>
                        <a:rPr lang="fr-FR" sz="1000" b="1" i="1" dirty="0" smtClean="0">
                          <a:solidFill>
                            <a:schemeClr val="bg1"/>
                          </a:solidFill>
                          <a:effectLst/>
                          <a:latin typeface="Helvetica 75 Bold" panose="020B0804020202020204" pitchFamily="34" charset="0"/>
                          <a:ea typeface="Times New Roman"/>
                          <a:cs typeface="Times New Roman"/>
                        </a:rPr>
                        <a:t>&gt;</a:t>
                      </a:r>
                      <a:endParaRPr lang="fr-FR" sz="1000" b="0" i="1"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68427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a:t>
                      </a:r>
                      <a:r>
                        <a:rPr lang="fr-FR" sz="1000" b="1" i="1" dirty="0" smtClean="0">
                          <a:solidFill>
                            <a:srgbClr val="0000FF"/>
                          </a:solidFill>
                          <a:effectLst/>
                          <a:latin typeface="Helvetica 75 Bold" panose="020B0804020202020204" pitchFamily="34" charset="0"/>
                          <a:ea typeface="Times New Roman"/>
                          <a:cs typeface="Times New Roman"/>
                        </a:rPr>
                        <a:t>…</a:t>
                      </a:r>
                      <a:endParaRPr lang="fr-FR" sz="1000" b="0" i="1" dirty="0">
                        <a:solidFill>
                          <a:srgbClr val="0000FF"/>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algn="l">
                        <a:spcBef>
                          <a:spcPts val="300"/>
                        </a:spcBef>
                        <a:spcAft>
                          <a:spcPts val="300"/>
                        </a:spcAft>
                      </a:pPr>
                      <a:endParaRPr lang="fr-FR" sz="1000" b="0" i="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marL="0" algn="l" defTabSz="514350" rtl="0" eaLnBrk="1" latinLnBrk="0" hangingPunct="1">
                        <a:spcBef>
                          <a:spcPts val="300"/>
                        </a:spcBef>
                        <a:spcAft>
                          <a:spcPts val="300"/>
                        </a:spcAft>
                      </a:pPr>
                      <a:endParaRPr lang="fr-FR" sz="1000" b="1" kern="120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marL="0" algn="l" defTabSz="514350" rtl="0" eaLnBrk="1" latinLnBrk="0" hangingPunct="1">
                        <a:spcBef>
                          <a:spcPts val="300"/>
                        </a:spcBef>
                        <a:spcAft>
                          <a:spcPts val="300"/>
                        </a:spcAft>
                      </a:pPr>
                      <a:endParaRPr lang="fr-FR" sz="1000" b="1" kern="120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r>
            </a:tbl>
          </a:graphicData>
        </a:graphic>
      </p:graphicFrame>
      <p:sp>
        <p:nvSpPr>
          <p:cNvPr id="2" name="Rectangle 1"/>
          <p:cNvSpPr/>
          <p:nvPr/>
        </p:nvSpPr>
        <p:spPr>
          <a:xfrm>
            <a:off x="281941" y="606368"/>
            <a:ext cx="8543988" cy="646331"/>
          </a:xfrm>
          <a:prstGeom prst="rect">
            <a:avLst/>
          </a:prstGeom>
        </p:spPr>
        <p:txBody>
          <a:bodyPr wrap="square">
            <a:spAutoFit/>
          </a:bodyPr>
          <a:lstStyle/>
          <a:p>
            <a:pPr algn="l" fontAlgn="auto">
              <a:spcBef>
                <a:spcPts val="0"/>
              </a:spcBef>
              <a:spcAft>
                <a:spcPts val="0"/>
              </a:spcAft>
              <a:defRPr/>
            </a:pPr>
            <a:r>
              <a:rPr lang="fr-FR" sz="900" i="1" dirty="0">
                <a:solidFill>
                  <a:srgbClr val="0000FF"/>
                </a:solidFill>
                <a:latin typeface="Helvetica 75 Bold" panose="020B0804020202020204" pitchFamily="34" charset="0"/>
                <a:cs typeface="Arial" charset="0"/>
              </a:rPr>
              <a:t>Ce point peut permettre un ajustement des échéances contractuelles (dates de livraison, dates de recette) ou une modification du périmètre fonctionnel du projet (nouveaux documents amont, nouvelle version applicable des spécifications).</a:t>
            </a:r>
          </a:p>
          <a:p>
            <a:pPr algn="l" fontAlgn="auto">
              <a:spcBef>
                <a:spcPts val="0"/>
              </a:spcBef>
              <a:spcAft>
                <a:spcPts val="0"/>
              </a:spcAft>
              <a:defRPr/>
            </a:pPr>
            <a:r>
              <a:rPr lang="fr-FR" sz="900" i="1" dirty="0">
                <a:solidFill>
                  <a:srgbClr val="0000FF"/>
                </a:solidFill>
                <a:latin typeface="Helvetica 75 Bold" panose="020B0804020202020204" pitchFamily="34" charset="0"/>
                <a:cs typeface="Arial" charset="0"/>
              </a:rPr>
              <a:t>Insérer ici un tableau des jalons contractuels (libellé du jalon, échéance contractuelle, date estimée de réalisation, état de la facturation).</a:t>
            </a:r>
          </a:p>
          <a:p>
            <a:pPr algn="l" fontAlgn="auto">
              <a:spcBef>
                <a:spcPts val="0"/>
              </a:spcBef>
              <a:spcAft>
                <a:spcPts val="0"/>
              </a:spcAft>
              <a:defRPr/>
            </a:pPr>
            <a:r>
              <a:rPr lang="fr-FR" sz="900" i="1" dirty="0">
                <a:solidFill>
                  <a:srgbClr val="0000FF"/>
                </a:solidFill>
                <a:latin typeface="Helvetica 75 Bold" panose="020B0804020202020204" pitchFamily="34" charset="0"/>
                <a:cs typeface="Arial" charset="0"/>
              </a:rPr>
              <a:t>Repartir des onglets livrables, jalons et factures du SPOT</a:t>
            </a:r>
          </a:p>
        </p:txBody>
      </p:sp>
    </p:spTree>
    <p:extLst>
      <p:ext uri="{BB962C8B-B14F-4D97-AF65-F5344CB8AC3E}">
        <p14:creationId xmlns:p14="http://schemas.microsoft.com/office/powerpoint/2010/main" val="292769814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720301"/>
            <a:ext cx="8024119" cy="2268333"/>
          </a:xfrm>
        </p:spPr>
        <p:txBody>
          <a:bodyPr/>
          <a:lstStyle/>
          <a:p>
            <a:pPr marL="0" indent="0">
              <a:spcAft>
                <a:spcPts val="0"/>
              </a:spcAft>
              <a:buNone/>
            </a:pPr>
            <a:endParaRPr lang="fr-FR" sz="1000" dirty="0" smtClean="0">
              <a:solidFill>
                <a:srgbClr val="0000FF"/>
              </a:solidFill>
              <a:latin typeface="Helvetica 55 Roman" panose="020B0604020202020204" pitchFamily="34" charset="0"/>
            </a:endParaRPr>
          </a:p>
          <a:p>
            <a:pPr>
              <a:spcAft>
                <a:spcPts val="0"/>
              </a:spcAft>
            </a:pPr>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7.	</a:t>
            </a:r>
            <a:r>
              <a:rPr lang="fr-FR" dirty="0" smtClean="0"/>
              <a:t>Indicateurs projet</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02290946"/>
              </p:ext>
            </p:extLst>
          </p:nvPr>
        </p:nvGraphicFramePr>
        <p:xfrm>
          <a:off x="322647" y="727931"/>
          <a:ext cx="8503297" cy="5613602"/>
        </p:xfrm>
        <a:graphic>
          <a:graphicData uri="http://schemas.openxmlformats.org/drawingml/2006/table">
            <a:tbl>
              <a:tblPr/>
              <a:tblGrid>
                <a:gridCol w="1254708"/>
                <a:gridCol w="3907805"/>
                <a:gridCol w="1291004"/>
                <a:gridCol w="586740"/>
                <a:gridCol w="586740"/>
                <a:gridCol w="876300"/>
              </a:tblGrid>
              <a:tr h="288699">
                <a:tc rowSpan="2">
                  <a:txBody>
                    <a:bodyPr/>
                    <a:lstStyle/>
                    <a:p>
                      <a:pPr algn="ctr" fontAlgn="ctr"/>
                      <a:r>
                        <a:rPr lang="fr-FR" sz="1000" b="1" i="0" u="none" strike="noStrike" dirty="0" smtClean="0">
                          <a:solidFill>
                            <a:schemeClr val="bg1"/>
                          </a:solidFill>
                          <a:effectLst/>
                          <a:latin typeface="Helvetica 75 Bold" panose="020B0804020202020204" pitchFamily="34" charset="0"/>
                        </a:rPr>
                        <a:t>Type</a:t>
                      </a:r>
                      <a:endParaRPr lang="fr-FR" sz="1000" b="1" i="0" u="none" strike="noStrike" dirty="0">
                        <a:solidFill>
                          <a:schemeClr val="bg1"/>
                        </a:solidFill>
                        <a:effectLst/>
                        <a:latin typeface="Helvetica 75 Bold" panose="020B08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smtClean="0">
                          <a:solidFill>
                            <a:schemeClr val="bg1"/>
                          </a:solidFill>
                          <a:effectLst/>
                          <a:latin typeface="Helvetica 75 Bold" panose="020B0804020202020204" pitchFamily="34" charset="0"/>
                        </a:rPr>
                        <a:t>Indicateurs</a:t>
                      </a:r>
                    </a:p>
                    <a:p>
                      <a:pPr algn="ctr" fontAlgn="ctr"/>
                      <a:r>
                        <a:rPr lang="fr-FR" sz="1000" b="0" i="0" u="none" strike="noStrike" dirty="0" smtClean="0">
                          <a:solidFill>
                            <a:schemeClr val="bg1"/>
                          </a:solidFill>
                          <a:effectLst/>
                          <a:latin typeface="Helvetica 75 Bold" panose="020B0804020202020204" pitchFamily="34" charset="0"/>
                        </a:rPr>
                        <a:t>(obligatoires en gras)</a:t>
                      </a:r>
                      <a:endParaRPr lang="fr-FR" sz="1000" b="0" i="0" u="none" strike="noStrike" dirty="0">
                        <a:solidFill>
                          <a:schemeClr val="bg1"/>
                        </a:solidFill>
                        <a:effectLst/>
                        <a:latin typeface="Helvetica 75 Bold" panose="020B08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smtClean="0">
                          <a:solidFill>
                            <a:schemeClr val="bg1"/>
                          </a:solidFill>
                          <a:effectLst/>
                          <a:latin typeface="Helvetica 75 Bold" panose="020B0804020202020204" pitchFamily="34" charset="0"/>
                        </a:rPr>
                        <a:t>Analyse</a:t>
                      </a:r>
                      <a:endParaRPr lang="fr-FR" sz="1000" b="0" i="0" u="none" strike="noStrike" dirty="0">
                        <a:solidFill>
                          <a:schemeClr val="bg1"/>
                        </a:solidFill>
                        <a:effectLst/>
                        <a:latin typeface="Helvetica 75 Bold" panose="020B08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smtClean="0">
                          <a:solidFill>
                            <a:schemeClr val="bg1"/>
                          </a:solidFill>
                          <a:effectLst/>
                          <a:latin typeface="Helvetica 75 Bold" panose="020B0804020202020204" pitchFamily="34" charset="0"/>
                        </a:rPr>
                        <a:t>Seuil</a:t>
                      </a:r>
                    </a:p>
                    <a:p>
                      <a:pPr algn="ctr" fontAlgn="ctr"/>
                      <a:r>
                        <a:rPr lang="fr-FR" sz="1000" b="0" i="0" u="none" strike="noStrike" dirty="0" smtClean="0">
                          <a:solidFill>
                            <a:schemeClr val="bg1"/>
                          </a:solidFill>
                          <a:effectLst/>
                          <a:latin typeface="Helvetica 75 Bold" panose="020B0804020202020204" pitchFamily="34" charset="0"/>
                        </a:rPr>
                        <a:t>bas</a:t>
                      </a:r>
                      <a:endParaRPr lang="fr-FR" sz="1000" b="0" i="0" u="none" strike="noStrike" dirty="0">
                        <a:solidFill>
                          <a:schemeClr val="bg1"/>
                        </a:solidFill>
                        <a:effectLst/>
                        <a:latin typeface="Helvetica 75 Bold" panose="020B08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fr-FR" sz="1000" b="0" i="0" u="none" strike="noStrike" dirty="0" smtClean="0">
                          <a:solidFill>
                            <a:schemeClr val="bg1"/>
                          </a:solidFill>
                          <a:effectLst/>
                          <a:latin typeface="Helvetica 75 Bold" panose="020B0804020202020204" pitchFamily="34" charset="0"/>
                        </a:rPr>
                        <a:t>Seuil</a:t>
                      </a:r>
                    </a:p>
                    <a:p>
                      <a:pPr algn="ctr" fontAlgn="ctr"/>
                      <a:r>
                        <a:rPr lang="fr-FR" sz="1000" b="0" i="0" u="none" strike="noStrike" dirty="0" smtClean="0">
                          <a:solidFill>
                            <a:schemeClr val="bg1"/>
                          </a:solidFill>
                          <a:effectLst/>
                          <a:latin typeface="Helvetica 75 Bold" panose="020B0804020202020204" pitchFamily="34" charset="0"/>
                        </a:rPr>
                        <a:t>haut</a:t>
                      </a:r>
                      <a:endParaRPr lang="fr-FR" sz="1000" b="0" i="0" u="none" strike="noStrike" dirty="0">
                        <a:solidFill>
                          <a:schemeClr val="bg1"/>
                        </a:solidFill>
                        <a:effectLst/>
                        <a:latin typeface="Helvetica 75 Bold" panose="020B08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fr-FR" sz="1000" b="0" i="0" u="none" strike="noStrike" dirty="0" smtClean="0">
                          <a:solidFill>
                            <a:schemeClr val="bg1"/>
                          </a:solidFill>
                          <a:effectLst/>
                          <a:latin typeface="Helvetica 75 Bold" panose="020B0804020202020204" pitchFamily="34" charset="0"/>
                        </a:rPr>
                        <a:t>Date</a:t>
                      </a:r>
                      <a:endParaRPr lang="fr-FR" sz="1000" b="0" i="0" u="none" strike="noStrike" dirty="0">
                        <a:solidFill>
                          <a:schemeClr val="bg1"/>
                        </a:solidFill>
                        <a:effectLst/>
                        <a:latin typeface="Helvetica 75 Bold" panose="020B08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19503">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fontAlgn="ctr"/>
                      <a:r>
                        <a:rPr lang="fr-FR" sz="1000" b="0" i="0" u="none" strike="noStrike" dirty="0" smtClean="0">
                          <a:solidFill>
                            <a:schemeClr val="bg1"/>
                          </a:solidFill>
                          <a:effectLst/>
                          <a:latin typeface="Helvetica 75 Bold" panose="020B0804020202020204" pitchFamily="34" charset="0"/>
                        </a:rPr>
                        <a:t>XX</a:t>
                      </a:r>
                      <a:r>
                        <a:rPr lang="fr-FR" sz="1000" b="0" i="0" u="none" strike="noStrike" baseline="0" dirty="0" smtClean="0">
                          <a:solidFill>
                            <a:schemeClr val="bg1"/>
                          </a:solidFill>
                          <a:effectLst/>
                          <a:latin typeface="Helvetica 75 Bold" panose="020B0804020202020204" pitchFamily="34" charset="0"/>
                        </a:rPr>
                        <a:t> / MM / AA</a:t>
                      </a:r>
                      <a:endParaRPr lang="fr-FR" sz="1000" b="0" i="0" u="none" strike="noStrike" dirty="0">
                        <a:solidFill>
                          <a:schemeClr val="bg1"/>
                        </a:solidFill>
                        <a:effectLst/>
                        <a:latin typeface="Helvetica 75 Bold" panose="020B08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65760">
                <a:tc rowSpan="5">
                  <a:txBody>
                    <a:bodyPr/>
                    <a:lstStyle/>
                    <a:p>
                      <a:pPr algn="l" fontAlgn="t"/>
                      <a:r>
                        <a:rPr lang="fr-FR" sz="1000" b="0" i="0" u="none" strike="noStrike" dirty="0" smtClean="0">
                          <a:effectLst/>
                          <a:latin typeface="Helvetica 55 Roman" panose="020B0604020202020204" pitchFamily="34" charset="0"/>
                        </a:rPr>
                        <a:t> Management </a:t>
                      </a:r>
                      <a:r>
                        <a:rPr lang="fr-FR" sz="1000" b="0" i="0" u="none" strike="noStrike" dirty="0">
                          <a:effectLst/>
                          <a:latin typeface="Helvetica 55 Roman" panose="020B0604020202020204" pitchFamily="34" charset="0"/>
                        </a:rPr>
                        <a:t>de </a:t>
                      </a:r>
                      <a:r>
                        <a:rPr lang="fr-FR" sz="1000" b="0" i="0" u="none" strike="noStrike" dirty="0" smtClean="0">
                          <a:effectLst/>
                          <a:latin typeface="Helvetica 55 Roman" panose="020B0604020202020204" pitchFamily="34" charset="0"/>
                        </a:rPr>
                        <a:t>projet</a:t>
                      </a:r>
                      <a:endParaRPr lang="fr-FR" sz="10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1" i="0" u="none" strike="noStrike" dirty="0" smtClean="0">
                          <a:effectLst/>
                          <a:latin typeface="Helvetica 55 Roman" panose="020B0604020202020204" pitchFamily="34" charset="0"/>
                        </a:rPr>
                        <a:t> </a:t>
                      </a:r>
                      <a:r>
                        <a:rPr lang="fr-FR" sz="1000" b="1" i="0" u="none" strike="noStrike" dirty="0" smtClean="0">
                          <a:solidFill>
                            <a:schemeClr val="tx1"/>
                          </a:solidFill>
                          <a:effectLst/>
                          <a:latin typeface="Helvetica 55 Roman" panose="020B0604020202020204" pitchFamily="34" charset="0"/>
                        </a:rPr>
                        <a:t>JALONS </a:t>
                      </a:r>
                      <a:r>
                        <a:rPr lang="fr-FR" sz="1000" b="0" i="0" u="none" strike="noStrike" dirty="0">
                          <a:solidFill>
                            <a:schemeClr val="tx1"/>
                          </a:solidFill>
                          <a:effectLst/>
                          <a:latin typeface="Helvetica 55 Roman" panose="020B0604020202020204" pitchFamily="34" charset="0"/>
                        </a:rPr>
                        <a:t>- Dérive moyenne des jalons par rapport à leurs dates initiales (%)</a:t>
                      </a:r>
                      <a:endParaRPr lang="fr-FR" sz="1000" b="1" i="0" u="none" strike="noStrike" dirty="0">
                        <a:solidFill>
                          <a:schemeClr val="tx1"/>
                        </a:solidFill>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5,00%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1" i="0" u="none" strike="noStrike" dirty="0" smtClean="0">
                          <a:effectLst/>
                          <a:latin typeface="Helvetica 55 Roman" panose="020B0604020202020204" pitchFamily="34" charset="0"/>
                        </a:rPr>
                        <a:t> ECART_JH </a:t>
                      </a:r>
                      <a:r>
                        <a:rPr lang="fr-FR" sz="1000" b="1" i="0" u="none" strike="noStrike" dirty="0">
                          <a:effectLst/>
                          <a:latin typeface="Helvetica 55 Roman" panose="020B0604020202020204" pitchFamily="34" charset="0"/>
                        </a:rPr>
                        <a:t>(ou DERIVE) </a:t>
                      </a:r>
                      <a:r>
                        <a:rPr lang="fr-FR" sz="1000" b="0" i="0" u="none" strike="noStrike" dirty="0">
                          <a:effectLst/>
                          <a:latin typeface="Helvetica 55 Roman" panose="020B0604020202020204" pitchFamily="34" charset="0"/>
                        </a:rPr>
                        <a:t>- Ecart de charge en JH sur le projet (%)</a:t>
                      </a:r>
                      <a:endParaRPr lang="fr-FR" sz="1000" b="1"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2,00%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35263">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1" i="0" u="none" strike="noStrike" dirty="0" smtClean="0">
                          <a:effectLst/>
                          <a:latin typeface="Helvetica 55 Roman" panose="020B0604020202020204" pitchFamily="34" charset="0"/>
                        </a:rPr>
                        <a:t> ECART_MB </a:t>
                      </a:r>
                      <a:r>
                        <a:rPr lang="fr-FR" sz="1000" b="1" i="0" u="none" strike="noStrike" dirty="0">
                          <a:effectLst/>
                          <a:latin typeface="Helvetica 55 Roman" panose="020B0604020202020204" pitchFamily="34" charset="0"/>
                        </a:rPr>
                        <a:t>- </a:t>
                      </a:r>
                      <a:r>
                        <a:rPr lang="fr-FR" sz="1000" b="0" i="0" u="none" strike="noStrike" dirty="0">
                          <a:effectLst/>
                          <a:latin typeface="Helvetica 55 Roman" panose="020B0604020202020204" pitchFamily="34" charset="0"/>
                        </a:rPr>
                        <a:t>Ecart de Marge Brute du projet (%)</a:t>
                      </a:r>
                      <a:endParaRPr lang="fr-FR" sz="1000" b="1"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-2,00%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2,00%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1" i="0" u="none" strike="noStrike" dirty="0" smtClean="0">
                          <a:effectLst/>
                          <a:latin typeface="Helvetica 55 Roman" panose="020B0604020202020204" pitchFamily="34" charset="0"/>
                        </a:rPr>
                        <a:t> CRITICITE </a:t>
                      </a:r>
                      <a:r>
                        <a:rPr lang="fr-FR" sz="1000" b="0" i="0" u="none" strike="noStrike" dirty="0">
                          <a:effectLst/>
                          <a:latin typeface="Helvetica 55 Roman" panose="020B0604020202020204" pitchFamily="34" charset="0"/>
                        </a:rPr>
                        <a:t>- Criticité moyenne des risques en cours</a:t>
                      </a:r>
                      <a:endParaRPr lang="fr-FR" sz="1000" b="1"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          -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       0,90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1" i="0" u="none" strike="noStrike" dirty="0" smtClean="0">
                          <a:effectLst/>
                          <a:latin typeface="Helvetica 55 Roman" panose="020B0604020202020204" pitchFamily="34" charset="0"/>
                        </a:rPr>
                        <a:t> DERISQUAGE </a:t>
                      </a:r>
                      <a:r>
                        <a:rPr lang="fr-FR" sz="1000" b="0" i="0" u="none" strike="noStrike" dirty="0">
                          <a:effectLst/>
                          <a:latin typeface="Helvetica 55 Roman" panose="020B0604020202020204" pitchFamily="34" charset="0"/>
                        </a:rPr>
                        <a:t>- Taux de risques évités (%)</a:t>
                      </a:r>
                      <a:endParaRPr lang="fr-FR" sz="1000" b="1"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60,00%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100,00%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rowSpan="3">
                  <a:txBody>
                    <a:bodyPr/>
                    <a:lstStyle/>
                    <a:p>
                      <a:pPr algn="l" fontAlgn="t"/>
                      <a:r>
                        <a:rPr lang="fr-FR" sz="1000" b="0" i="0" u="none" strike="noStrike" dirty="0" smtClean="0">
                          <a:effectLst/>
                          <a:latin typeface="Helvetica 55 Roman" panose="020B0604020202020204" pitchFamily="34" charset="0"/>
                        </a:rPr>
                        <a:t> Exigences</a:t>
                      </a:r>
                      <a:endParaRPr lang="fr-FR" sz="10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1" i="0" u="none" strike="noStrike" dirty="0" smtClean="0">
                          <a:effectLst/>
                          <a:latin typeface="Helvetica 55 Roman" panose="020B0604020202020204" pitchFamily="34" charset="0"/>
                        </a:rPr>
                        <a:t> COUVEXIG </a:t>
                      </a:r>
                      <a:r>
                        <a:rPr lang="fr-FR" sz="1000" b="0" i="0" u="none" strike="noStrike" dirty="0">
                          <a:effectLst/>
                          <a:latin typeface="Helvetica 55 Roman" panose="020B0604020202020204" pitchFamily="34" charset="0"/>
                        </a:rPr>
                        <a:t>- Taux de couverture des exigences par les tests (%)</a:t>
                      </a:r>
                      <a:endParaRPr lang="fr-FR" sz="1000" b="1"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100,00%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smtClean="0">
                          <a:effectLst/>
                          <a:latin typeface="Helvetica 55 Roman" panose="020B0604020202020204" pitchFamily="34" charset="0"/>
                        </a:rPr>
                        <a:t> EXIVALID </a:t>
                      </a:r>
                      <a:r>
                        <a:rPr lang="fr-FR" sz="1000" b="0" i="0" u="none" strike="noStrike" dirty="0">
                          <a:effectLst/>
                          <a:latin typeface="Helvetica 55 Roman" panose="020B0604020202020204" pitchFamily="34" charset="0"/>
                        </a:rPr>
                        <a:t>- Taux d'approbation client des exigences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75,00%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100,00%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18623">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smtClean="0">
                          <a:effectLst/>
                          <a:latin typeface="Helvetica 55 Roman" panose="020B0604020202020204" pitchFamily="34" charset="0"/>
                        </a:rPr>
                        <a:t> INSTABEXIG </a:t>
                      </a:r>
                      <a:r>
                        <a:rPr lang="fr-FR" sz="1000" b="0" i="0" u="none" strike="noStrike" dirty="0">
                          <a:effectLst/>
                          <a:latin typeface="Helvetica 55 Roman" panose="020B0604020202020204" pitchFamily="34" charset="0"/>
                        </a:rPr>
                        <a:t>- Taux d'instabilité des exigences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25,00%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8137">
                <a:tc rowSpan="2">
                  <a:txBody>
                    <a:bodyPr/>
                    <a:lstStyle/>
                    <a:p>
                      <a:pPr algn="l" fontAlgn="t"/>
                      <a:r>
                        <a:rPr lang="fr-FR" sz="1000" b="0" i="0" u="none" strike="noStrike" dirty="0" smtClean="0">
                          <a:effectLst/>
                          <a:latin typeface="Helvetica 55 Roman" panose="020B0604020202020204" pitchFamily="34" charset="0"/>
                        </a:rPr>
                        <a:t> Qualification</a:t>
                      </a:r>
                      <a:endParaRPr lang="fr-FR" sz="10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1" i="0" u="none" strike="noStrike" dirty="0" smtClean="0">
                          <a:effectLst/>
                          <a:latin typeface="Helvetica 55 Roman" panose="020B0604020202020204" pitchFamily="34" charset="0"/>
                        </a:rPr>
                        <a:t> TESTOK</a:t>
                      </a:r>
                      <a:r>
                        <a:rPr lang="fr-FR" sz="1000" b="0" i="0" u="none" strike="noStrike" dirty="0" smtClean="0">
                          <a:effectLst/>
                          <a:latin typeface="Helvetica 55 Roman" panose="020B0604020202020204" pitchFamily="34" charset="0"/>
                        </a:rPr>
                        <a:t> </a:t>
                      </a:r>
                      <a:r>
                        <a:rPr lang="fr-FR" sz="1000" b="0" i="0" u="none" strike="noStrike" dirty="0">
                          <a:effectLst/>
                          <a:latin typeface="Helvetica 55 Roman" panose="020B0604020202020204" pitchFamily="34" charset="0"/>
                        </a:rPr>
                        <a:t>- Taux de test OK (%)</a:t>
                      </a:r>
                      <a:endParaRPr lang="fr-FR" sz="1000" b="1"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100,00%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smtClean="0">
                          <a:effectLst/>
                          <a:latin typeface="Helvetica 55 Roman" panose="020B0604020202020204" pitchFamily="34" charset="0"/>
                        </a:rPr>
                        <a:t> TAUXTEST </a:t>
                      </a:r>
                      <a:r>
                        <a:rPr lang="fr-FR" sz="1000" b="0" i="0" u="none" strike="noStrike" dirty="0">
                          <a:effectLst/>
                          <a:latin typeface="Helvetica 55 Roman" panose="020B0604020202020204" pitchFamily="34" charset="0"/>
                        </a:rPr>
                        <a:t>- Taux de réalisation des tests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100,00%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rowSpan="3">
                  <a:txBody>
                    <a:bodyPr/>
                    <a:lstStyle/>
                    <a:p>
                      <a:pPr algn="l" fontAlgn="t"/>
                      <a:r>
                        <a:rPr lang="fr-FR" sz="1000" b="0" i="0" u="none" strike="noStrike" dirty="0" smtClean="0">
                          <a:effectLst/>
                          <a:latin typeface="Helvetica 55 Roman" panose="020B0604020202020204" pitchFamily="34" charset="0"/>
                        </a:rPr>
                        <a:t> TMA</a:t>
                      </a:r>
                      <a:endParaRPr lang="fr-FR" sz="10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smtClean="0">
                          <a:effectLst/>
                          <a:latin typeface="Helvetica 55 Roman" panose="020B0604020202020204" pitchFamily="34" charset="0"/>
                        </a:rPr>
                        <a:t> TPSCORBLO </a:t>
                      </a:r>
                      <a:r>
                        <a:rPr lang="fr-FR" sz="1000" b="0" i="0" u="none" strike="noStrike" dirty="0">
                          <a:effectLst/>
                          <a:latin typeface="Helvetica 55 Roman" panose="020B0604020202020204" pitchFamily="34" charset="0"/>
                        </a:rPr>
                        <a:t>- Temps moyen de correction d'une anomalie bloquante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smtClean="0">
                          <a:effectLst/>
                          <a:latin typeface="Helvetica 55 Roman" panose="020B0604020202020204" pitchFamily="34" charset="0"/>
                        </a:rPr>
                        <a:t> NBDESOUMIS </a:t>
                      </a:r>
                      <a:r>
                        <a:rPr lang="fr-FR" sz="1000" b="0" i="0" u="none" strike="noStrike" dirty="0">
                          <a:effectLst/>
                          <a:latin typeface="Helvetica 55 Roman" panose="020B0604020202020204" pitchFamily="34" charset="0"/>
                        </a:rPr>
                        <a:t>- Nombre de demandes d'évolution traitées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365760">
                <a:tc vMerge="1">
                  <a:txBody>
                    <a:bodyPr/>
                    <a:lstStyle/>
                    <a:p>
                      <a:pPr algn="l" fontAlgn="t"/>
                      <a:endParaRPr lang="fr-FR" sz="9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smtClean="0">
                          <a:effectLst/>
                          <a:latin typeface="Helvetica 55 Roman" panose="020B0604020202020204" pitchFamily="34" charset="0"/>
                        </a:rPr>
                        <a:t> NBRASOUMIS </a:t>
                      </a:r>
                      <a:r>
                        <a:rPr lang="fr-FR" sz="1000" b="0" i="0" u="none" strike="noStrike" dirty="0">
                          <a:effectLst/>
                          <a:latin typeface="Helvetica 55 Roman" panose="020B0604020202020204" pitchFamily="34" charset="0"/>
                        </a:rPr>
                        <a:t>-  Nombre de rapport d'anomalies soumis.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197177">
                <a:tc rowSpan="2">
                  <a:txBody>
                    <a:bodyPr/>
                    <a:lstStyle/>
                    <a:p>
                      <a:pPr algn="l" fontAlgn="t"/>
                      <a:r>
                        <a:rPr lang="fr-FR" sz="1000" b="0" i="0" u="none" strike="noStrike" dirty="0" smtClean="0">
                          <a:effectLst/>
                          <a:latin typeface="Helvetica 55 Roman" panose="020B0604020202020204" pitchFamily="34" charset="0"/>
                        </a:rPr>
                        <a:t> Spécifiques projet</a:t>
                      </a:r>
                      <a:endParaRPr lang="fr-FR" sz="1000" b="0" i="0" u="none" strike="noStrike" dirty="0">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r h="228600">
                <a:tc vMerge="1">
                  <a:txBody>
                    <a:bodyPr/>
                    <a:lstStyle/>
                    <a:p>
                      <a:pPr algn="l" fontAlgn="t"/>
                      <a:endParaRPr lang="fr-FR" sz="900" b="0" i="0" u="none" strike="noStrike">
                        <a:effectLst/>
                        <a:latin typeface="Helvetica 55 Roman"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fr-FR" sz="1000" b="0" i="0" u="none" strike="noStrike" dirty="0">
                          <a:effectLst/>
                          <a:latin typeface="Helvetica 55 Roman" panose="020B06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t"/>
                      <a:r>
                        <a:rPr lang="fr-FR" sz="1000" b="0" i="0" u="none" strike="noStrike" dirty="0">
                          <a:solidFill>
                            <a:schemeClr val="bg1"/>
                          </a:solidFill>
                          <a:effectLst/>
                          <a:latin typeface="Helvetica 75 Bold" panose="020B0804020202020204" pitchFamily="34" charset="0"/>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r>
            </a:tbl>
          </a:graphicData>
        </a:graphic>
      </p:graphicFrame>
      <p:sp>
        <p:nvSpPr>
          <p:cNvPr id="2" name="Rectangle 1"/>
          <p:cNvSpPr/>
          <p:nvPr/>
        </p:nvSpPr>
        <p:spPr>
          <a:xfrm>
            <a:off x="3268994" y="196426"/>
            <a:ext cx="5556949" cy="369332"/>
          </a:xfrm>
          <a:prstGeom prst="rect">
            <a:avLst/>
          </a:prstGeom>
        </p:spPr>
        <p:txBody>
          <a:bodyPr wrap="square">
            <a:spAutoFit/>
          </a:bodyPr>
          <a:lstStyle/>
          <a:p>
            <a:pPr algn="l" fontAlgn="auto">
              <a:spcBef>
                <a:spcPts val="0"/>
              </a:spcBef>
              <a:spcAft>
                <a:spcPts val="0"/>
              </a:spcAft>
            </a:pPr>
            <a:r>
              <a:rPr lang="fr-FR" sz="900" i="1" dirty="0">
                <a:solidFill>
                  <a:srgbClr val="0000FF"/>
                </a:solidFill>
                <a:latin typeface="Helvetica 75 Bold" panose="020B0804020202020204" pitchFamily="34" charset="0"/>
                <a:cs typeface="Arial" charset="0"/>
              </a:rPr>
              <a:t>Repartir de l’onglet indicateur du SPOT (préalablement  « personnalisé » pour le projet</a:t>
            </a:r>
            <a:r>
              <a:rPr lang="fr-FR" sz="900" i="1" dirty="0" smtClean="0">
                <a:solidFill>
                  <a:srgbClr val="0000FF"/>
                </a:solidFill>
                <a:latin typeface="Helvetica 75 Bold" panose="020B0804020202020204" pitchFamily="34" charset="0"/>
                <a:cs typeface="Arial" charset="0"/>
              </a:rPr>
              <a:t>)</a:t>
            </a:r>
          </a:p>
          <a:p>
            <a:pPr algn="l" fontAlgn="auto">
              <a:spcBef>
                <a:spcPts val="0"/>
              </a:spcBef>
              <a:spcAft>
                <a:spcPts val="0"/>
              </a:spcAft>
            </a:pPr>
            <a:r>
              <a:rPr lang="fr-FR" sz="900" i="1" dirty="0" smtClean="0">
                <a:solidFill>
                  <a:srgbClr val="0000FF"/>
                </a:solidFill>
                <a:latin typeface="Helvetica 75 Bold" panose="020B0804020202020204" pitchFamily="34" charset="0"/>
                <a:cs typeface="Arial" charset="0"/>
              </a:rPr>
              <a:t>Supprimer les lignes qui ne concernent pas le projet</a:t>
            </a:r>
            <a:endParaRPr lang="fr-FR" sz="900" i="1" dirty="0">
              <a:solidFill>
                <a:srgbClr val="0000FF"/>
              </a:solidFill>
              <a:latin typeface="Helvetica 75 Bold" panose="020B0804020202020204" pitchFamily="34" charset="0"/>
            </a:endParaRPr>
          </a:p>
        </p:txBody>
      </p:sp>
    </p:spTree>
    <p:extLst>
      <p:ext uri="{BB962C8B-B14F-4D97-AF65-F5344CB8AC3E}">
        <p14:creationId xmlns:p14="http://schemas.microsoft.com/office/powerpoint/2010/main" val="259022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588221"/>
            <a:ext cx="8024119" cy="2268333"/>
          </a:xfrm>
        </p:spPr>
        <p:txBody>
          <a:bodyPr/>
          <a:lstStyle/>
          <a:p>
            <a:pPr marL="0" indent="0">
              <a:spcAft>
                <a:spcPts val="0"/>
              </a:spcAft>
              <a:buNone/>
            </a:pPr>
            <a:endParaRPr lang="fr-FR" sz="1000" dirty="0" smtClean="0">
              <a:solidFill>
                <a:srgbClr val="0000FF"/>
              </a:solidFill>
              <a:latin typeface="Helvetica 55 Roman" panose="020B0604020202020204" pitchFamily="34" charset="0"/>
            </a:endParaRPr>
          </a:p>
          <a:p>
            <a:pPr>
              <a:spcAft>
                <a:spcPts val="0"/>
              </a:spcAft>
            </a:pPr>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8. </a:t>
            </a:r>
            <a:r>
              <a:rPr lang="fr-FR" dirty="0" smtClean="0"/>
              <a:t>	Satisfaction client</a:t>
            </a:r>
            <a:endParaRPr lang="fr-FR" dirty="0"/>
          </a:p>
        </p:txBody>
      </p:sp>
      <p:sp>
        <p:nvSpPr>
          <p:cNvPr id="13" name="Rectangle 12"/>
          <p:cNvSpPr/>
          <p:nvPr/>
        </p:nvSpPr>
        <p:spPr>
          <a:xfrm>
            <a:off x="356631" y="3499935"/>
            <a:ext cx="8575649" cy="669414"/>
          </a:xfrm>
          <a:prstGeom prst="rect">
            <a:avLst/>
          </a:prstGeom>
        </p:spPr>
        <p:txBody>
          <a:bodyPr wrap="square">
            <a:spAutoFit/>
          </a:bodyPr>
          <a:lstStyle/>
          <a:p>
            <a:pPr algn="l" fontAlgn="auto">
              <a:spcBef>
                <a:spcPts val="0"/>
              </a:spcBef>
              <a:spcAft>
                <a:spcPts val="0"/>
              </a:spcAft>
            </a:pPr>
            <a:r>
              <a:rPr lang="fr-FR" sz="1050" u="sng" dirty="0" smtClean="0">
                <a:solidFill>
                  <a:srgbClr val="000000"/>
                </a:solidFill>
                <a:latin typeface="Helvetica 55 Roman" panose="020B0604020202020204" pitchFamily="34" charset="0"/>
              </a:rPr>
              <a:t>Commentaire :</a:t>
            </a:r>
          </a:p>
          <a:p>
            <a:pPr marL="174625" algn="l" fontAlgn="auto">
              <a:spcBef>
                <a:spcPts val="0"/>
              </a:spcBef>
              <a:spcAft>
                <a:spcPts val="0"/>
              </a:spcAft>
            </a:pPr>
            <a:endParaRPr lang="fr-FR" sz="900" dirty="0">
              <a:solidFill>
                <a:srgbClr val="000000"/>
              </a:solidFill>
              <a:latin typeface="Helvetica 55 Roman" panose="020B0604020202020204" pitchFamily="34" charset="0"/>
            </a:endParaRPr>
          </a:p>
          <a:p>
            <a:pPr marL="346075" indent="-171450" algn="l" fontAlgn="auto">
              <a:spcBef>
                <a:spcPts val="0"/>
              </a:spcBef>
              <a:spcAft>
                <a:spcPts val="0"/>
              </a:spcAft>
              <a:buFont typeface="Arial" panose="020B0604020202020204" pitchFamily="34" charset="0"/>
              <a:buChar char="•"/>
            </a:pPr>
            <a:r>
              <a:rPr lang="fr-FR" sz="900" dirty="0" smtClean="0">
                <a:solidFill>
                  <a:srgbClr val="000000"/>
                </a:solidFill>
                <a:latin typeface="Helvetica 55 Roman" panose="020B0604020202020204" pitchFamily="34" charset="0"/>
              </a:rPr>
              <a:t> </a:t>
            </a:r>
          </a:p>
          <a:p>
            <a:pPr marL="288925" indent="-114300" algn="l" fontAlgn="auto">
              <a:spcBef>
                <a:spcPts val="0"/>
              </a:spcBef>
              <a:spcAft>
                <a:spcPts val="0"/>
              </a:spcAft>
              <a:buFont typeface="Arial" panose="020B0604020202020204" pitchFamily="34" charset="0"/>
              <a:buChar char="•"/>
            </a:pPr>
            <a:endParaRPr lang="fr-FR" sz="900" dirty="0">
              <a:solidFill>
                <a:srgbClr val="000000"/>
              </a:solidFill>
              <a:latin typeface="Helvetica 55 Roman" panose="020B0604020202020204" pitchFamily="34" charset="0"/>
            </a:endParaRPr>
          </a:p>
        </p:txBody>
      </p:sp>
      <p:sp>
        <p:nvSpPr>
          <p:cNvPr id="14" name="Rectangle 33"/>
          <p:cNvSpPr>
            <a:spLocks noChangeArrowheads="1"/>
          </p:cNvSpPr>
          <p:nvPr/>
        </p:nvSpPr>
        <p:spPr bwMode="auto">
          <a:xfrm>
            <a:off x="175260" y="5835101"/>
            <a:ext cx="8757006" cy="507831"/>
          </a:xfrm>
          <a:prstGeom prst="rect">
            <a:avLst/>
          </a:prstGeom>
          <a:noFill/>
          <a:ln w="9525">
            <a:noFill/>
            <a:miter lim="800000"/>
            <a:headEnd/>
            <a:tailEnd/>
          </a:ln>
        </p:spPr>
        <p:txBody>
          <a:bodyPr wrap="square" anchor="ctr">
            <a:spAutoFit/>
          </a:bodyPr>
          <a:lstStyle/>
          <a:p>
            <a:pPr algn="just" eaLnBrk="0" fontAlgn="auto" hangingPunct="0">
              <a:spcBef>
                <a:spcPts val="0"/>
              </a:spcBef>
              <a:spcAft>
                <a:spcPts val="0"/>
              </a:spcAft>
            </a:pPr>
            <a:r>
              <a:rPr lang="fr-FR" sz="900" baseline="30000" dirty="0">
                <a:solidFill>
                  <a:srgbClr val="000000">
                    <a:lumMod val="50000"/>
                    <a:lumOff val="50000"/>
                  </a:srgbClr>
                </a:solidFill>
                <a:latin typeface="Helvetica 55 Roman" panose="020B0604020202020204" pitchFamily="34" charset="0"/>
                <a:cs typeface="Times New Roman" pitchFamily="18" charset="0"/>
                <a:hlinkClick r:id="" action="ppaction://noaction"/>
              </a:rPr>
              <a:t>[1]</a:t>
            </a:r>
            <a:r>
              <a:rPr lang="fr-FR" sz="900" dirty="0">
                <a:solidFill>
                  <a:srgbClr val="000000">
                    <a:lumMod val="50000"/>
                    <a:lumOff val="50000"/>
                  </a:srgbClr>
                </a:solidFill>
                <a:latin typeface="Helvetica 55 Roman" panose="020B0604020202020204" pitchFamily="34" charset="0"/>
                <a:cs typeface="Times New Roman" pitchFamily="18" charset="0"/>
              </a:rPr>
              <a:t> adéquation de la solution par rapport au cahier des charges, qualité du logiciel livré, ergonomie de la solution</a:t>
            </a:r>
            <a:r>
              <a:rPr lang="fr-FR" sz="900" dirty="0">
                <a:solidFill>
                  <a:srgbClr val="FFFFFF">
                    <a:lumMod val="50000"/>
                  </a:srgbClr>
                </a:solidFill>
                <a:latin typeface="Helvetica 55 Roman" panose="020B0604020202020204" pitchFamily="34" charset="0"/>
                <a:cs typeface="Times New Roman" pitchFamily="18" charset="0"/>
              </a:rPr>
              <a:t>, fiabilité de la solution, qualité de la documentation</a:t>
            </a:r>
            <a:endParaRPr lang="fr-FR" sz="500" dirty="0">
              <a:solidFill>
                <a:srgbClr val="FFFFFF">
                  <a:lumMod val="50000"/>
                </a:srgbClr>
              </a:solidFill>
              <a:latin typeface="Helvetica 55 Roman" panose="020B0604020202020204" pitchFamily="34" charset="0"/>
            </a:endParaRPr>
          </a:p>
          <a:p>
            <a:pPr algn="just" eaLnBrk="0" fontAlgn="auto" hangingPunct="0">
              <a:spcBef>
                <a:spcPts val="0"/>
              </a:spcBef>
              <a:spcAft>
                <a:spcPts val="0"/>
              </a:spcAft>
            </a:pPr>
            <a:r>
              <a:rPr lang="fr-FR" sz="900" baseline="30000" dirty="0">
                <a:solidFill>
                  <a:srgbClr val="FFFFFF">
                    <a:lumMod val="50000"/>
                  </a:srgbClr>
                </a:solidFill>
                <a:latin typeface="Helvetica 55 Roman" panose="020B0604020202020204" pitchFamily="34" charset="0"/>
                <a:cs typeface="Times New Roman" pitchFamily="18" charset="0"/>
                <a:hlinkClick r:id="" action="ppaction://noaction"/>
              </a:rPr>
              <a:t>[2]</a:t>
            </a:r>
            <a:r>
              <a:rPr lang="fr-FR" sz="900" dirty="0">
                <a:solidFill>
                  <a:srgbClr val="FFFFFF">
                    <a:lumMod val="50000"/>
                  </a:srgbClr>
                </a:solidFill>
                <a:latin typeface="Helvetica 55 Roman" panose="020B0604020202020204" pitchFamily="34" charset="0"/>
                <a:cs typeface="Times New Roman" pitchFamily="18" charset="0"/>
              </a:rPr>
              <a:t> respect des délais, qualité du reporting, animation des réunions, respect de la méthodologie, pilotage du </a:t>
            </a:r>
            <a:r>
              <a:rPr lang="fr-FR" sz="900" dirty="0" smtClean="0">
                <a:solidFill>
                  <a:srgbClr val="FFFFFF">
                    <a:lumMod val="50000"/>
                  </a:srgbClr>
                </a:solidFill>
                <a:latin typeface="Helvetica 55 Roman" panose="020B0604020202020204" pitchFamily="34" charset="0"/>
                <a:cs typeface="Times New Roman" pitchFamily="18" charset="0"/>
              </a:rPr>
              <a:t>projet, respect des exigences sécurité</a:t>
            </a:r>
            <a:endParaRPr lang="fr-FR" sz="500" dirty="0">
              <a:solidFill>
                <a:srgbClr val="FFFFFF">
                  <a:lumMod val="50000"/>
                </a:srgbClr>
              </a:solidFill>
              <a:latin typeface="Helvetica 55 Roman" panose="020B0604020202020204" pitchFamily="34" charset="0"/>
            </a:endParaRPr>
          </a:p>
          <a:p>
            <a:pPr algn="just" eaLnBrk="0" fontAlgn="auto" hangingPunct="0">
              <a:spcBef>
                <a:spcPts val="0"/>
              </a:spcBef>
              <a:spcAft>
                <a:spcPts val="0"/>
              </a:spcAft>
            </a:pPr>
            <a:r>
              <a:rPr lang="fr-FR" sz="900" baseline="30000" dirty="0">
                <a:solidFill>
                  <a:srgbClr val="000000">
                    <a:lumMod val="50000"/>
                    <a:lumOff val="50000"/>
                  </a:srgbClr>
                </a:solidFill>
                <a:latin typeface="Helvetica 55 Roman" panose="020B0604020202020204" pitchFamily="34" charset="0"/>
                <a:cs typeface="Times New Roman" pitchFamily="18" charset="0"/>
                <a:hlinkClick r:id="" action="ppaction://noaction"/>
              </a:rPr>
              <a:t>[3]</a:t>
            </a:r>
            <a:r>
              <a:rPr lang="fr-FR" sz="900" dirty="0">
                <a:solidFill>
                  <a:srgbClr val="000000">
                    <a:lumMod val="50000"/>
                    <a:lumOff val="50000"/>
                  </a:srgbClr>
                </a:solidFill>
                <a:latin typeface="Helvetica 55 Roman" panose="020B0604020202020204" pitchFamily="34" charset="0"/>
                <a:cs typeface="Times New Roman" pitchFamily="18" charset="0"/>
              </a:rPr>
              <a:t> dialogue avec l’équipe technique, dialogue avec le commercial, flexibilité, réactivité, respect de la confidentialité</a:t>
            </a:r>
            <a:endParaRPr lang="fr-FR" sz="1600" dirty="0">
              <a:solidFill>
                <a:srgbClr val="000000">
                  <a:lumMod val="50000"/>
                  <a:lumOff val="50000"/>
                </a:srgbClr>
              </a:solidFill>
              <a:latin typeface="Helvetica 55 Roman"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2101512023"/>
              </p:ext>
            </p:extLst>
          </p:nvPr>
        </p:nvGraphicFramePr>
        <p:xfrm>
          <a:off x="515163" y="1015576"/>
          <a:ext cx="8077200" cy="1701800"/>
        </p:xfrm>
        <a:graphic>
          <a:graphicData uri="http://schemas.openxmlformats.org/drawingml/2006/table">
            <a:tbl>
              <a:tblPr firstRow="1" bandRow="1">
                <a:tableStyleId>{5C22544A-7EE6-4342-B048-85BDC9FD1C3A}</a:tableStyleId>
              </a:tblPr>
              <a:tblGrid>
                <a:gridCol w="2286000"/>
                <a:gridCol w="1752600"/>
                <a:gridCol w="2019300"/>
                <a:gridCol w="2019300"/>
              </a:tblGrid>
              <a:tr h="5282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Satisfaction globale client</a:t>
                      </a:r>
                    </a:p>
                  </a:txBody>
                  <a:tcPr marT="60915" marB="60915" anchor="ctr" horzOverflow="overflow">
                    <a:solidFill>
                      <a:srgbClr val="FF7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Satisfaction produit </a:t>
                      </a:r>
                      <a:r>
                        <a:rPr lang="fr-FR" sz="1000" baseline="30000" dirty="0" smtClean="0">
                          <a:solidFill>
                            <a:schemeClr val="bg1"/>
                          </a:solidFill>
                          <a:latin typeface="Helvetica 75 Bold" panose="020B0804020202020204" pitchFamily="34" charset="0"/>
                          <a:cs typeface="Times New Roman" pitchFamily="18" charset="0"/>
                        </a:rPr>
                        <a:t>[1]</a:t>
                      </a:r>
                      <a:endPar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endParaRPr>
                    </a:p>
                  </a:txBody>
                  <a:tcPr marT="60915" marB="60915" anchor="ctr" horzOverflow="overflow">
                    <a:solidFill>
                      <a:srgbClr val="FF7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Satisfaction méthode </a:t>
                      </a:r>
                      <a:r>
                        <a:rPr lang="fr-FR" sz="1000" baseline="30000" dirty="0" smtClean="0">
                          <a:solidFill>
                            <a:schemeClr val="bg1"/>
                          </a:solidFill>
                          <a:latin typeface="Helvetica 75 Bold" panose="020B0804020202020204" pitchFamily="34" charset="0"/>
                          <a:cs typeface="Times New Roman" pitchFamily="18" charset="0"/>
                        </a:rPr>
                        <a:t>[2]</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15" marB="60915" anchor="ctr" horzOverflow="overflow">
                    <a:solidFill>
                      <a:srgbClr val="FF7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Satisfaction relationnel </a:t>
                      </a:r>
                      <a:r>
                        <a:rPr lang="fr-FR" sz="1000" baseline="30000" dirty="0" smtClean="0">
                          <a:solidFill>
                            <a:schemeClr val="bg1"/>
                          </a:solidFill>
                          <a:latin typeface="Helvetica 75 Bold" panose="020B0804020202020204" pitchFamily="34" charset="0"/>
                          <a:cs typeface="Times New Roman" pitchFamily="18" charset="0"/>
                        </a:rPr>
                        <a:t>[3]</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15" marB="60915" anchor="ctr" horzOverflow="overflow">
                    <a:solidFill>
                      <a:srgbClr val="FF7900"/>
                    </a:solidFill>
                  </a:tcPr>
                </a:tc>
              </a:tr>
              <a:tr h="11735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tx1"/>
                          </a:solidFill>
                          <a:effectLst/>
                          <a:latin typeface="Helvetica 75 Bold" panose="020B0804020202020204" pitchFamily="34" charset="0"/>
                        </a:rPr>
                        <a:t>/ 10</a:t>
                      </a:r>
                    </a:p>
                  </a:txBody>
                  <a:tcPr marT="60915" marB="60915" anchor="ctr" horzOverflow="overflow">
                    <a:solidFill>
                      <a:srgbClr val="D6D6D6"/>
                    </a:solidFill>
                  </a:tcPr>
                </a:tc>
                <a:tc>
                  <a:txBody>
                    <a:bodyPr/>
                    <a:lstStyle/>
                    <a:p>
                      <a:pPr algn="ctr"/>
                      <a:r>
                        <a:rPr lang="fr-FR" sz="1000" dirty="0" smtClean="0">
                          <a:solidFill>
                            <a:schemeClr val="tx1"/>
                          </a:solidFill>
                          <a:latin typeface="Helvetica 75 Bold" panose="020B0804020202020204" pitchFamily="34" charset="0"/>
                        </a:rPr>
                        <a:t>/ 10 </a:t>
                      </a:r>
                      <a:endParaRPr lang="fr-FR" sz="1000" dirty="0">
                        <a:solidFill>
                          <a:schemeClr val="tx1"/>
                        </a:solidFill>
                        <a:latin typeface="Helvetica 75 Bold" panose="020B0804020202020204" pitchFamily="34" charset="0"/>
                      </a:endParaRPr>
                    </a:p>
                  </a:txBody>
                  <a:tcPr marL="89997" marR="89997" marT="62173" marB="62173" anchor="ctr" horzOverflow="overflow">
                    <a:solidFill>
                      <a:srgbClr val="D6D6D6"/>
                    </a:solidFill>
                  </a:tcPr>
                </a:tc>
                <a:tc>
                  <a:txBody>
                    <a:bodyPr/>
                    <a:lstStyle/>
                    <a:p>
                      <a:pPr algn="ctr"/>
                      <a:r>
                        <a:rPr lang="fr-FR" sz="1000" dirty="0" smtClean="0">
                          <a:solidFill>
                            <a:schemeClr val="tx1"/>
                          </a:solidFill>
                          <a:latin typeface="Helvetica 75 Bold" panose="020B0804020202020204" pitchFamily="34" charset="0"/>
                        </a:rPr>
                        <a:t>/ 10</a:t>
                      </a:r>
                      <a:endParaRPr lang="fr-FR" sz="1000" dirty="0">
                        <a:solidFill>
                          <a:schemeClr val="tx1"/>
                        </a:solidFill>
                        <a:latin typeface="Helvetica 75 Bold" panose="020B0804020202020204" pitchFamily="34" charset="0"/>
                      </a:endParaRPr>
                    </a:p>
                  </a:txBody>
                  <a:tcPr marL="89997" marR="89997" marT="62173" marB="62173" anchor="ctr" horzOverflow="overflow">
                    <a:solidFill>
                      <a:srgbClr val="D6D6D6"/>
                    </a:solidFill>
                  </a:tcPr>
                </a:tc>
                <a:tc>
                  <a:txBody>
                    <a:bodyPr/>
                    <a:lstStyle/>
                    <a:p>
                      <a:pPr algn="ctr"/>
                      <a:r>
                        <a:rPr lang="fr-FR" sz="1000" dirty="0" smtClean="0">
                          <a:solidFill>
                            <a:schemeClr val="tx1"/>
                          </a:solidFill>
                          <a:latin typeface="Helvetica 75 Bold" panose="020B0804020202020204" pitchFamily="34" charset="0"/>
                        </a:rPr>
                        <a:t>/ 10</a:t>
                      </a:r>
                      <a:endParaRPr lang="fr-FR" sz="1000" dirty="0">
                        <a:solidFill>
                          <a:schemeClr val="tx1"/>
                        </a:solidFill>
                        <a:latin typeface="Helvetica 75 Bold" panose="020B0804020202020204" pitchFamily="34" charset="0"/>
                      </a:endParaRPr>
                    </a:p>
                  </a:txBody>
                  <a:tcPr marL="89997" marR="89997" marT="62173" marB="62173" anchor="ctr" horzOverflow="overflow">
                    <a:solidFill>
                      <a:srgbClr val="D6D6D6"/>
                    </a:solidFill>
                  </a:tcPr>
                </a:tc>
              </a:tr>
            </a:tbl>
          </a:graphicData>
        </a:graphic>
      </p:graphicFrame>
      <p:sp>
        <p:nvSpPr>
          <p:cNvPr id="17" name="Rectangle 2"/>
          <p:cNvSpPr>
            <a:spLocks noChangeArrowheads="1"/>
          </p:cNvSpPr>
          <p:nvPr/>
        </p:nvSpPr>
        <p:spPr bwMode="auto">
          <a:xfrm>
            <a:off x="356628" y="3037426"/>
            <a:ext cx="8153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34"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34"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9pPr>
          </a:lstStyle>
          <a:p>
            <a:pPr algn="just" eaLnBrk="1" fontAlgn="auto" hangingPunct="1">
              <a:lnSpc>
                <a:spcPct val="100000"/>
              </a:lnSpc>
              <a:spcBef>
                <a:spcPct val="0"/>
              </a:spcBef>
              <a:spcAft>
                <a:spcPts val="0"/>
              </a:spcAft>
              <a:buClr>
                <a:srgbClr val="FF7900"/>
              </a:buClr>
              <a:buSzTx/>
              <a:buFontTx/>
              <a:buNone/>
            </a:pPr>
            <a:r>
              <a:rPr lang="fr-FR" altLang="fr-FR" sz="1000" dirty="0">
                <a:solidFill>
                  <a:srgbClr val="000000"/>
                </a:solidFill>
                <a:latin typeface="Helvetica 55 Roman" panose="020B0604020202020204" pitchFamily="34" charset="0"/>
                <a:cs typeface="Times New Roman" pitchFamily="18" charset="0"/>
              </a:rPr>
              <a:t>Non satisfait = 1 ; Satisfait = 10</a:t>
            </a:r>
          </a:p>
        </p:txBody>
      </p:sp>
    </p:spTree>
    <p:extLst>
      <p:ext uri="{BB962C8B-B14F-4D97-AF65-F5344CB8AC3E}">
        <p14:creationId xmlns:p14="http://schemas.microsoft.com/office/powerpoint/2010/main" val="255115801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994624"/>
            <a:ext cx="8024119" cy="2268333"/>
          </a:xfrm>
        </p:spPr>
        <p:txBody>
          <a:bodyPr/>
          <a:lstStyle/>
          <a:p>
            <a:pPr marL="0" indent="0">
              <a:spcAft>
                <a:spcPts val="0"/>
              </a:spcAft>
              <a:buNone/>
            </a:pPr>
            <a:endParaRPr lang="fr-FR" sz="1000" dirty="0" smtClean="0">
              <a:solidFill>
                <a:srgbClr val="0000FF"/>
              </a:solidFill>
              <a:latin typeface="Helvetica 55 Roman" panose="020B0604020202020204" pitchFamily="34" charset="0"/>
            </a:endParaRPr>
          </a:p>
          <a:p>
            <a:pPr>
              <a:spcAft>
                <a:spcPts val="0"/>
              </a:spcAft>
            </a:pPr>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smtClean="0"/>
              <a:t>9</a:t>
            </a:r>
            <a:r>
              <a:rPr lang="fr-FR" dirty="0"/>
              <a:t>. </a:t>
            </a:r>
            <a:r>
              <a:rPr lang="fr-FR" dirty="0" smtClean="0"/>
              <a:t>	Revue </a:t>
            </a:r>
            <a:r>
              <a:rPr lang="fr-FR" dirty="0"/>
              <a:t>des risques et actions de réduction</a:t>
            </a:r>
          </a:p>
        </p:txBody>
      </p:sp>
      <p:sp>
        <p:nvSpPr>
          <p:cNvPr id="5" name="Rectangle 6"/>
          <p:cNvSpPr txBox="1">
            <a:spLocks noChangeArrowheads="1"/>
          </p:cNvSpPr>
          <p:nvPr/>
        </p:nvSpPr>
        <p:spPr bwMode="auto">
          <a:xfrm>
            <a:off x="356628" y="912071"/>
            <a:ext cx="8469313" cy="46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defRPr/>
            </a:pPr>
            <a:r>
              <a:rPr lang="fr-FR" altLang="fr-FR" sz="900" i="1" dirty="0" smtClean="0">
                <a:solidFill>
                  <a:srgbClr val="0000FF"/>
                </a:solidFill>
              </a:rPr>
              <a:t>Copier-coller </a:t>
            </a:r>
            <a:r>
              <a:rPr lang="fr-FR" altLang="fr-FR" sz="900" i="1" dirty="0">
                <a:solidFill>
                  <a:srgbClr val="0000FF"/>
                </a:solidFill>
              </a:rPr>
              <a:t>ici  le suivi des risques </a:t>
            </a:r>
            <a:r>
              <a:rPr lang="fr-FR" altLang="fr-FR" sz="900" i="1" dirty="0" smtClean="0">
                <a:solidFill>
                  <a:srgbClr val="0000FF"/>
                </a:solidFill>
              </a:rPr>
              <a:t>(utilisez la « </a:t>
            </a:r>
            <a:r>
              <a:rPr lang="fr-FR" altLang="fr-FR" sz="900" i="1" dirty="0" err="1" smtClean="0">
                <a:solidFill>
                  <a:srgbClr val="0000FF"/>
                </a:solidFill>
              </a:rPr>
              <a:t>vue_synthèse</a:t>
            </a:r>
            <a:r>
              <a:rPr lang="fr-FR" altLang="fr-FR" sz="900" i="1" dirty="0" smtClean="0">
                <a:solidFill>
                  <a:srgbClr val="0000FF"/>
                </a:solidFill>
              </a:rPr>
              <a:t> » de l’onglet Risques du SPOT)</a:t>
            </a:r>
            <a:r>
              <a:rPr lang="fr-FR" altLang="fr-FR" sz="900" i="1" dirty="0">
                <a:solidFill>
                  <a:srgbClr val="0000FF"/>
                </a:solidFill>
              </a:rPr>
              <a:t/>
            </a:r>
            <a:br>
              <a:rPr lang="fr-FR" altLang="fr-FR" sz="900" i="1" dirty="0">
                <a:solidFill>
                  <a:srgbClr val="0000FF"/>
                </a:solidFill>
              </a:rPr>
            </a:br>
            <a:r>
              <a:rPr lang="fr-FR" altLang="fr-FR" sz="900" i="1" dirty="0" smtClean="0">
                <a:solidFill>
                  <a:srgbClr val="0000FF"/>
                </a:solidFill>
              </a:rPr>
              <a:t>P</a:t>
            </a:r>
            <a:r>
              <a:rPr lang="fr-FR" sz="900" i="1" dirty="0" smtClean="0">
                <a:solidFill>
                  <a:srgbClr val="0000FF"/>
                </a:solidFill>
              </a:rPr>
              <a:t>robabilité </a:t>
            </a:r>
            <a:r>
              <a:rPr lang="fr-FR" sz="900" i="1" dirty="0">
                <a:solidFill>
                  <a:srgbClr val="0000FF"/>
                </a:solidFill>
              </a:rPr>
              <a:t>d’apparition : 10, 30, 70, 90%  // Impact : 1 (très faible), 2, 3 ,4 (très fort) </a:t>
            </a:r>
          </a:p>
        </p:txBody>
      </p:sp>
      <p:graphicFrame>
        <p:nvGraphicFramePr>
          <p:cNvPr id="6" name="Tableau 5"/>
          <p:cNvGraphicFramePr>
            <a:graphicFrameLocks noGrp="1"/>
          </p:cNvGraphicFramePr>
          <p:nvPr>
            <p:extLst>
              <p:ext uri="{D42A27DB-BD31-4B8C-83A1-F6EECF244321}">
                <p14:modId xmlns:p14="http://schemas.microsoft.com/office/powerpoint/2010/main" val="1274145660"/>
              </p:ext>
            </p:extLst>
          </p:nvPr>
        </p:nvGraphicFramePr>
        <p:xfrm>
          <a:off x="356631" y="1342488"/>
          <a:ext cx="8543545" cy="1882908"/>
        </p:xfrm>
        <a:graphic>
          <a:graphicData uri="http://schemas.openxmlformats.org/drawingml/2006/table">
            <a:tbl>
              <a:tblPr firstRow="1" bandRow="1"/>
              <a:tblGrid>
                <a:gridCol w="371498"/>
                <a:gridCol w="660069"/>
                <a:gridCol w="661064"/>
                <a:gridCol w="1574122"/>
                <a:gridCol w="701166"/>
                <a:gridCol w="768679"/>
                <a:gridCol w="737931"/>
                <a:gridCol w="714871"/>
                <a:gridCol w="538075"/>
                <a:gridCol w="612109"/>
                <a:gridCol w="480060"/>
                <a:gridCol w="723901"/>
              </a:tblGrid>
              <a:tr h="664112">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Id</a:t>
                      </a:r>
                    </a:p>
                  </a:txBody>
                  <a:tcPr marL="44450" marR="4445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p>
                      <a:pPr marL="0" algn="ctr" defTabSz="914400" rtl="0" eaLnBrk="1" latinLnBrk="0" hangingPunct="1">
                        <a:spcBef>
                          <a:spcPts val="300"/>
                        </a:spcBef>
                        <a:spcAft>
                          <a:spcPts val="0"/>
                        </a:spcAft>
                      </a:pPr>
                      <a:r>
                        <a:rPr lang="fr-FR" sz="1000" b="0" u="none" kern="1200" dirty="0">
                          <a:solidFill>
                            <a:schemeClr val="bg1"/>
                          </a:solidFill>
                          <a:latin typeface="Helvetica 75 Bold" panose="020B0804020202020204" pitchFamily="34" charset="0"/>
                          <a:ea typeface="Times New Roman"/>
                          <a:cs typeface="Times New Roman"/>
                        </a:rPr>
                        <a:t>Date Création Risque</a:t>
                      </a: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7900"/>
                    </a:solidFill>
                  </a:tcPr>
                </a:tc>
                <a:tc>
                  <a:txBody>
                    <a:bodyPr/>
                    <a:lstStyle/>
                    <a:p>
                      <a:pPr marL="0" algn="ctr" defTabSz="914400" rtl="0" eaLnBrk="1" latinLnBrk="0" hangingPunct="1">
                        <a:spcBef>
                          <a:spcPts val="300"/>
                        </a:spcBef>
                        <a:spcAft>
                          <a:spcPts val="0"/>
                        </a:spcAft>
                      </a:pPr>
                      <a:r>
                        <a:rPr lang="fr-FR" sz="1000" b="0" u="none" kern="1200" dirty="0">
                          <a:solidFill>
                            <a:schemeClr val="bg1"/>
                          </a:solidFill>
                          <a:latin typeface="Helvetica 75 Bold" panose="020B0804020202020204" pitchFamily="34" charset="0"/>
                          <a:ea typeface="Times New Roman"/>
                          <a:cs typeface="Times New Roman"/>
                        </a:rPr>
                        <a:t>Date Revue Risque</a:t>
                      </a: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Risque</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Facteur de risque</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Catégorie du</a:t>
                      </a:r>
                      <a:br>
                        <a:rPr lang="fr-FR" sz="1000" b="0" u="none" dirty="0" smtClean="0">
                          <a:solidFill>
                            <a:schemeClr val="bg1"/>
                          </a:solidFill>
                          <a:latin typeface="Helvetica 75 Bold" panose="020B0804020202020204" pitchFamily="34" charset="0"/>
                          <a:ea typeface="Times New Roman"/>
                          <a:cs typeface="Times New Roman"/>
                        </a:rPr>
                      </a:br>
                      <a:r>
                        <a:rPr lang="fr-FR" sz="1000" b="0" u="none" dirty="0" smtClean="0">
                          <a:solidFill>
                            <a:schemeClr val="bg1"/>
                          </a:solidFill>
                          <a:latin typeface="Helvetica 75 Bold" panose="020B0804020202020204" pitchFamily="34" charset="0"/>
                          <a:ea typeface="Times New Roman"/>
                          <a:cs typeface="Times New Roman"/>
                        </a:rPr>
                        <a:t>facteur de risque</a:t>
                      </a:r>
                    </a:p>
                  </a:txBody>
                  <a:tcPr marL="44450" marR="4445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err="1" smtClean="0">
                          <a:solidFill>
                            <a:schemeClr val="bg1"/>
                          </a:solidFill>
                          <a:latin typeface="Helvetica 75 Bold" panose="020B0804020202020204" pitchFamily="34" charset="0"/>
                          <a:ea typeface="Times New Roman"/>
                          <a:cs typeface="Times New Roman"/>
                        </a:rPr>
                        <a:t>Proba</a:t>
                      </a:r>
                      <a:r>
                        <a:rPr lang="fr-FR" sz="1000" b="0" u="none" dirty="0" smtClean="0">
                          <a:solidFill>
                            <a:schemeClr val="bg1"/>
                          </a:solidFill>
                          <a:latin typeface="Helvetica 75 Bold" panose="020B0804020202020204" pitchFamily="34" charset="0"/>
                          <a:ea typeface="Times New Roman"/>
                          <a:cs typeface="Times New Roman"/>
                        </a:rPr>
                        <a:t> apparition</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Catégorie impact</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impact</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Criticité</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Statut</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7900"/>
                    </a:solidFill>
                  </a:tcPr>
                </a:tc>
                <a:tc>
                  <a:txBody>
                    <a:body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Actions liées</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7900"/>
                    </a:solidFill>
                  </a:tcPr>
                </a:tc>
              </a:tr>
              <a:tr h="304699">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04699">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04699">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04699">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3042826532"/>
              </p:ext>
            </p:extLst>
          </p:nvPr>
        </p:nvGraphicFramePr>
        <p:xfrm>
          <a:off x="356617" y="4175761"/>
          <a:ext cx="8469312" cy="1885379"/>
        </p:xfrm>
        <a:graphic>
          <a:graphicData uri="http://schemas.openxmlformats.org/drawingml/2006/table">
            <a:tbl>
              <a:tblPr firstRow="1" bandRow="1"/>
              <a:tblGrid>
                <a:gridCol w="419000"/>
                <a:gridCol w="912922"/>
                <a:gridCol w="1183928"/>
                <a:gridCol w="1075324"/>
                <a:gridCol w="940586"/>
                <a:gridCol w="949809"/>
                <a:gridCol w="1023579"/>
                <a:gridCol w="802265"/>
                <a:gridCol w="1161899"/>
              </a:tblGrid>
              <a:tr h="370839">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Id</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Origine</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Description</a:t>
                      </a:r>
                    </a:p>
                  </a:txBody>
                  <a:tcPr marL="44450" marR="4445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Responsable</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création</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fin initiale</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fin actuelle</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fin réelle</a:t>
                      </a:r>
                    </a:p>
                  </a:txBody>
                  <a:tcPr marL="44450" marR="4445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Commentaires</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0BE87"/>
                    </a:solidFill>
                  </a:tcPr>
                </a:tc>
              </a:tr>
              <a:tr h="378635">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78635">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78635">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78635">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bl>
          </a:graphicData>
        </a:graphic>
      </p:graphicFrame>
      <p:sp>
        <p:nvSpPr>
          <p:cNvPr id="9" name="ZoneTexte 3"/>
          <p:cNvSpPr txBox="1">
            <a:spLocks noChangeArrowheads="1"/>
          </p:cNvSpPr>
          <p:nvPr/>
        </p:nvSpPr>
        <p:spPr bwMode="auto">
          <a:xfrm>
            <a:off x="356616" y="624204"/>
            <a:ext cx="381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34"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34"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9pPr>
          </a:lstStyle>
          <a:p>
            <a:pPr algn="l" eaLnBrk="1" fontAlgn="auto" hangingPunct="1">
              <a:lnSpc>
                <a:spcPct val="100000"/>
              </a:lnSpc>
              <a:spcBef>
                <a:spcPct val="0"/>
              </a:spcBef>
              <a:spcAft>
                <a:spcPts val="0"/>
              </a:spcAft>
              <a:buClrTx/>
              <a:buSzTx/>
              <a:buFontTx/>
              <a:buNone/>
            </a:pPr>
            <a:r>
              <a:rPr lang="fr-FR" altLang="fr-FR" dirty="0" smtClean="0">
                <a:solidFill>
                  <a:srgbClr val="FF7900"/>
                </a:solidFill>
              </a:rPr>
              <a:t>9.1 </a:t>
            </a:r>
            <a:r>
              <a:rPr lang="fr-FR" altLang="fr-FR" dirty="0">
                <a:solidFill>
                  <a:srgbClr val="FF7900"/>
                </a:solidFill>
              </a:rPr>
              <a:t>risques</a:t>
            </a:r>
          </a:p>
        </p:txBody>
      </p:sp>
      <p:sp>
        <p:nvSpPr>
          <p:cNvPr id="10" name="ZoneTexte 3"/>
          <p:cNvSpPr txBox="1">
            <a:spLocks noChangeArrowheads="1"/>
          </p:cNvSpPr>
          <p:nvPr/>
        </p:nvSpPr>
        <p:spPr bwMode="auto">
          <a:xfrm>
            <a:off x="356615" y="3608493"/>
            <a:ext cx="381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34"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34"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9pPr>
          </a:lstStyle>
          <a:p>
            <a:pPr algn="l" eaLnBrk="1" fontAlgn="auto" hangingPunct="1">
              <a:lnSpc>
                <a:spcPct val="100000"/>
              </a:lnSpc>
              <a:spcBef>
                <a:spcPct val="0"/>
              </a:spcBef>
              <a:spcAft>
                <a:spcPts val="0"/>
              </a:spcAft>
              <a:buClrTx/>
              <a:buSzTx/>
              <a:buFontTx/>
              <a:buNone/>
            </a:pPr>
            <a:r>
              <a:rPr lang="fr-FR" altLang="fr-FR" dirty="0">
                <a:solidFill>
                  <a:srgbClr val="FF7900"/>
                </a:solidFill>
              </a:rPr>
              <a:t>9</a:t>
            </a:r>
            <a:r>
              <a:rPr lang="fr-FR" altLang="fr-FR" dirty="0" smtClean="0">
                <a:solidFill>
                  <a:srgbClr val="FF7900"/>
                </a:solidFill>
              </a:rPr>
              <a:t>.2 </a:t>
            </a:r>
            <a:r>
              <a:rPr lang="fr-FR" altLang="fr-FR" dirty="0">
                <a:solidFill>
                  <a:srgbClr val="FF7900"/>
                </a:solidFill>
              </a:rPr>
              <a:t>actions de réduction</a:t>
            </a:r>
          </a:p>
        </p:txBody>
      </p:sp>
      <p:sp>
        <p:nvSpPr>
          <p:cNvPr id="11" name="Rectangle 6"/>
          <p:cNvSpPr txBox="1">
            <a:spLocks noChangeArrowheads="1"/>
          </p:cNvSpPr>
          <p:nvPr/>
        </p:nvSpPr>
        <p:spPr bwMode="auto">
          <a:xfrm>
            <a:off x="356617" y="3965788"/>
            <a:ext cx="8787385" cy="17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buFont typeface="Wingdings" pitchFamily="2" charset="2"/>
              <a:buNone/>
              <a:defRPr/>
            </a:pPr>
            <a:r>
              <a:rPr lang="fr-FR" altLang="fr-FR" sz="900" i="1" dirty="0" smtClean="0">
                <a:solidFill>
                  <a:srgbClr val="0000FF"/>
                </a:solidFill>
              </a:rPr>
              <a:t>Copier-coller </a:t>
            </a:r>
            <a:r>
              <a:rPr lang="fr-FR" altLang="fr-FR" sz="900" i="1" dirty="0">
                <a:solidFill>
                  <a:srgbClr val="0000FF"/>
                </a:solidFill>
              </a:rPr>
              <a:t>ici le suivi des actions </a:t>
            </a:r>
            <a:r>
              <a:rPr lang="fr-FR" altLang="fr-FR" sz="900" i="1" dirty="0" smtClean="0">
                <a:solidFill>
                  <a:srgbClr val="0000FF"/>
                </a:solidFill>
              </a:rPr>
              <a:t>(</a:t>
            </a:r>
            <a:r>
              <a:rPr lang="fr-FR" altLang="fr-FR" sz="900" i="1" dirty="0">
                <a:solidFill>
                  <a:srgbClr val="0000FF"/>
                </a:solidFill>
              </a:rPr>
              <a:t>utilisez la « </a:t>
            </a:r>
            <a:r>
              <a:rPr lang="fr-FR" altLang="fr-FR" sz="900" i="1" dirty="0" err="1">
                <a:solidFill>
                  <a:srgbClr val="0000FF"/>
                </a:solidFill>
              </a:rPr>
              <a:t>vue_risque</a:t>
            </a:r>
            <a:r>
              <a:rPr lang="fr-FR" altLang="fr-FR" sz="900" i="1" dirty="0">
                <a:solidFill>
                  <a:srgbClr val="0000FF"/>
                </a:solidFill>
              </a:rPr>
              <a:t> » de l’onglet A_I_D </a:t>
            </a:r>
            <a:r>
              <a:rPr lang="fr-FR" altLang="fr-FR" sz="900" i="1" dirty="0" smtClean="0">
                <a:solidFill>
                  <a:srgbClr val="0000FF"/>
                </a:solidFill>
              </a:rPr>
              <a:t>du </a:t>
            </a:r>
            <a:r>
              <a:rPr lang="fr-FR" altLang="fr-FR" sz="900" i="1" dirty="0">
                <a:solidFill>
                  <a:srgbClr val="0000FF"/>
                </a:solidFill>
              </a:rPr>
              <a:t>SPOT</a:t>
            </a:r>
            <a:r>
              <a:rPr lang="fr-FR" altLang="fr-FR" sz="900" i="1" dirty="0" smtClean="0">
                <a:solidFill>
                  <a:srgbClr val="0000FF"/>
                </a:solidFill>
              </a:rPr>
              <a:t>)</a:t>
            </a:r>
            <a:endParaRPr lang="fr-FR" altLang="fr-FR" sz="900" i="1" dirty="0">
              <a:solidFill>
                <a:srgbClr val="0000FF"/>
              </a:solidFill>
            </a:endParaRPr>
          </a:p>
        </p:txBody>
      </p:sp>
    </p:spTree>
    <p:extLst>
      <p:ext uri="{BB962C8B-B14F-4D97-AF65-F5344CB8AC3E}">
        <p14:creationId xmlns:p14="http://schemas.microsoft.com/office/powerpoint/2010/main" val="177108291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Rectangle 147"/>
          <p:cNvSpPr>
            <a:spLocks noChangeArrowheads="1"/>
          </p:cNvSpPr>
          <p:nvPr/>
        </p:nvSpPr>
        <p:spPr bwMode="auto">
          <a:xfrm>
            <a:off x="710670" y="3199849"/>
            <a:ext cx="6632575" cy="98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l" eaLnBrk="1" fontAlgn="auto" hangingPunct="1">
              <a:spcBef>
                <a:spcPts val="0"/>
              </a:spcBef>
              <a:spcAft>
                <a:spcPct val="0"/>
              </a:spcAft>
              <a:buClrTx/>
              <a:buSzTx/>
              <a:buFontTx/>
              <a:buNone/>
            </a:pPr>
            <a:r>
              <a:rPr lang="fr-FR" altLang="fr-FR" dirty="0">
                <a:solidFill>
                  <a:srgbClr val="595959"/>
                </a:solidFill>
                <a:latin typeface="Helvetica 75 Bold" pitchFamily="34" charset="0"/>
              </a:rPr>
              <a:t>H</a:t>
            </a:r>
            <a:r>
              <a:rPr lang="fr-FR" altLang="fr-FR" dirty="0" smtClean="0">
                <a:solidFill>
                  <a:srgbClr val="595959"/>
                </a:solidFill>
                <a:latin typeface="Helvetica 75 Bold" pitchFamily="34" charset="0"/>
              </a:rPr>
              <a:t>istorique </a:t>
            </a:r>
            <a:r>
              <a:rPr lang="fr-FR" altLang="fr-FR" dirty="0">
                <a:solidFill>
                  <a:srgbClr val="595959"/>
                </a:solidFill>
                <a:latin typeface="Helvetica 75 Bold" pitchFamily="34" charset="0"/>
              </a:rPr>
              <a:t>des versions du CR</a:t>
            </a:r>
          </a:p>
        </p:txBody>
      </p:sp>
      <p:sp>
        <p:nvSpPr>
          <p:cNvPr id="5163" name="Rectangle 2"/>
          <p:cNvSpPr txBox="1">
            <a:spLocks noChangeArrowheads="1"/>
          </p:cNvSpPr>
          <p:nvPr/>
        </p:nvSpPr>
        <p:spPr bwMode="auto">
          <a:xfrm>
            <a:off x="702212" y="464621"/>
            <a:ext cx="66325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14350"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68350" indent="-285750" defTabSz="514350" eaLnBrk="0" hangingPunct="0">
              <a:spcAft>
                <a:spcPct val="25000"/>
              </a:spcAft>
              <a:buChar char="–"/>
              <a:defRPr>
                <a:solidFill>
                  <a:schemeClr val="tx1"/>
                </a:solidFill>
                <a:latin typeface="Helvetica 45 Light" pitchFamily="34" charset="0"/>
              </a:defRPr>
            </a:lvl2pPr>
            <a:lvl3pPr marL="1187450" indent="-228600" defTabSz="51435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6550" indent="-228600" defTabSz="514350" eaLnBrk="0" hangingPunct="0">
              <a:spcAft>
                <a:spcPct val="25000"/>
              </a:spcAft>
              <a:buChar char="–"/>
              <a:defRPr>
                <a:solidFill>
                  <a:schemeClr val="tx1"/>
                </a:solidFill>
                <a:latin typeface="Helvetica 45 Light" pitchFamily="34" charset="0"/>
              </a:defRPr>
            </a:lvl4pPr>
            <a:lvl5pPr marL="2057400" indent="-228600" defTabSz="514350" eaLnBrk="0" hangingPunct="0">
              <a:spcAft>
                <a:spcPct val="25000"/>
              </a:spcAft>
              <a:buChar char="–"/>
              <a:defRPr sz="1600">
                <a:solidFill>
                  <a:schemeClr val="tx1"/>
                </a:solidFill>
                <a:latin typeface="Helvetica 45 Light" pitchFamily="34" charset="0"/>
              </a:defRPr>
            </a:lvl5pPr>
            <a:lvl6pPr marL="2514600" indent="-228600" defTabSz="514350" eaLnBrk="0" fontAlgn="base" hangingPunct="0">
              <a:spcBef>
                <a:spcPct val="0"/>
              </a:spcBef>
              <a:spcAft>
                <a:spcPct val="25000"/>
              </a:spcAft>
              <a:buChar char="–"/>
              <a:defRPr sz="1600">
                <a:solidFill>
                  <a:schemeClr val="tx1"/>
                </a:solidFill>
                <a:latin typeface="Helvetica 45 Light" pitchFamily="34" charset="0"/>
              </a:defRPr>
            </a:lvl6pPr>
            <a:lvl7pPr marL="2971800" indent="-228600" defTabSz="514350" eaLnBrk="0" fontAlgn="base" hangingPunct="0">
              <a:spcBef>
                <a:spcPct val="0"/>
              </a:spcBef>
              <a:spcAft>
                <a:spcPct val="25000"/>
              </a:spcAft>
              <a:buChar char="–"/>
              <a:defRPr sz="1600">
                <a:solidFill>
                  <a:schemeClr val="tx1"/>
                </a:solidFill>
                <a:latin typeface="Helvetica 45 Light" pitchFamily="34" charset="0"/>
              </a:defRPr>
            </a:lvl7pPr>
            <a:lvl8pPr marL="3429000" indent="-228600" defTabSz="514350" eaLnBrk="0" fontAlgn="base" hangingPunct="0">
              <a:spcBef>
                <a:spcPct val="0"/>
              </a:spcBef>
              <a:spcAft>
                <a:spcPct val="25000"/>
              </a:spcAft>
              <a:buChar char="–"/>
              <a:defRPr sz="1600">
                <a:solidFill>
                  <a:schemeClr val="tx1"/>
                </a:solidFill>
                <a:latin typeface="Helvetica 45 Light" pitchFamily="34" charset="0"/>
              </a:defRPr>
            </a:lvl8pPr>
            <a:lvl9pPr marL="3886200" indent="-228600" defTabSz="514350" eaLnBrk="0" fontAlgn="base" hangingPunct="0">
              <a:spcBef>
                <a:spcPct val="0"/>
              </a:spcBef>
              <a:spcAft>
                <a:spcPct val="25000"/>
              </a:spcAft>
              <a:buChar char="–"/>
              <a:defRPr sz="1600">
                <a:solidFill>
                  <a:schemeClr val="tx1"/>
                </a:solidFill>
                <a:latin typeface="Helvetica 45 Light" pitchFamily="34" charset="0"/>
              </a:defRPr>
            </a:lvl9pPr>
          </a:lstStyle>
          <a:p>
            <a:pPr algn="l" eaLnBrk="1" fontAlgn="auto" hangingPunct="1">
              <a:lnSpc>
                <a:spcPct val="90000"/>
              </a:lnSpc>
              <a:spcBef>
                <a:spcPts val="0"/>
              </a:spcBef>
              <a:spcAft>
                <a:spcPct val="0"/>
              </a:spcAft>
              <a:buClrTx/>
              <a:buSzTx/>
              <a:buFontTx/>
              <a:buNone/>
            </a:pPr>
            <a:r>
              <a:rPr lang="fr-FR" altLang="fr-FR" dirty="0" smtClean="0">
                <a:solidFill>
                  <a:srgbClr val="FF6600"/>
                </a:solidFill>
                <a:latin typeface="Helvetica 75 Bold" pitchFamily="34" charset="0"/>
                <a:ea typeface="ＭＳ Ｐゴシック" pitchFamily="34" charset="-128"/>
              </a:rPr>
              <a:t>Compte-Rendu </a:t>
            </a:r>
            <a:r>
              <a:rPr lang="fr-FR" altLang="fr-FR" dirty="0">
                <a:solidFill>
                  <a:srgbClr val="FF6600"/>
                </a:solidFill>
                <a:latin typeface="Helvetica 75 Bold" pitchFamily="34" charset="0"/>
                <a:ea typeface="ＭＳ Ｐゴシック" pitchFamily="34" charset="-128"/>
              </a:rPr>
              <a:t>d’Avancement </a:t>
            </a:r>
            <a:r>
              <a:rPr lang="fr-FR" altLang="fr-FR" dirty="0" smtClean="0">
                <a:solidFill>
                  <a:srgbClr val="FF6600"/>
                </a:solidFill>
                <a:latin typeface="Helvetica 75 Bold" pitchFamily="34" charset="0"/>
                <a:ea typeface="ＭＳ Ｐゴシック" pitchFamily="34" charset="-128"/>
              </a:rPr>
              <a:t>Client</a:t>
            </a:r>
            <a:endParaRPr lang="fr-FR" altLang="fr-FR" dirty="0">
              <a:solidFill>
                <a:srgbClr val="FF6600"/>
              </a:solidFill>
              <a:latin typeface="Helvetica 75 Bold" pitchFamily="34" charset="0"/>
              <a:ea typeface="ＭＳ Ｐゴシック" pitchFamily="34" charset="-128"/>
            </a:endParaRPr>
          </a:p>
        </p:txBody>
      </p:sp>
      <p:graphicFrame>
        <p:nvGraphicFramePr>
          <p:cNvPr id="7" name="Tableau 6"/>
          <p:cNvGraphicFramePr>
            <a:graphicFrameLocks noGrp="1"/>
          </p:cNvGraphicFramePr>
          <p:nvPr>
            <p:extLst>
              <p:ext uri="{D42A27DB-BD31-4B8C-83A1-F6EECF244321}">
                <p14:modId xmlns:p14="http://schemas.microsoft.com/office/powerpoint/2010/main" val="845782032"/>
              </p:ext>
            </p:extLst>
          </p:nvPr>
        </p:nvGraphicFramePr>
        <p:xfrm>
          <a:off x="702197" y="1363136"/>
          <a:ext cx="7772936" cy="988486"/>
        </p:xfrm>
        <a:graphic>
          <a:graphicData uri="http://schemas.openxmlformats.org/drawingml/2006/table">
            <a:tbl>
              <a:tblPr firstRow="1" bandRow="1"/>
              <a:tblGrid>
                <a:gridCol w="1617670"/>
                <a:gridCol w="2472266"/>
                <a:gridCol w="1739766"/>
                <a:gridCol w="1943234"/>
              </a:tblGrid>
              <a:tr h="494243">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r>
                        <a:rPr lang="fr-FR" sz="1050" dirty="0" smtClean="0">
                          <a:solidFill>
                            <a:schemeClr val="bg1"/>
                          </a:solidFill>
                          <a:latin typeface="Helvetica 75 Bold" panose="020B0804020202020204" pitchFamily="34" charset="0"/>
                        </a:rPr>
                        <a:t>Référence CR</a:t>
                      </a:r>
                      <a:endParaRPr lang="fr-FR" sz="1050" dirty="0">
                        <a:solidFill>
                          <a:schemeClr val="bg1"/>
                        </a:solidFill>
                        <a:latin typeface="Helvetica 75 Bold" panose="020B0804020202020204" pitchFamily="34" charset="0"/>
                      </a:endParaRPr>
                    </a:p>
                  </a:txBody>
                  <a:tcPr marT="60933" marB="6093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&lt;</a:t>
                      </a:r>
                      <a:r>
                        <a:rPr kumimoji="0" lang="fr-FR" sz="900" b="0" i="0" u="none" strike="noStrike" cap="none" normalizeH="0" baseline="0" dirty="0" err="1" smtClean="0">
                          <a:ln>
                            <a:noFill/>
                          </a:ln>
                          <a:solidFill>
                            <a:schemeClr val="tx1"/>
                          </a:solidFill>
                          <a:effectLst/>
                          <a:latin typeface="Helvetica 55 Roman" panose="020B0604020202020204" pitchFamily="34" charset="0"/>
                        </a:rPr>
                        <a:t>Codeprojet_CRAC</a:t>
                      </a:r>
                      <a:r>
                        <a:rPr kumimoji="0" lang="fr-FR" sz="900" b="0" i="0" u="none" strike="noStrike" cap="none" normalizeH="0" baseline="0" dirty="0" smtClean="0">
                          <a:ln>
                            <a:noFill/>
                          </a:ln>
                          <a:solidFill>
                            <a:schemeClr val="tx1"/>
                          </a:solidFill>
                          <a:effectLst/>
                          <a:latin typeface="Helvetica 55 Roman" panose="020B0604020202020204" pitchFamily="34" charset="0"/>
                        </a:rPr>
                        <a:t>&gt;&lt;Version&gt;</a:t>
                      </a:r>
                    </a:p>
                  </a:txBody>
                  <a:tcPr marL="89997" marR="89997" marT="62193" marB="62193"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r>
                        <a:rPr lang="fr-FR" sz="1000" dirty="0" smtClean="0">
                          <a:solidFill>
                            <a:schemeClr val="bg1"/>
                          </a:solidFill>
                          <a:latin typeface="Helvetica 75 Bold" panose="020B0804020202020204" pitchFamily="34" charset="0"/>
                        </a:rPr>
                        <a:t>Version</a:t>
                      </a:r>
                      <a:endParaRPr lang="fr-FR" sz="1000" dirty="0">
                        <a:solidFill>
                          <a:schemeClr val="bg1"/>
                        </a:solidFill>
                        <a:latin typeface="Helvetica 75 Bold" panose="020B0804020202020204" pitchFamily="34" charset="0"/>
                      </a:endParaRPr>
                    </a:p>
                  </a:txBody>
                  <a:tcPr marT="60933" marB="6093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1.0</a:t>
                      </a:r>
                    </a:p>
                  </a:txBody>
                  <a:tcPr marL="89997" marR="89997" marT="62193" marB="62193"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D6D6D6"/>
                    </a:solidFill>
                  </a:tcPr>
                </a:tc>
              </a:tr>
              <a:tr h="494243">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r>
                        <a:rPr lang="fr-FR" sz="1050" dirty="0" smtClean="0">
                          <a:solidFill>
                            <a:schemeClr val="bg1"/>
                          </a:solidFill>
                          <a:latin typeface="Helvetica 75 Bold" panose="020B0804020202020204" pitchFamily="34" charset="0"/>
                        </a:rPr>
                        <a:t>Rapporteur</a:t>
                      </a:r>
                      <a:endParaRPr lang="fr-FR" sz="1050" dirty="0">
                        <a:solidFill>
                          <a:schemeClr val="bg1"/>
                        </a:solidFill>
                        <a:latin typeface="Helvetica 75 Bold" panose="020B0804020202020204" pitchFamily="34" charset="0"/>
                      </a:endParaRPr>
                    </a:p>
                  </a:txBody>
                  <a:tcPr marT="60933" marB="60933"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&lt;prénom nom&gt;</a:t>
                      </a:r>
                    </a:p>
                  </a:txBody>
                  <a:tcPr marL="89997" marR="89997" marT="62193" marB="62193"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r>
                        <a:rPr lang="fr-FR" sz="1000" dirty="0" smtClean="0">
                          <a:solidFill>
                            <a:schemeClr val="bg1"/>
                          </a:solidFill>
                          <a:latin typeface="Helvetica 75 Bold" panose="020B0804020202020204" pitchFamily="34" charset="0"/>
                        </a:rPr>
                        <a:t>Classification</a:t>
                      </a:r>
                      <a:endParaRPr lang="fr-FR" sz="1000" dirty="0">
                        <a:solidFill>
                          <a:schemeClr val="bg1"/>
                        </a:solidFill>
                        <a:latin typeface="Helvetica 75 Bold" panose="020B0804020202020204" pitchFamily="34" charset="0"/>
                      </a:endParaRPr>
                    </a:p>
                  </a:txBody>
                  <a:tcPr marT="60933" marB="60933"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interne Orange Applications for Business</a:t>
                      </a:r>
                    </a:p>
                  </a:txBody>
                  <a:tcPr marL="89997" marR="89997" marT="62193" marB="62193"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688989238"/>
              </p:ext>
            </p:extLst>
          </p:nvPr>
        </p:nvGraphicFramePr>
        <p:xfrm>
          <a:off x="710662" y="3914425"/>
          <a:ext cx="7781404" cy="1979084"/>
        </p:xfrm>
        <a:graphic>
          <a:graphicData uri="http://schemas.openxmlformats.org/drawingml/2006/table">
            <a:tbl>
              <a:tblPr firstRow="1" bandRow="1"/>
              <a:tblGrid>
                <a:gridCol w="1626138"/>
                <a:gridCol w="2472267"/>
                <a:gridCol w="1737648"/>
                <a:gridCol w="1945351"/>
              </a:tblGrid>
              <a:tr h="494771">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Version</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Opération</a:t>
                      </a: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Nom</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Date</a:t>
                      </a: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r>
              <a:tr h="494771">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1.0</a:t>
                      </a:r>
                    </a:p>
                  </a:txBody>
                  <a:tcPr marL="89997" marR="89997" marT="62260" marB="62260"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création</a:t>
                      </a:r>
                    </a:p>
                  </a:txBody>
                  <a:tcPr marL="89997" marR="89997" marT="62260" marB="62260"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&lt;prénom nom&gt;</a:t>
                      </a:r>
                    </a:p>
                  </a:txBody>
                  <a:tcPr marL="89997" marR="89997" marT="62260" marB="62260"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JJ/MM/AAAA</a:t>
                      </a:r>
                    </a:p>
                  </a:txBody>
                  <a:tcPr marL="89997" marR="89997" marT="62260" marB="62260"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r h="494771">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ctr"/>
                      <a:endParaRPr lang="fr-FR" sz="900" dirty="0">
                        <a:solidFill>
                          <a:schemeClr val="tx1"/>
                        </a:solidFill>
                        <a:latin typeface="Helvetica 55 Roman" panose="020B0604020202020204" pitchFamily="34" charset="0"/>
                      </a:endParaRPr>
                    </a:p>
                  </a:txBody>
                  <a:tcPr marT="60999" marB="60999"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ctr"/>
                      <a:endParaRPr lang="fr-FR" sz="900" dirty="0">
                        <a:solidFill>
                          <a:schemeClr val="tx1"/>
                        </a:solidFill>
                        <a:latin typeface="Helvetica 55 Roman" panose="020B0604020202020204" pitchFamily="34" charset="0"/>
                      </a:endParaRPr>
                    </a:p>
                  </a:txBody>
                  <a:tcPr marT="60999" marB="60999"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r h="494771">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ctr"/>
                      <a:endParaRPr lang="fr-FR" sz="900" dirty="0">
                        <a:solidFill>
                          <a:schemeClr val="tx1"/>
                        </a:solidFill>
                        <a:latin typeface="Helvetica 55 Roman" panose="020B0604020202020204" pitchFamily="34" charset="0"/>
                      </a:endParaRPr>
                    </a:p>
                  </a:txBody>
                  <a:tcPr marT="60999" marB="60999"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ctr"/>
                      <a:endParaRPr lang="fr-FR" sz="900" dirty="0">
                        <a:solidFill>
                          <a:schemeClr val="tx1"/>
                        </a:solidFill>
                        <a:latin typeface="Helvetica 55 Roman" panose="020B0604020202020204" pitchFamily="34" charset="0"/>
                      </a:endParaRPr>
                    </a:p>
                  </a:txBody>
                  <a:tcPr marT="60999" marB="60999"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0" marB="62260"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bl>
          </a:graphicData>
        </a:graphic>
      </p:graphicFrame>
    </p:spTree>
    <p:extLst>
      <p:ext uri="{BB962C8B-B14F-4D97-AF65-F5344CB8AC3E}">
        <p14:creationId xmlns:p14="http://schemas.microsoft.com/office/powerpoint/2010/main" val="2176089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720301"/>
            <a:ext cx="8024119" cy="2268333"/>
          </a:xfrm>
        </p:spPr>
        <p:txBody>
          <a:bodyPr/>
          <a:lstStyle/>
          <a:p>
            <a:pPr marL="0" indent="0">
              <a:spcAft>
                <a:spcPts val="0"/>
              </a:spcAft>
              <a:buNone/>
            </a:pPr>
            <a:endParaRPr lang="fr-FR" sz="1000" dirty="0" smtClean="0">
              <a:solidFill>
                <a:srgbClr val="0000FF"/>
              </a:solidFill>
              <a:latin typeface="Helvetica 55 Roman" panose="020B0604020202020204" pitchFamily="34" charset="0"/>
            </a:endParaRPr>
          </a:p>
          <a:p>
            <a:pPr>
              <a:spcAft>
                <a:spcPts val="0"/>
              </a:spcAft>
            </a:pPr>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10.	</a:t>
            </a:r>
            <a:r>
              <a:rPr lang="fr-FR" dirty="0" smtClean="0"/>
              <a:t>Tableau </a:t>
            </a:r>
            <a:r>
              <a:rPr lang="fr-FR" dirty="0"/>
              <a:t>des actions</a:t>
            </a:r>
          </a:p>
          <a:p>
            <a:endParaRPr lang="fr-FR" dirty="0"/>
          </a:p>
        </p:txBody>
      </p:sp>
      <p:sp>
        <p:nvSpPr>
          <p:cNvPr id="5" name="Rectangle 6"/>
          <p:cNvSpPr txBox="1">
            <a:spLocks noChangeArrowheads="1"/>
          </p:cNvSpPr>
          <p:nvPr/>
        </p:nvSpPr>
        <p:spPr bwMode="auto">
          <a:xfrm>
            <a:off x="356628" y="753111"/>
            <a:ext cx="8469313" cy="26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buFont typeface="Wingdings" pitchFamily="2" charset="2"/>
              <a:buNone/>
              <a:defRPr/>
            </a:pPr>
            <a:r>
              <a:rPr lang="fr-FR" altLang="fr-FR" sz="900" i="1" dirty="0">
                <a:solidFill>
                  <a:srgbClr val="0000FF"/>
                </a:solidFill>
              </a:rPr>
              <a:t>Insérer ou partager l’onglet de suivi des actions (A_I_D) du SPOT</a:t>
            </a:r>
          </a:p>
        </p:txBody>
      </p:sp>
      <p:graphicFrame>
        <p:nvGraphicFramePr>
          <p:cNvPr id="7" name="Tableau 6"/>
          <p:cNvGraphicFramePr>
            <a:graphicFrameLocks noGrp="1"/>
          </p:cNvGraphicFramePr>
          <p:nvPr>
            <p:extLst>
              <p:ext uri="{D42A27DB-BD31-4B8C-83A1-F6EECF244321}">
                <p14:modId xmlns:p14="http://schemas.microsoft.com/office/powerpoint/2010/main" val="757477083"/>
              </p:ext>
            </p:extLst>
          </p:nvPr>
        </p:nvGraphicFramePr>
        <p:xfrm>
          <a:off x="356628" y="1148081"/>
          <a:ext cx="8469313" cy="2085192"/>
        </p:xfrm>
        <a:graphic>
          <a:graphicData uri="http://schemas.openxmlformats.org/drawingml/2006/table">
            <a:tbl>
              <a:tblPr firstRow="1" bandRow="1"/>
              <a:tblGrid>
                <a:gridCol w="434804"/>
                <a:gridCol w="2261642"/>
                <a:gridCol w="1044150"/>
                <a:gridCol w="627901"/>
                <a:gridCol w="627901"/>
                <a:gridCol w="691396"/>
                <a:gridCol w="726672"/>
                <a:gridCol w="712562"/>
                <a:gridCol w="1342285"/>
              </a:tblGrid>
              <a:tr h="570652">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Id</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Description</a:t>
                      </a:r>
                    </a:p>
                  </a:txBody>
                  <a:tcPr marL="44450" marR="44450"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Responsable</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1"/>
                    </a:solidFill>
                  </a:tcPr>
                </a:tc>
                <a:tc>
                  <a:txBody>
                    <a:body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Etat</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création</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fin initiale</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fin actuelle</a:t>
                      </a:r>
                    </a:p>
                  </a:txBody>
                  <a:tcPr marL="44450" marR="44450"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algn="ctr">
                        <a:spcBef>
                          <a:spcPts val="300"/>
                        </a:spcBef>
                        <a:spcAft>
                          <a:spcPts val="0"/>
                        </a:spcAft>
                      </a:pPr>
                      <a:r>
                        <a:rPr lang="fr-FR" sz="1000" b="0" u="none" dirty="0">
                          <a:solidFill>
                            <a:schemeClr val="bg1"/>
                          </a:solidFill>
                          <a:latin typeface="Helvetica 75 Bold" panose="020B0804020202020204" pitchFamily="34" charset="0"/>
                          <a:ea typeface="Times New Roman"/>
                          <a:cs typeface="Times New Roman"/>
                        </a:rPr>
                        <a:t>Date de fin réelle</a:t>
                      </a:r>
                    </a:p>
                  </a:txBody>
                  <a:tcPr marL="44450" marR="4445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1"/>
                    </a:solidFill>
                  </a:tcPr>
                </a:tc>
                <a:tc>
                  <a:txBody>
                    <a:bodyPr/>
                    <a:lstStyle/>
                    <a:p>
                      <a:pPr algn="ctr">
                        <a:spcBef>
                          <a:spcPts val="300"/>
                        </a:spcBef>
                        <a:spcAft>
                          <a:spcPts val="0"/>
                        </a:spcAft>
                      </a:pPr>
                      <a:r>
                        <a:rPr lang="fr-FR" sz="1000" b="0" u="none" dirty="0" smtClean="0">
                          <a:solidFill>
                            <a:schemeClr val="bg1"/>
                          </a:solidFill>
                          <a:latin typeface="Helvetica 75 Bold" panose="020B0804020202020204" pitchFamily="34" charset="0"/>
                          <a:ea typeface="Times New Roman"/>
                          <a:cs typeface="Times New Roman"/>
                        </a:rPr>
                        <a:t>Commentaires</a:t>
                      </a:r>
                      <a:endParaRPr lang="fr-FR" sz="1000" b="0" u="none" dirty="0">
                        <a:solidFill>
                          <a:schemeClr val="bg1"/>
                        </a:solidFill>
                        <a:latin typeface="Helvetica 75 Bold" panose="020B0804020202020204" pitchFamily="34" charset="0"/>
                        <a:ea typeface="Times New Roman"/>
                        <a:cs typeface="Times New Roman"/>
                      </a:endParaRPr>
                    </a:p>
                  </a:txBody>
                  <a:tcPr marL="44450" marR="44450" marT="0" marB="0" anchor="ct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78635">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78635">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78635">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r h="378635">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p>
                      <a:pPr marL="0" marR="0" lvl="0" indent="0" algn="justLow" defTabSz="914400" rtl="0" eaLnBrk="1" fontAlgn="base" latinLnBrk="0" hangingPunct="1">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09" marB="60909"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r>
            </a:tbl>
          </a:graphicData>
        </a:graphic>
      </p:graphicFrame>
      <p:sp>
        <p:nvSpPr>
          <p:cNvPr id="9" name="Rectangle 8"/>
          <p:cNvSpPr/>
          <p:nvPr/>
        </p:nvSpPr>
        <p:spPr>
          <a:xfrm>
            <a:off x="5090160" y="5228153"/>
            <a:ext cx="3735768"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fontAlgn="auto">
              <a:spcBef>
                <a:spcPts val="0"/>
              </a:spcBef>
              <a:spcAft>
                <a:spcPts val="0"/>
              </a:spcAft>
            </a:pPr>
            <a:r>
              <a:rPr lang="fr-FR" sz="900" b="1" dirty="0">
                <a:solidFill>
                  <a:srgbClr val="000000"/>
                </a:solidFill>
                <a:latin typeface="Helvetica 75 Bold" panose="020B0804020202020204" pitchFamily="34" charset="0"/>
              </a:rPr>
              <a:t>Etat</a:t>
            </a:r>
            <a:r>
              <a:rPr lang="fr-FR" sz="900" b="1" dirty="0">
                <a:solidFill>
                  <a:srgbClr val="000000"/>
                </a:solidFill>
                <a:latin typeface="Helvetica 55 Roman" panose="020B0604020202020204" pitchFamily="34" charset="0"/>
              </a:rPr>
              <a:t>  </a:t>
            </a:r>
            <a:r>
              <a:rPr lang="fr-FR" sz="900" b="1" dirty="0" smtClean="0">
                <a:solidFill>
                  <a:srgbClr val="000000"/>
                </a:solidFill>
                <a:latin typeface="Helvetica 55 Roman" panose="020B0604020202020204" pitchFamily="34" charset="0"/>
              </a:rPr>
              <a:t>:</a:t>
            </a:r>
            <a:r>
              <a:rPr lang="fr-FR" sz="900" dirty="0">
                <a:solidFill>
                  <a:srgbClr val="000000"/>
                </a:solidFill>
                <a:latin typeface="Helvetica 55 Roman" panose="020B0604020202020204" pitchFamily="34" charset="0"/>
              </a:rPr>
              <a:t>	</a:t>
            </a:r>
            <a:endParaRPr lang="fr-FR" sz="900" dirty="0" smtClean="0">
              <a:solidFill>
                <a:srgbClr val="000000"/>
              </a:solidFill>
              <a:latin typeface="Helvetica 55 Roman" panose="020B0604020202020204" pitchFamily="34" charset="0"/>
            </a:endParaRPr>
          </a:p>
          <a:p>
            <a:pPr marL="628650" lvl="1" indent="-171450" algn="l" fontAlgn="auto">
              <a:spcBef>
                <a:spcPts val="0"/>
              </a:spcBef>
              <a:spcAft>
                <a:spcPts val="0"/>
              </a:spcAft>
              <a:buFont typeface="Arial" panose="020B0604020202020204" pitchFamily="34" charset="0"/>
              <a:buChar char="•"/>
            </a:pPr>
            <a:r>
              <a:rPr lang="fr-FR" sz="900" b="1" dirty="0">
                <a:solidFill>
                  <a:srgbClr val="000000"/>
                </a:solidFill>
                <a:latin typeface="Helvetica 75 Bold" panose="020B0804020202020204" pitchFamily="34" charset="0"/>
              </a:rPr>
              <a:t>N : </a:t>
            </a:r>
            <a:r>
              <a:rPr lang="fr-FR" sz="900" dirty="0">
                <a:solidFill>
                  <a:srgbClr val="000000"/>
                </a:solidFill>
                <a:latin typeface="Helvetica 55 Roman" panose="020B0604020202020204" pitchFamily="34" charset="0"/>
              </a:rPr>
              <a:t>Non démarrée </a:t>
            </a:r>
          </a:p>
          <a:p>
            <a:pPr marL="628650" lvl="1" indent="-171450" algn="l" fontAlgn="auto">
              <a:spcBef>
                <a:spcPts val="0"/>
              </a:spcBef>
              <a:spcAft>
                <a:spcPts val="0"/>
              </a:spcAft>
              <a:buFont typeface="Arial" panose="020B0604020202020204" pitchFamily="34" charset="0"/>
              <a:buChar char="•"/>
            </a:pPr>
            <a:r>
              <a:rPr lang="fr-FR" sz="900" b="1" dirty="0" smtClean="0">
                <a:solidFill>
                  <a:srgbClr val="000000"/>
                </a:solidFill>
                <a:latin typeface="Helvetica 75 Bold" panose="020B0804020202020204" pitchFamily="34" charset="0"/>
              </a:rPr>
              <a:t>E</a:t>
            </a:r>
            <a:r>
              <a:rPr lang="fr-FR" sz="900" b="1" dirty="0">
                <a:solidFill>
                  <a:srgbClr val="000000"/>
                </a:solidFill>
                <a:latin typeface="Helvetica 75 Bold" panose="020B0804020202020204" pitchFamily="34" charset="0"/>
              </a:rPr>
              <a:t> : </a:t>
            </a:r>
            <a:r>
              <a:rPr lang="fr-FR" sz="900" dirty="0">
                <a:solidFill>
                  <a:srgbClr val="000000"/>
                </a:solidFill>
                <a:latin typeface="Helvetica 55 Roman" panose="020B0604020202020204" pitchFamily="34" charset="0"/>
              </a:rPr>
              <a:t>En Cours </a:t>
            </a:r>
          </a:p>
          <a:p>
            <a:pPr marL="628650" lvl="1" indent="-171450" algn="l" fontAlgn="auto">
              <a:spcBef>
                <a:spcPts val="0"/>
              </a:spcBef>
              <a:spcAft>
                <a:spcPts val="0"/>
              </a:spcAft>
              <a:buFont typeface="Arial" panose="020B0604020202020204" pitchFamily="34" charset="0"/>
              <a:buChar char="•"/>
            </a:pPr>
            <a:r>
              <a:rPr lang="fr-FR" sz="900" b="1" dirty="0" smtClean="0">
                <a:solidFill>
                  <a:srgbClr val="000000"/>
                </a:solidFill>
                <a:latin typeface="Helvetica 75 Bold" panose="020B0804020202020204" pitchFamily="34" charset="0"/>
              </a:rPr>
              <a:t>T</a:t>
            </a:r>
            <a:r>
              <a:rPr lang="fr-FR" sz="900" b="1" dirty="0">
                <a:solidFill>
                  <a:srgbClr val="000000"/>
                </a:solidFill>
                <a:latin typeface="Helvetica 75 Bold" panose="020B0804020202020204" pitchFamily="34" charset="0"/>
              </a:rPr>
              <a:t> : </a:t>
            </a:r>
            <a:r>
              <a:rPr lang="fr-FR" sz="900" dirty="0">
                <a:solidFill>
                  <a:srgbClr val="000000"/>
                </a:solidFill>
                <a:latin typeface="Helvetica 55 Roman" panose="020B0604020202020204" pitchFamily="34" charset="0"/>
              </a:rPr>
              <a:t>Terminée </a:t>
            </a:r>
          </a:p>
          <a:p>
            <a:pPr marL="628650" lvl="1" indent="-171450" algn="l" fontAlgn="auto">
              <a:spcBef>
                <a:spcPts val="0"/>
              </a:spcBef>
              <a:spcAft>
                <a:spcPts val="0"/>
              </a:spcAft>
              <a:buFont typeface="Arial" panose="020B0604020202020204" pitchFamily="34" charset="0"/>
              <a:buChar char="•"/>
            </a:pPr>
            <a:r>
              <a:rPr lang="fr-FR" sz="900" b="1" dirty="0" smtClean="0">
                <a:solidFill>
                  <a:srgbClr val="000000"/>
                </a:solidFill>
                <a:latin typeface="Helvetica 75 Bold" panose="020B0804020202020204" pitchFamily="34" charset="0"/>
              </a:rPr>
              <a:t>A </a:t>
            </a:r>
            <a:r>
              <a:rPr lang="fr-FR" sz="900" b="1" dirty="0">
                <a:solidFill>
                  <a:srgbClr val="000000"/>
                </a:solidFill>
                <a:latin typeface="Helvetica 75 Bold" panose="020B0804020202020204" pitchFamily="34" charset="0"/>
              </a:rPr>
              <a:t>: </a:t>
            </a:r>
            <a:r>
              <a:rPr lang="fr-FR" sz="900" dirty="0" smtClean="0">
                <a:solidFill>
                  <a:srgbClr val="000000"/>
                </a:solidFill>
                <a:latin typeface="Helvetica 55 Roman" panose="020B0604020202020204" pitchFamily="34" charset="0"/>
              </a:rPr>
              <a:t>Abandonnée</a:t>
            </a:r>
          </a:p>
          <a:p>
            <a:pPr marL="0" lvl="1" algn="l" fontAlgn="auto">
              <a:spcBef>
                <a:spcPts val="0"/>
              </a:spcBef>
              <a:spcAft>
                <a:spcPts val="0"/>
              </a:spcAft>
            </a:pPr>
            <a:r>
              <a:rPr lang="fr-FR" sz="900" dirty="0" smtClean="0">
                <a:solidFill>
                  <a:srgbClr val="000000"/>
                </a:solidFill>
                <a:latin typeface="Helvetica 55 Roman" panose="020B0604020202020204" pitchFamily="34" charset="0"/>
              </a:rPr>
              <a:t>Les </a:t>
            </a:r>
            <a:r>
              <a:rPr lang="fr-FR" sz="900" dirty="0">
                <a:solidFill>
                  <a:srgbClr val="000000"/>
                </a:solidFill>
                <a:latin typeface="Helvetica 55 Roman" panose="020B0604020202020204" pitchFamily="34" charset="0"/>
              </a:rPr>
              <a:t>actions terminées seront grisées ou éventuellement supprimées.</a:t>
            </a:r>
          </a:p>
        </p:txBody>
      </p:sp>
      <p:sp>
        <p:nvSpPr>
          <p:cNvPr id="10" name="Rectangle 291"/>
          <p:cNvSpPr>
            <a:spLocks noChangeArrowheads="1"/>
          </p:cNvSpPr>
          <p:nvPr/>
        </p:nvSpPr>
        <p:spPr bwMode="auto">
          <a:xfrm>
            <a:off x="356630" y="5880973"/>
            <a:ext cx="4647949" cy="59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l" defTabSz="514350">
              <a:lnSpc>
                <a:spcPct val="90000"/>
              </a:lnSpc>
              <a:spcAft>
                <a:spcPts val="800"/>
              </a:spcAft>
              <a:buFont typeface="Wingdings" pitchFamily="2" charset="2"/>
              <a:buNone/>
            </a:pPr>
            <a:r>
              <a:rPr lang="fr-FR" sz="900" i="1" dirty="0" err="1">
                <a:solidFill>
                  <a:srgbClr val="0000FF"/>
                </a:solidFill>
                <a:latin typeface="Helvetica 75 Bold" panose="020B0804020202020204" pitchFamily="34" charset="0"/>
                <a:ea typeface="ＭＳ Ｐゴシック" pitchFamily="34" charset="-128"/>
              </a:rPr>
              <a:t>Rq</a:t>
            </a:r>
            <a:r>
              <a:rPr lang="fr-FR" sz="900" i="1" dirty="0">
                <a:solidFill>
                  <a:srgbClr val="0000FF"/>
                </a:solidFill>
                <a:latin typeface="Helvetica 75 Bold" panose="020B0804020202020204" pitchFamily="34" charset="0"/>
                <a:ea typeface="ＭＳ Ｐゴシック" pitchFamily="34" charset="-128"/>
              </a:rPr>
              <a:t> : Actions à reporter dans l’onglet A_I_D du SPOT ( Action/Information/Décision)</a:t>
            </a:r>
          </a:p>
          <a:p>
            <a:pPr algn="l" defTabSz="514350">
              <a:lnSpc>
                <a:spcPct val="90000"/>
              </a:lnSpc>
              <a:spcAft>
                <a:spcPts val="800"/>
              </a:spcAft>
              <a:buFont typeface="Wingdings" pitchFamily="2" charset="2"/>
              <a:buNone/>
            </a:pPr>
            <a:r>
              <a:rPr lang="fr-FR" sz="900" i="1" dirty="0">
                <a:solidFill>
                  <a:srgbClr val="0000FF"/>
                </a:solidFill>
                <a:latin typeface="Helvetica 75 Bold" panose="020B0804020202020204" pitchFamily="34" charset="0"/>
                <a:ea typeface="ＭＳ Ｐゴシック" pitchFamily="34" charset="-128"/>
              </a:rPr>
              <a:t>Date de fin initiale : date de fin prévue à la création de l’action</a:t>
            </a:r>
          </a:p>
        </p:txBody>
      </p:sp>
    </p:spTree>
    <p:extLst>
      <p:ext uri="{BB962C8B-B14F-4D97-AF65-F5344CB8AC3E}">
        <p14:creationId xmlns:p14="http://schemas.microsoft.com/office/powerpoint/2010/main" val="225232729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smtClean="0"/>
              <a:t>11. 	Planning</a:t>
            </a:r>
            <a:endParaRPr lang="fr-FR" dirty="0"/>
          </a:p>
          <a:p>
            <a:endParaRPr lang="fr-FR" dirty="0"/>
          </a:p>
        </p:txBody>
      </p:sp>
      <p:sp>
        <p:nvSpPr>
          <p:cNvPr id="3" name="Rectangle 2"/>
          <p:cNvSpPr/>
          <p:nvPr/>
        </p:nvSpPr>
        <p:spPr>
          <a:xfrm>
            <a:off x="356628" y="762368"/>
            <a:ext cx="8469313" cy="92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l" defTabSz="514350">
              <a:lnSpc>
                <a:spcPct val="90000"/>
              </a:lnSpc>
              <a:spcAft>
                <a:spcPts val="800"/>
              </a:spcAft>
              <a:buFont typeface="Wingdings" pitchFamily="2" charset="2"/>
              <a:buNone/>
            </a:pPr>
            <a:r>
              <a:rPr lang="fr-FR" sz="900" i="1" dirty="0">
                <a:solidFill>
                  <a:srgbClr val="0000FF"/>
                </a:solidFill>
                <a:latin typeface="Helvetica 75 Bold" panose="020B0804020202020204" pitchFamily="34" charset="0"/>
                <a:ea typeface="ＭＳ Ｐゴシック" pitchFamily="34" charset="-128"/>
              </a:rPr>
              <a:t>On pourra insérer ici une vue de Gantt du planning avec une précision / synthèse cohérente avec l’avancement du projet (toujours faire apparaître les jalons en entrée et en sortie avec leur échéance associée).</a:t>
            </a:r>
          </a:p>
          <a:p>
            <a:pPr algn="l" defTabSz="514350">
              <a:lnSpc>
                <a:spcPct val="90000"/>
              </a:lnSpc>
              <a:spcAft>
                <a:spcPts val="800"/>
              </a:spcAft>
              <a:buFont typeface="Wingdings" pitchFamily="2" charset="2"/>
              <a:buNone/>
            </a:pPr>
            <a:r>
              <a:rPr lang="fr-FR" sz="900" i="1" dirty="0">
                <a:solidFill>
                  <a:srgbClr val="0000FF"/>
                </a:solidFill>
                <a:latin typeface="Helvetica 75 Bold" panose="020B0804020202020204" pitchFamily="34" charset="0"/>
                <a:ea typeface="ＭＳ Ｐゴシック" pitchFamily="34" charset="-128"/>
              </a:rPr>
              <a:t>Toutefois, le planning peut rester un document à part, plus simple à gérer</a:t>
            </a:r>
          </a:p>
        </p:txBody>
      </p:sp>
    </p:spTree>
    <p:extLst>
      <p:ext uri="{BB962C8B-B14F-4D97-AF65-F5344CB8AC3E}">
        <p14:creationId xmlns:p14="http://schemas.microsoft.com/office/powerpoint/2010/main" val="193221418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57200" y="482600"/>
            <a:ext cx="2286000" cy="1094317"/>
          </a:xfrm>
        </p:spPr>
        <p:txBody>
          <a:bodyPr/>
          <a:lstStyle/>
          <a:p>
            <a:pPr eaLnBrk="1" fontAlgn="auto" hangingPunct="1">
              <a:spcAft>
                <a:spcPts val="0"/>
              </a:spcAft>
              <a:defRPr/>
            </a:pPr>
            <a:r>
              <a:rPr lang="fr-FR" sz="6000" dirty="0" smtClean="0">
                <a:solidFill>
                  <a:srgbClr val="FF7900"/>
                </a:solidFill>
              </a:rPr>
              <a:t>Merci</a:t>
            </a:r>
            <a:endParaRPr lang="fr-FR" sz="6000" dirty="0">
              <a:solidFill>
                <a:srgbClr val="FF7900"/>
              </a:solidFill>
            </a:endParaRPr>
          </a:p>
        </p:txBody>
      </p:sp>
      <p:pic>
        <p:nvPicPr>
          <p:cNvPr id="30723"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0468" y="0"/>
            <a:ext cx="329354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17853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C:\Users\CNTK2925\Downloads\U301185_medi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82" y="-63497"/>
            <a:ext cx="9717207" cy="86341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55144" y="279400"/>
            <a:ext cx="3017447" cy="1117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fr-FR" sz="5400" dirty="0">
                <a:solidFill>
                  <a:srgbClr val="FFFFFF"/>
                </a:solidFill>
                <a:latin typeface="Helvetica 75 Bold" panose="020B0804020202020204" pitchFamily="34" charset="0"/>
              </a:rPr>
              <a:t>Annexes</a:t>
            </a:r>
          </a:p>
        </p:txBody>
      </p:sp>
    </p:spTree>
    <p:extLst>
      <p:ext uri="{BB962C8B-B14F-4D97-AF65-F5344CB8AC3E}">
        <p14:creationId xmlns:p14="http://schemas.microsoft.com/office/powerpoint/2010/main" val="50910344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Espace réservé du contenu 13"/>
          <p:cNvGraphicFramePr>
            <a:graphicFrameLocks/>
          </p:cNvGraphicFramePr>
          <p:nvPr>
            <p:extLst>
              <p:ext uri="{D42A27DB-BD31-4B8C-83A1-F6EECF244321}">
                <p14:modId xmlns:p14="http://schemas.microsoft.com/office/powerpoint/2010/main" val="1698413568"/>
              </p:ext>
            </p:extLst>
          </p:nvPr>
        </p:nvGraphicFramePr>
        <p:xfrm>
          <a:off x="531865" y="861537"/>
          <a:ext cx="8058150" cy="4284033"/>
        </p:xfrm>
        <a:graphic>
          <a:graphicData uri="http://schemas.openxmlformats.org/drawingml/2006/table">
            <a:tbl>
              <a:tblPr firstRow="1" bandRow="1">
                <a:tableStyleId>{073A0DAA-6AF3-43AB-8588-CEC1D06C72B9}</a:tableStyleId>
              </a:tblPr>
              <a:tblGrid>
                <a:gridCol w="992135"/>
                <a:gridCol w="2231125"/>
                <a:gridCol w="2090504"/>
                <a:gridCol w="1545771"/>
                <a:gridCol w="1198615"/>
              </a:tblGrid>
              <a:tr h="3505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N°</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60" marB="60960" anchor="ctr" horzOverflow="overflow">
                    <a:solidFill>
                      <a:srgbClr val="FF66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Titre</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60" marB="60960" anchor="ctr" horzOverflow="overflow">
                    <a:solidFill>
                      <a:srgbClr val="FF66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Référence</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60" marB="60960" anchor="ctr" horzOverflow="overflow">
                    <a:solidFill>
                      <a:srgbClr val="FF66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Version </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60" marB="60960" anchor="ctr" horzOverflow="overflow">
                    <a:solidFill>
                      <a:srgbClr val="FF66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A / R*</a:t>
                      </a:r>
                      <a:r>
                        <a:rPr kumimoji="0" lang="fr-FR" sz="1000" b="1" i="0" u="none" strike="noStrike" cap="none" normalizeH="0" baseline="30000" dirty="0" smtClean="0">
                          <a:ln>
                            <a:noFill/>
                          </a:ln>
                          <a:solidFill>
                            <a:schemeClr val="bg1"/>
                          </a:solidFill>
                          <a:effectLst/>
                          <a:latin typeface="Helvetica 75 Bold" panose="020B0804020202020204" pitchFamily="34" charset="0"/>
                          <a:cs typeface="Times New Roman" pitchFamily="18" charset="0"/>
                          <a:hlinkClick r:id="" action="ppaction://noaction"/>
                        </a:rPr>
                        <a:t>[1]</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60" marB="60960" anchor="ctr" horzOverflow="overflow">
                    <a:solidFill>
                      <a:srgbClr val="FF6600"/>
                    </a:solidFill>
                  </a:tcPr>
                </a:tc>
              </a:tr>
              <a:tr h="299200">
                <a:tc gridSpan="5">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Documents &lt;Client&gt;</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72000" marR="72000" marT="48000" marB="48000" anchor="ctr">
                    <a:solidFill>
                      <a:srgbClr val="50BE87"/>
                    </a:solidFill>
                  </a:tcPr>
                </a:tc>
                <a:tc hMerge="1">
                  <a:txBody>
                    <a:bodyPr/>
                    <a:lstStyle/>
                    <a:p>
                      <a:endParaRPr lang="fr-FR"/>
                    </a:p>
                  </a:txBody>
                  <a:tcPr/>
                </a:tc>
                <a:tc hMerge="1">
                  <a:txBody>
                    <a:bodyPr/>
                    <a:lstStyle/>
                    <a:p>
                      <a:pPr algn="ctr"/>
                      <a:endParaRPr lang="fr-FR" sz="1400" dirty="0">
                        <a:solidFill>
                          <a:schemeClr val="tx1"/>
                        </a:solidFill>
                      </a:endParaRPr>
                    </a:p>
                  </a:txBody>
                  <a:tcPr marL="72000" marR="72000" marT="36000" marB="36000" anchor="ctr"/>
                </a:tc>
                <a:tc hMerge="1">
                  <a:txBody>
                    <a:bodyPr/>
                    <a:lstStyle/>
                    <a:p>
                      <a:endParaRPr lang="fr-FR"/>
                    </a:p>
                  </a:txBody>
                  <a:tcPr/>
                </a:tc>
                <a:tc hMerge="1">
                  <a:txBody>
                    <a:bodyPr/>
                    <a:lstStyle/>
                    <a:p>
                      <a:endParaRPr lang="fr-FR"/>
                    </a:p>
                  </a:txBody>
                  <a:tcPr/>
                </a:tc>
              </a:tr>
              <a:tr h="33447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1</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Times New Roman" pitchFamily="18" charset="0"/>
                        </a:rPr>
                        <a:t>Cahier des charges</a:t>
                      </a: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kumimoji="0" lang="fr-FR" sz="900" b="0" i="0" u="none" strike="noStrike" cap="none" normalizeH="0" baseline="0" dirty="0" smtClean="0">
                          <a:ln>
                            <a:noFill/>
                          </a:ln>
                          <a:solidFill>
                            <a:schemeClr val="tx1"/>
                          </a:solidFill>
                          <a:effectLst/>
                          <a:latin typeface="Helvetica 55 Roman" panose="020B0604020202020204" pitchFamily="34" charset="0"/>
                        </a:rPr>
                        <a:t>&lt;</a:t>
                      </a:r>
                      <a:r>
                        <a:rPr kumimoji="0" lang="fr-FR" sz="900" b="0" i="0" u="none" strike="noStrike" cap="none" normalizeH="0" baseline="0" dirty="0" err="1" smtClean="0">
                          <a:ln>
                            <a:noFill/>
                          </a:ln>
                          <a:solidFill>
                            <a:srgbClr val="0000FF"/>
                          </a:solidFill>
                          <a:effectLst/>
                          <a:latin typeface="Helvetica 55 Roman" panose="020B0604020202020204" pitchFamily="34" charset="0"/>
                        </a:rPr>
                        <a:t>Référence+LienHypertexte</a:t>
                      </a:r>
                      <a:r>
                        <a:rPr kumimoji="0" lang="fr-FR" sz="900" b="0" i="0" u="none" strike="noStrike" cap="none" normalizeH="0" baseline="0" dirty="0" smtClean="0">
                          <a:ln>
                            <a:noFill/>
                          </a:ln>
                          <a:solidFill>
                            <a:schemeClr val="tx1"/>
                          </a:solidFill>
                          <a:effectLst/>
                          <a:latin typeface="Helvetica 55 Roman" panose="020B0604020202020204" pitchFamily="34" charset="0"/>
                        </a:rPr>
                        <a:t>&gt;</a:t>
                      </a:r>
                    </a:p>
                  </a:txBody>
                  <a:tcPr marT="60960" marB="60960" anchor="ctr" horzOverflow="overflow">
                    <a:solidFill>
                      <a:srgbClr val="D6D6D6"/>
                    </a:solidFill>
                  </a:tcPr>
                </a:tc>
                <a:tc>
                  <a:txBody>
                    <a:bodyPr/>
                    <a:lstStyle/>
                    <a:p>
                      <a:endParaRPr lang="fr-FR" sz="900" dirty="0"/>
                    </a:p>
                  </a:txBody>
                  <a:tcPr marT="60960" marB="60960" anchor="ctr" horzOverflow="overflow">
                    <a:solidFill>
                      <a:srgbClr val="D6D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A</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r>
              <a:tr h="299200">
                <a:tc gridSpan="5">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Documents Orange Applications for Business</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72000" marR="72000" marT="48000" marB="48000" anchor="ctr">
                    <a:solidFill>
                      <a:srgbClr val="50BE87"/>
                    </a:solidFill>
                  </a:tcPr>
                </a:tc>
                <a:tc hMerge="1">
                  <a:txBody>
                    <a:bodyPr/>
                    <a:lstStyle/>
                    <a:p>
                      <a:endParaRPr lang="fr-FR"/>
                    </a:p>
                  </a:txBody>
                  <a:tcPr/>
                </a:tc>
                <a:tc hMerge="1">
                  <a:txBody>
                    <a:bodyPr/>
                    <a:lstStyle/>
                    <a:p>
                      <a:pPr algn="ctr"/>
                      <a:endParaRPr lang="fr-FR" sz="1400" dirty="0">
                        <a:solidFill>
                          <a:schemeClr val="tx1"/>
                        </a:solidFill>
                      </a:endParaRPr>
                    </a:p>
                  </a:txBody>
                  <a:tcPr marL="72000" marR="72000" marT="36000" marB="36000" anchor="ctr"/>
                </a:tc>
                <a:tc hMerge="1">
                  <a:txBody>
                    <a:bodyPr/>
                    <a:lstStyle/>
                    <a:p>
                      <a:endParaRPr lang="fr-FR"/>
                    </a:p>
                  </a:txBody>
                  <a:tcPr/>
                </a:tc>
                <a:tc hMerge="1">
                  <a:txBody>
                    <a:bodyPr/>
                    <a:lstStyle/>
                    <a:p>
                      <a:endParaRPr lang="fr-FR"/>
                    </a:p>
                  </a:txBody>
                  <a:tcPr/>
                </a:tc>
              </a:tr>
              <a:tr h="386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2</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Proposition Technique et Commerciale</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kumimoji="0" lang="fr-FR" sz="900" b="0" i="0" u="none" strike="noStrike" cap="none" normalizeH="0" baseline="0" dirty="0" smtClean="0">
                          <a:ln>
                            <a:noFill/>
                          </a:ln>
                          <a:solidFill>
                            <a:schemeClr val="tx1"/>
                          </a:solidFill>
                          <a:effectLst/>
                          <a:latin typeface="Helvetica 55 Roman" panose="020B0604020202020204" pitchFamily="34" charset="0"/>
                        </a:rPr>
                        <a:t>&lt;</a:t>
                      </a:r>
                      <a:r>
                        <a:rPr kumimoji="0" lang="fr-FR" sz="900" b="0" i="0" u="none" strike="noStrike" cap="none" normalizeH="0" baseline="0" dirty="0" err="1" smtClean="0">
                          <a:ln>
                            <a:noFill/>
                          </a:ln>
                          <a:solidFill>
                            <a:srgbClr val="0000FF"/>
                          </a:solidFill>
                          <a:effectLst/>
                          <a:latin typeface="Helvetica 55 Roman" panose="020B0604020202020204" pitchFamily="34" charset="0"/>
                        </a:rPr>
                        <a:t>Référence+LienHypertexte</a:t>
                      </a:r>
                      <a:r>
                        <a:rPr kumimoji="0" lang="fr-FR" sz="900" b="0" i="0" u="none" strike="noStrike" cap="none" normalizeH="0" baseline="0" dirty="0" smtClean="0">
                          <a:ln>
                            <a:noFill/>
                          </a:ln>
                          <a:solidFill>
                            <a:schemeClr val="tx1"/>
                          </a:solidFill>
                          <a:effectLst/>
                          <a:latin typeface="Helvetica 55 Roman" panose="020B0604020202020204" pitchFamily="34" charset="0"/>
                        </a:rPr>
                        <a:t>&gt;</a:t>
                      </a:r>
                    </a:p>
                  </a:txBody>
                  <a:tcPr marT="60960" marB="60960" anchor="ctr" horzOverflow="overflow">
                    <a:solidFill>
                      <a:srgbClr val="D6D6D6"/>
                    </a:solidFill>
                  </a:tcPr>
                </a:tc>
                <a:tc>
                  <a:txBody>
                    <a:bodyPr/>
                    <a:lstStyle/>
                    <a:p>
                      <a:endParaRPr lang="fr-FR" sz="900" dirty="0"/>
                    </a:p>
                  </a:txBody>
                  <a:tcPr marT="60960" marB="60960" anchor="ctr" horzOverflow="overflow">
                    <a:solidFill>
                      <a:srgbClr val="D6D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A</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r>
              <a:tr h="4656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3</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Compte-rendu de la réunion de lancement projet avec le client</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kumimoji="0" lang="fr-FR" sz="900" b="0" i="0" u="none" strike="noStrike" cap="none" normalizeH="0" baseline="0" dirty="0" smtClean="0">
                          <a:ln>
                            <a:noFill/>
                          </a:ln>
                          <a:solidFill>
                            <a:schemeClr val="tx1"/>
                          </a:solidFill>
                          <a:effectLst/>
                          <a:latin typeface="Helvetica 55 Roman" panose="020B0604020202020204" pitchFamily="34" charset="0"/>
                        </a:rPr>
                        <a:t>&lt;</a:t>
                      </a:r>
                      <a:r>
                        <a:rPr kumimoji="0" lang="fr-FR" sz="900" b="0" i="0" u="none" strike="noStrike" cap="none" normalizeH="0" baseline="0" dirty="0" err="1" smtClean="0">
                          <a:ln>
                            <a:noFill/>
                          </a:ln>
                          <a:solidFill>
                            <a:srgbClr val="0000FF"/>
                          </a:solidFill>
                          <a:effectLst/>
                          <a:latin typeface="Helvetica 55 Roman" panose="020B0604020202020204" pitchFamily="34" charset="0"/>
                        </a:rPr>
                        <a:t>Référence+LienHypertexte</a:t>
                      </a:r>
                      <a:r>
                        <a:rPr kumimoji="0" lang="fr-FR" sz="900" b="0" i="0" u="none" strike="noStrike" cap="none" normalizeH="0" baseline="0" dirty="0" smtClean="0">
                          <a:ln>
                            <a:noFill/>
                          </a:ln>
                          <a:solidFill>
                            <a:schemeClr val="tx1"/>
                          </a:solidFill>
                          <a:effectLst/>
                          <a:latin typeface="Helvetica 55 Roman" panose="020B0604020202020204" pitchFamily="34" charset="0"/>
                        </a:rPr>
                        <a:t>&gt;</a:t>
                      </a:r>
                    </a:p>
                  </a:txBody>
                  <a:tcPr marT="60960" marB="60960" anchor="ctr" horzOverflow="overflow">
                    <a:solidFill>
                      <a:srgbClr val="D6D6D6"/>
                    </a:solidFill>
                  </a:tcPr>
                </a:tc>
                <a:tc>
                  <a:txBody>
                    <a:bodyPr/>
                    <a:lstStyle/>
                    <a:p>
                      <a:endParaRPr lang="fr-FR" sz="900"/>
                    </a:p>
                  </a:txBody>
                  <a:tcPr marT="60960" marB="60960" anchor="ctr" horzOverflow="overflow">
                    <a:solidFill>
                      <a:srgbClr val="D6D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A</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4</a:t>
                      </a: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900" b="0" i="0" u="none" strike="noStrike" cap="none" normalizeH="0" baseline="0" dirty="0" smtClean="0">
                          <a:ln>
                            <a:noFill/>
                          </a:ln>
                          <a:solidFill>
                            <a:schemeClr val="tx1"/>
                          </a:solidFill>
                          <a:effectLst/>
                          <a:latin typeface="Helvetica 55 Roman" panose="020B0604020202020204" pitchFamily="34" charset="0"/>
                          <a:cs typeface="Times New Roman" pitchFamily="18" charset="0"/>
                        </a:rPr>
                        <a:t>Contrat client</a:t>
                      </a: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kumimoji="0" lang="fr-FR" sz="900" b="0" i="0" u="none" strike="noStrike" cap="none" normalizeH="0" baseline="0" dirty="0" smtClean="0">
                          <a:ln>
                            <a:noFill/>
                          </a:ln>
                          <a:solidFill>
                            <a:schemeClr val="tx1"/>
                          </a:solidFill>
                          <a:effectLst/>
                          <a:latin typeface="Helvetica 55 Roman" panose="020B0604020202020204" pitchFamily="34" charset="0"/>
                        </a:rPr>
                        <a:t>&lt;</a:t>
                      </a:r>
                      <a:r>
                        <a:rPr kumimoji="0" lang="fr-FR" sz="900" b="0" i="0" u="none" strike="noStrike" cap="none" normalizeH="0" baseline="0" dirty="0" err="1" smtClean="0">
                          <a:ln>
                            <a:noFill/>
                          </a:ln>
                          <a:solidFill>
                            <a:srgbClr val="0000FF"/>
                          </a:solidFill>
                          <a:effectLst/>
                          <a:latin typeface="Helvetica 55 Roman" panose="020B0604020202020204" pitchFamily="34" charset="0"/>
                        </a:rPr>
                        <a:t>Référence+LienHypertexte</a:t>
                      </a:r>
                      <a:r>
                        <a:rPr kumimoji="0" lang="fr-FR" sz="900" b="0" i="0" u="none" strike="noStrike" cap="none" normalizeH="0" baseline="0" dirty="0" smtClean="0">
                          <a:ln>
                            <a:noFill/>
                          </a:ln>
                          <a:solidFill>
                            <a:schemeClr val="tx1"/>
                          </a:solidFill>
                          <a:effectLst/>
                          <a:latin typeface="Helvetica 55 Roman" panose="020B0604020202020204" pitchFamily="34" charset="0"/>
                        </a:rPr>
                        <a:t>&gt;</a:t>
                      </a:r>
                    </a:p>
                  </a:txBody>
                  <a:tcPr marT="60960" marB="60960" anchor="ctr" horzOverflow="overflow">
                    <a:solidFill>
                      <a:srgbClr val="D6D6D6"/>
                    </a:solidFill>
                  </a:tcPr>
                </a:tc>
                <a:tc>
                  <a:txBody>
                    <a:bodyPr/>
                    <a:lstStyle/>
                    <a:p>
                      <a:endParaRPr lang="fr-FR" sz="900"/>
                    </a:p>
                  </a:txBody>
                  <a:tcPr marT="60960" marB="60960" anchor="ctr" horzOverflow="overflow">
                    <a:solidFill>
                      <a:srgbClr val="D6D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A</a:t>
                      </a:r>
                    </a:p>
                  </a:txBody>
                  <a:tcPr marT="60960" marB="60960" anchor="ctr" horzOverflow="overflow">
                    <a:solidFill>
                      <a:srgbClr val="D6D6D6"/>
                    </a:solidFill>
                  </a:tcPr>
                </a:tc>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5</a:t>
                      </a: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900" b="0" i="0" u="none" strike="noStrike" cap="none" normalizeH="0" baseline="0" dirty="0" smtClean="0">
                          <a:ln>
                            <a:noFill/>
                          </a:ln>
                          <a:solidFill>
                            <a:schemeClr val="tx1"/>
                          </a:solidFill>
                          <a:effectLst/>
                          <a:latin typeface="Helvetica 55 Roman" panose="020B0604020202020204" pitchFamily="34" charset="0"/>
                        </a:rPr>
                        <a:t>Plan Management Projet</a:t>
                      </a:r>
                    </a:p>
                  </a:txBody>
                  <a:tcPr marT="60960" marB="60960" anchor="ctr" horzOverflow="overflow">
                    <a:solidFill>
                      <a:srgbClr val="D6D6D6"/>
                    </a:solidFill>
                  </a:tcPr>
                </a:tc>
                <a:tc>
                  <a:txBody>
                    <a:body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kumimoji="0" lang="fr-FR" sz="900" b="0" i="0" u="none" strike="noStrike" cap="none" normalizeH="0" baseline="0" dirty="0" smtClean="0">
                          <a:ln>
                            <a:noFill/>
                          </a:ln>
                          <a:solidFill>
                            <a:schemeClr val="tx1"/>
                          </a:solidFill>
                          <a:effectLst/>
                          <a:latin typeface="Helvetica 55 Roman" panose="020B0604020202020204" pitchFamily="34" charset="0"/>
                        </a:rPr>
                        <a:t>&lt;</a:t>
                      </a:r>
                      <a:r>
                        <a:rPr kumimoji="0" lang="fr-FR" sz="900" b="0" i="0" u="none" strike="noStrike" cap="none" normalizeH="0" baseline="0" dirty="0" err="1" smtClean="0">
                          <a:ln>
                            <a:noFill/>
                          </a:ln>
                          <a:solidFill>
                            <a:srgbClr val="0000FF"/>
                          </a:solidFill>
                          <a:effectLst/>
                          <a:latin typeface="Helvetica 55 Roman" panose="020B0604020202020204" pitchFamily="34" charset="0"/>
                        </a:rPr>
                        <a:t>Référence+LienHypertexte</a:t>
                      </a:r>
                      <a:r>
                        <a:rPr kumimoji="0" lang="fr-FR" sz="900" b="0" i="0" u="none" strike="noStrike" cap="none" normalizeH="0" baseline="0" dirty="0" smtClean="0">
                          <a:ln>
                            <a:noFill/>
                          </a:ln>
                          <a:solidFill>
                            <a:schemeClr val="tx1"/>
                          </a:solidFill>
                          <a:effectLst/>
                          <a:latin typeface="Helvetica 55 Roman" panose="020B0604020202020204" pitchFamily="34" charset="0"/>
                        </a:rPr>
                        <a:t>&gt;</a:t>
                      </a:r>
                    </a:p>
                  </a:txBody>
                  <a:tcPr marT="60960" marB="60960" anchor="ctr" horzOverflow="overflow">
                    <a:solidFill>
                      <a:srgbClr val="D6D6D6"/>
                    </a:solidFill>
                  </a:tcPr>
                </a:tc>
                <a:tc>
                  <a:txBody>
                    <a:bodyPr/>
                    <a:lstStyle/>
                    <a:p>
                      <a:endParaRPr lang="fr-FR" sz="900" dirty="0"/>
                    </a:p>
                  </a:txBody>
                  <a:tcPr marT="60960" marB="60960" anchor="ctr" horzOverflow="overflow">
                    <a:solidFill>
                      <a:srgbClr val="D6D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0" i="0" u="none" strike="noStrike" cap="none" normalizeH="0" baseline="0" dirty="0" smtClean="0">
                          <a:ln>
                            <a:noFill/>
                          </a:ln>
                          <a:solidFill>
                            <a:schemeClr val="tx1"/>
                          </a:solidFill>
                          <a:effectLst/>
                          <a:latin typeface="Helvetica 55 Roman" panose="020B0604020202020204" pitchFamily="34" charset="0"/>
                        </a:rPr>
                        <a:t>R</a:t>
                      </a:r>
                    </a:p>
                  </a:txBody>
                  <a:tcPr marT="60960" marB="60960" anchor="ctr" horzOverflow="overflow">
                    <a:solidFill>
                      <a:srgbClr val="D6D6D6"/>
                    </a:solidFill>
                  </a:tcPr>
                </a:tc>
              </a:tr>
              <a:tr h="325120">
                <a:tc gridSpan="5">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fr-FR" sz="1000" b="0" i="0" u="none" strike="noStrike" kern="1200" cap="none" normalizeH="0" baseline="0" noProof="0" dirty="0" smtClean="0">
                          <a:ln>
                            <a:noFill/>
                          </a:ln>
                          <a:solidFill>
                            <a:schemeClr val="bg1"/>
                          </a:solidFill>
                          <a:effectLst/>
                          <a:latin typeface="Helvetica 75 Bold" panose="020B0804020202020204" pitchFamily="34" charset="0"/>
                          <a:ea typeface="+mn-ea"/>
                          <a:cs typeface="Times New Roman" pitchFamily="18" charset="0"/>
                        </a:rPr>
                        <a:t>Documents Fournisseurs</a:t>
                      </a:r>
                    </a:p>
                  </a:txBody>
                  <a:tcPr marT="60960" marB="60960" anchor="ctr" horzOverflow="overflow">
                    <a:solidFill>
                      <a:srgbClr val="50BE82"/>
                    </a:solidFill>
                  </a:tcPr>
                </a:tc>
                <a:tc hMerge="1">
                  <a:txBody>
                    <a:bodyPr/>
                    <a:lstStyle/>
                    <a:p>
                      <a:endParaRPr lang="fr-FR"/>
                    </a:p>
                  </a:txBody>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Times New Roman" pitchFamily="18" charset="0"/>
                      </a:endParaRPr>
                    </a:p>
                  </a:txBody>
                  <a:tcPr anchor="ctr" horzOverflow="overflow">
                    <a:solidFill>
                      <a:srgbClr val="D6D6D6"/>
                    </a:solidFill>
                  </a:tcPr>
                </a:tc>
                <a:tc hMerge="1">
                  <a:txBody>
                    <a:bodyPr/>
                    <a:lstStyle/>
                    <a:p>
                      <a:endParaRPr lang="fr-FR"/>
                    </a:p>
                  </a:txBody>
                  <a:tcPr/>
                </a:tc>
                <a:tc hMerge="1">
                  <a:txBody>
                    <a:bodyPr/>
                    <a:lstStyle/>
                    <a:p>
                      <a:endParaRPr lang="fr-FR"/>
                    </a:p>
                  </a:txBody>
                  <a:tcPr/>
                </a:tc>
              </a:tr>
              <a:tr h="393465">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normalizeH="0" baseline="0" noProof="0" dirty="0" smtClean="0">
                        <a:ln>
                          <a:noFill/>
                        </a:ln>
                        <a:solidFill>
                          <a:schemeClr val="bg1"/>
                        </a:solidFill>
                        <a:effectLst/>
                        <a:latin typeface="Helvetica 75 Bold" panose="020B0804020202020204" pitchFamily="34" charset="0"/>
                        <a:ea typeface="+mn-ea"/>
                        <a:cs typeface="Times New Roman" pitchFamily="18" charset="0"/>
                      </a:endParaRPr>
                    </a:p>
                  </a:txBody>
                  <a:tcPr marT="60960" marB="60960" anchor="ctr" horzOverflow="overflow">
                    <a:solidFill>
                      <a:schemeClr val="bg2">
                        <a:lumMod val="85000"/>
                      </a:schemeClr>
                    </a:solidFill>
                  </a:tcPr>
                </a:tc>
                <a:tc>
                  <a:txBody>
                    <a:bodyPr/>
                    <a:lstStyle/>
                    <a:p>
                      <a:endParaRPr lang="fr-FR" sz="900" dirty="0"/>
                    </a:p>
                  </a:txBody>
                  <a:tcPr marT="60960" marB="60960" anchor="ctr" horzOverflow="overflow">
                    <a:solidFill>
                      <a:schemeClr val="bg2">
                        <a:lumMod val="85000"/>
                      </a:schemeClr>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normalizeH="0" baseline="0" noProof="0" dirty="0" smtClean="0">
                        <a:ln>
                          <a:noFill/>
                        </a:ln>
                        <a:solidFill>
                          <a:schemeClr val="bg1"/>
                        </a:solidFill>
                        <a:effectLst/>
                        <a:latin typeface="Helvetica 75 Bold" panose="020B0804020202020204" pitchFamily="34" charset="0"/>
                        <a:ea typeface="+mn-ea"/>
                        <a:cs typeface="Times New Roman" pitchFamily="18" charset="0"/>
                      </a:endParaRPr>
                    </a:p>
                  </a:txBody>
                  <a:tcPr marT="60960" marB="60960" anchor="ctr" horzOverflow="overflow">
                    <a:solidFill>
                      <a:schemeClr val="bg2">
                        <a:lumMod val="85000"/>
                      </a:schemeClr>
                    </a:solidFill>
                  </a:tcPr>
                </a:tc>
                <a:tc>
                  <a:txBody>
                    <a:bodyPr/>
                    <a:lstStyle/>
                    <a:p>
                      <a:endParaRPr lang="fr-FR" sz="900" dirty="0"/>
                    </a:p>
                  </a:txBody>
                  <a:tcPr marT="60960" marB="60960" anchor="ctr" horzOverflow="overflow">
                    <a:solidFill>
                      <a:schemeClr val="bg2">
                        <a:lumMod val="85000"/>
                      </a:schemeClr>
                    </a:solidFill>
                  </a:tcPr>
                </a:tc>
                <a:tc>
                  <a:txBody>
                    <a:bodyPr/>
                    <a:lstStyle/>
                    <a:p>
                      <a:endParaRPr lang="fr-FR" sz="900" dirty="0"/>
                    </a:p>
                  </a:txBody>
                  <a:tcPr marT="60960" marB="60960" anchor="ctr" horzOverflow="overflow">
                    <a:solidFill>
                      <a:schemeClr val="bg2">
                        <a:lumMod val="85000"/>
                      </a:schemeClr>
                    </a:solidFill>
                  </a:tcPr>
                </a:tc>
              </a:tr>
              <a:tr h="325120">
                <a:tc gridSpan="5">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fr-FR" sz="1000" b="0" i="0" u="none" strike="noStrike" kern="1200" cap="none" normalizeH="0" baseline="0" noProof="0" dirty="0" smtClean="0">
                          <a:ln>
                            <a:noFill/>
                          </a:ln>
                          <a:solidFill>
                            <a:schemeClr val="bg1"/>
                          </a:solidFill>
                          <a:effectLst/>
                          <a:latin typeface="Helvetica 75 Bold" panose="020B0804020202020204" pitchFamily="34" charset="0"/>
                          <a:ea typeface="+mn-ea"/>
                          <a:cs typeface="Times New Roman" pitchFamily="18" charset="0"/>
                        </a:rPr>
                        <a:t>Documents Editeurs</a:t>
                      </a:r>
                    </a:p>
                  </a:txBody>
                  <a:tcPr marT="60960" marB="60960" anchor="ctr" horzOverflow="overflow">
                    <a:solidFill>
                      <a:srgbClr val="50BE82"/>
                    </a:solidFill>
                  </a:tcPr>
                </a:tc>
                <a:tc hMerge="1">
                  <a:txBody>
                    <a:bodyPr/>
                    <a:lstStyle/>
                    <a:p>
                      <a:endParaRPr lang="fr-FR" dirty="0"/>
                    </a:p>
                  </a:txBody>
                  <a:tcPr anchor="ctr" horzOverflow="overflow">
                    <a:solidFill>
                      <a:schemeClr val="bg2">
                        <a:lumMod val="85000"/>
                      </a:schemeClr>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normalizeH="0" baseline="0" noProof="0" dirty="0" smtClean="0">
                        <a:ln>
                          <a:noFill/>
                        </a:ln>
                        <a:solidFill>
                          <a:schemeClr val="bg1"/>
                        </a:solidFill>
                        <a:effectLst/>
                        <a:latin typeface="Helvetica 75 Bold" panose="020B0804020202020204" pitchFamily="34" charset="0"/>
                        <a:ea typeface="+mn-ea"/>
                        <a:cs typeface="Times New Roman" pitchFamily="18" charset="0"/>
                      </a:endParaRPr>
                    </a:p>
                  </a:txBody>
                  <a:tcPr anchor="ctr" horzOverflow="overflow">
                    <a:solidFill>
                      <a:schemeClr val="bg2">
                        <a:lumMod val="85000"/>
                      </a:schemeClr>
                    </a:solidFill>
                  </a:tcPr>
                </a:tc>
                <a:tc hMerge="1">
                  <a:txBody>
                    <a:bodyPr/>
                    <a:lstStyle/>
                    <a:p>
                      <a:endParaRPr lang="fr-FR"/>
                    </a:p>
                  </a:txBody>
                  <a:tcPr/>
                </a:tc>
                <a:tc hMerge="1">
                  <a:txBody>
                    <a:bodyPr/>
                    <a:lstStyle/>
                    <a:p>
                      <a:endParaRPr lang="fr-FR"/>
                    </a:p>
                  </a:txBody>
                  <a:tcPr/>
                </a:tc>
              </a:tr>
              <a:tr h="393465">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fr-FR" sz="1300" b="0" i="0" u="none" strike="noStrike" kern="1200" cap="none" normalizeH="0" baseline="0" noProof="0" dirty="0" smtClean="0">
                        <a:ln>
                          <a:noFill/>
                        </a:ln>
                        <a:solidFill>
                          <a:schemeClr val="bg1"/>
                        </a:solidFill>
                        <a:effectLst/>
                        <a:latin typeface="Helvetica 75 Bold" panose="020B0804020202020204" pitchFamily="34" charset="0"/>
                        <a:ea typeface="+mn-ea"/>
                        <a:cs typeface="Times New Roman" pitchFamily="18" charset="0"/>
                      </a:endParaRPr>
                    </a:p>
                  </a:txBody>
                  <a:tcPr marT="60960" marB="60960" anchor="ctr" horzOverflow="overflow">
                    <a:solidFill>
                      <a:schemeClr val="bg2">
                        <a:lumMod val="85000"/>
                      </a:schemeClr>
                    </a:solidFill>
                  </a:tcPr>
                </a:tc>
                <a:tc>
                  <a:txBody>
                    <a:bodyPr/>
                    <a:lstStyle/>
                    <a:p>
                      <a:endParaRPr lang="fr-FR" sz="1500" dirty="0"/>
                    </a:p>
                  </a:txBody>
                  <a:tcPr marT="60960" marB="60960" anchor="ctr" horzOverflow="overflow">
                    <a:solidFill>
                      <a:schemeClr val="bg2">
                        <a:lumMod val="85000"/>
                      </a:schemeClr>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fr-FR" sz="1300" b="0" i="0" u="none" strike="noStrike" kern="1200" cap="none" normalizeH="0" baseline="0" noProof="0" dirty="0" smtClean="0">
                        <a:ln>
                          <a:noFill/>
                        </a:ln>
                        <a:solidFill>
                          <a:schemeClr val="bg1"/>
                        </a:solidFill>
                        <a:effectLst/>
                        <a:latin typeface="Helvetica 75 Bold" panose="020B0804020202020204" pitchFamily="34" charset="0"/>
                        <a:ea typeface="+mn-ea"/>
                        <a:cs typeface="Times New Roman" pitchFamily="18" charset="0"/>
                      </a:endParaRPr>
                    </a:p>
                  </a:txBody>
                  <a:tcPr marT="60960" marB="60960" anchor="ctr" horzOverflow="overflow">
                    <a:solidFill>
                      <a:schemeClr val="bg2">
                        <a:lumMod val="85000"/>
                      </a:schemeClr>
                    </a:solidFill>
                  </a:tcPr>
                </a:tc>
                <a:tc>
                  <a:txBody>
                    <a:bodyPr/>
                    <a:lstStyle/>
                    <a:p>
                      <a:endParaRPr lang="fr-FR" sz="1500" dirty="0"/>
                    </a:p>
                  </a:txBody>
                  <a:tcPr marT="60960" marB="60960" anchor="ctr" horzOverflow="overflow">
                    <a:solidFill>
                      <a:schemeClr val="bg2">
                        <a:lumMod val="85000"/>
                      </a:schemeClr>
                    </a:solidFill>
                  </a:tcPr>
                </a:tc>
                <a:tc>
                  <a:txBody>
                    <a:bodyPr/>
                    <a:lstStyle/>
                    <a:p>
                      <a:endParaRPr lang="fr-FR" sz="1500" dirty="0"/>
                    </a:p>
                  </a:txBody>
                  <a:tcPr marT="60960" marB="60960" anchor="ctr" horzOverflow="overflow">
                    <a:solidFill>
                      <a:schemeClr val="bg2">
                        <a:lumMod val="85000"/>
                      </a:schemeClr>
                    </a:solidFill>
                  </a:tcPr>
                </a:tc>
              </a:tr>
            </a:tbl>
          </a:graphicData>
        </a:graphic>
      </p:graphicFrame>
      <p:sp>
        <p:nvSpPr>
          <p:cNvPr id="6" name="Rectangle 10"/>
          <p:cNvSpPr>
            <a:spLocks noGrp="1" noChangeArrowheads="1"/>
          </p:cNvSpPr>
          <p:nvPr>
            <p:ph type="title"/>
          </p:nvPr>
        </p:nvSpPr>
        <p:spPr>
          <a:xfrm>
            <a:off x="356624" y="284480"/>
            <a:ext cx="8470751" cy="819149"/>
          </a:xfrm>
        </p:spPr>
        <p:txBody>
          <a:bodyPr/>
          <a:lstStyle/>
          <a:p>
            <a:pPr eaLnBrk="1" hangingPunct="1"/>
            <a:r>
              <a:rPr lang="fr-FR" dirty="0" smtClean="0">
                <a:solidFill>
                  <a:srgbClr val="FF6600"/>
                </a:solidFill>
              </a:rPr>
              <a:t>13. Documents applicables et de référence</a:t>
            </a:r>
            <a:endParaRPr lang="en-GB" dirty="0" smtClean="0">
              <a:solidFill>
                <a:srgbClr val="FF6600"/>
              </a:solidFill>
            </a:endParaRPr>
          </a:p>
        </p:txBody>
      </p:sp>
      <p:sp>
        <p:nvSpPr>
          <p:cNvPr id="7" name="ZoneTexte 6"/>
          <p:cNvSpPr txBox="1"/>
          <p:nvPr/>
        </p:nvSpPr>
        <p:spPr>
          <a:xfrm>
            <a:off x="546105" y="5263265"/>
            <a:ext cx="8064501" cy="984885"/>
          </a:xfrm>
          <a:prstGeom prst="rect">
            <a:avLst/>
          </a:prstGeom>
          <a:noFill/>
        </p:spPr>
        <p:txBody>
          <a:bodyPr wrap="square" rtlCol="0">
            <a:spAutoFit/>
          </a:bodyPr>
          <a:lstStyle/>
          <a:p>
            <a:pPr algn="l" fontAlgn="auto">
              <a:spcBef>
                <a:spcPts val="0"/>
              </a:spcBef>
              <a:spcAft>
                <a:spcPts val="0"/>
              </a:spcAft>
            </a:pPr>
            <a:r>
              <a:rPr lang="fr-FR" sz="900" baseline="30000" dirty="0" smtClean="0">
                <a:solidFill>
                  <a:srgbClr val="000000"/>
                </a:solidFill>
                <a:latin typeface="Helvetica 55 Roman" panose="020B0604020202020204" pitchFamily="34" charset="0"/>
                <a:cs typeface="Times New Roman" pitchFamily="18" charset="0"/>
                <a:hlinkClick r:id="" action="ppaction://noaction"/>
              </a:rPr>
              <a:t>[</a:t>
            </a:r>
            <a:r>
              <a:rPr lang="fr-FR" sz="900" baseline="30000" dirty="0">
                <a:solidFill>
                  <a:srgbClr val="000000"/>
                </a:solidFill>
                <a:latin typeface="Helvetica 55 Roman" panose="020B0604020202020204" pitchFamily="34" charset="0"/>
                <a:cs typeface="Times New Roman" pitchFamily="18" charset="0"/>
                <a:hlinkClick r:id="" action="ppaction://noaction"/>
              </a:rPr>
              <a:t>1]</a:t>
            </a:r>
            <a:r>
              <a:rPr lang="fr-FR" sz="900" dirty="0">
                <a:solidFill>
                  <a:srgbClr val="000000"/>
                </a:solidFill>
                <a:latin typeface="Helvetica 55 Roman" panose="020B0604020202020204" pitchFamily="34" charset="0"/>
                <a:ea typeface="Times New Roman" pitchFamily="18" charset="0"/>
                <a:cs typeface="Arial" charset="0"/>
              </a:rPr>
              <a:t> A : document applicable   R : document de </a:t>
            </a:r>
            <a:r>
              <a:rPr lang="fr-FR" sz="900" dirty="0" smtClean="0">
                <a:solidFill>
                  <a:srgbClr val="000000"/>
                </a:solidFill>
                <a:latin typeface="Helvetica 55 Roman" panose="020B0604020202020204" pitchFamily="34" charset="0"/>
                <a:ea typeface="Times New Roman" pitchFamily="18" charset="0"/>
                <a:cs typeface="Arial" charset="0"/>
              </a:rPr>
              <a:t>référence</a:t>
            </a:r>
          </a:p>
          <a:p>
            <a:pPr algn="l" fontAlgn="auto">
              <a:spcBef>
                <a:spcPts val="0"/>
              </a:spcBef>
              <a:spcAft>
                <a:spcPts val="0"/>
              </a:spcAft>
            </a:pPr>
            <a:endParaRPr lang="fr-FR" sz="400" dirty="0">
              <a:solidFill>
                <a:srgbClr val="000000"/>
              </a:solidFill>
              <a:latin typeface="Helvetica 55 Roman" panose="020B0604020202020204" pitchFamily="34" charset="0"/>
              <a:cs typeface="Arial" charset="0"/>
            </a:endParaRPr>
          </a:p>
          <a:p>
            <a:pPr algn="just" fontAlgn="auto">
              <a:spcBef>
                <a:spcPts val="0"/>
              </a:spcBef>
              <a:spcAft>
                <a:spcPts val="0"/>
              </a:spcAft>
            </a:pPr>
            <a:r>
              <a:rPr lang="fr-FR" sz="900" b="1" dirty="0">
                <a:solidFill>
                  <a:srgbClr val="000000"/>
                </a:solidFill>
                <a:latin typeface="Helvetica 55 Roman" panose="020B0604020202020204" pitchFamily="34" charset="0"/>
              </a:rPr>
              <a:t>Document applicable</a:t>
            </a:r>
            <a:r>
              <a:rPr lang="fr-FR" sz="900" dirty="0">
                <a:solidFill>
                  <a:srgbClr val="000000"/>
                </a:solidFill>
                <a:latin typeface="Helvetica 55 Roman" panose="020B0604020202020204" pitchFamily="34" charset="0"/>
              </a:rPr>
              <a:t> : Document cité directement ou indirectement dans un contrat ou dans un autre document et requis contractuellement comme devant être impérativement appliqué au titre de ce contrat ou de cet autre document.</a:t>
            </a:r>
          </a:p>
          <a:p>
            <a:pPr algn="l" fontAlgn="auto">
              <a:spcBef>
                <a:spcPts val="0"/>
              </a:spcBef>
              <a:spcAft>
                <a:spcPts val="0"/>
              </a:spcAft>
            </a:pPr>
            <a:endParaRPr lang="fr-FR" sz="900" dirty="0">
              <a:solidFill>
                <a:srgbClr val="000000"/>
              </a:solidFill>
              <a:latin typeface="Helvetica 55 Roman" panose="020B0604020202020204" pitchFamily="34" charset="0"/>
            </a:endParaRPr>
          </a:p>
          <a:p>
            <a:pPr algn="just" fontAlgn="auto">
              <a:spcBef>
                <a:spcPts val="0"/>
              </a:spcBef>
              <a:spcAft>
                <a:spcPts val="0"/>
              </a:spcAft>
            </a:pPr>
            <a:r>
              <a:rPr lang="fr-FR" sz="900" b="1" dirty="0">
                <a:solidFill>
                  <a:srgbClr val="000000"/>
                </a:solidFill>
                <a:latin typeface="Helvetica 55 Roman" panose="020B0604020202020204" pitchFamily="34" charset="0"/>
              </a:rPr>
              <a:t>Document de référence</a:t>
            </a:r>
            <a:r>
              <a:rPr lang="fr-FR" sz="900" dirty="0">
                <a:solidFill>
                  <a:srgbClr val="000000"/>
                </a:solidFill>
                <a:latin typeface="Helvetica 55 Roman" panose="020B0604020202020204" pitchFamily="34" charset="0"/>
              </a:rPr>
              <a:t> : Document cité dans un contrat ou dans un autre document et pouvant être utilement consulté pour l’exercice des activités liées au contrat : utilisation d’un référentiel client, d’un processus client ou d’une norme de développement : donner les références des </a:t>
            </a:r>
            <a:r>
              <a:rPr lang="fr-FR" sz="900" dirty="0" err="1">
                <a:solidFill>
                  <a:srgbClr val="000000"/>
                </a:solidFill>
                <a:latin typeface="Helvetica 55 Roman" panose="020B0604020202020204" pitchFamily="34" charset="0"/>
              </a:rPr>
              <a:t>templates</a:t>
            </a:r>
            <a:r>
              <a:rPr lang="fr-FR" sz="900" dirty="0">
                <a:solidFill>
                  <a:srgbClr val="000000"/>
                </a:solidFill>
                <a:latin typeface="Helvetica 55 Roman" panose="020B0604020202020204" pitchFamily="34" charset="0"/>
              </a:rPr>
              <a:t>, </a:t>
            </a:r>
            <a:r>
              <a:rPr lang="fr-FR" sz="900" dirty="0" smtClean="0">
                <a:solidFill>
                  <a:srgbClr val="000000"/>
                </a:solidFill>
                <a:latin typeface="Helvetica 55 Roman" panose="020B0604020202020204" pitchFamily="34" charset="0"/>
              </a:rPr>
              <a:t>règles </a:t>
            </a:r>
            <a:endParaRPr lang="fr-FR" sz="900" dirty="0">
              <a:solidFill>
                <a:srgbClr val="000000"/>
              </a:solidFill>
              <a:latin typeface="Helvetica 55 Roman" panose="020B0604020202020204" pitchFamily="34" charset="0"/>
            </a:endParaRPr>
          </a:p>
        </p:txBody>
      </p:sp>
    </p:spTree>
    <p:extLst>
      <p:ext uri="{BB962C8B-B14F-4D97-AF65-F5344CB8AC3E}">
        <p14:creationId xmlns:p14="http://schemas.microsoft.com/office/powerpoint/2010/main" val="159462318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Espace réservé du contenu 13"/>
          <p:cNvGraphicFramePr>
            <a:graphicFrameLocks/>
          </p:cNvGraphicFramePr>
          <p:nvPr>
            <p:extLst>
              <p:ext uri="{D42A27DB-BD31-4B8C-83A1-F6EECF244321}">
                <p14:modId xmlns:p14="http://schemas.microsoft.com/office/powerpoint/2010/main" val="2862784114"/>
              </p:ext>
            </p:extLst>
          </p:nvPr>
        </p:nvGraphicFramePr>
        <p:xfrm>
          <a:off x="1828205" y="833831"/>
          <a:ext cx="5253924" cy="5588820"/>
        </p:xfrm>
        <a:graphic>
          <a:graphicData uri="http://schemas.openxmlformats.org/drawingml/2006/table">
            <a:tbl>
              <a:tblPr firstRow="1" bandRow="1">
                <a:tableStyleId>{073A0DAA-6AF3-43AB-8588-CEC1D06C72B9}</a:tableStyleId>
              </a:tblPr>
              <a:tblGrid>
                <a:gridCol w="1466671"/>
                <a:gridCol w="3787253"/>
              </a:tblGrid>
              <a:tr h="410770">
                <a:tc>
                  <a:txBody>
                    <a:bodyPr/>
                    <a:lstStyle/>
                    <a:p>
                      <a:pPr algn="ctr">
                        <a:spcBef>
                          <a:spcPts val="300"/>
                        </a:spcBef>
                        <a:spcAft>
                          <a:spcPts val="300"/>
                        </a:spcAft>
                      </a:pPr>
                      <a:r>
                        <a:rPr lang="fr-FR" sz="1000" b="1" dirty="0" smtClean="0">
                          <a:latin typeface="Helvetica 75 Bold" panose="020B0804020202020204" pitchFamily="34" charset="0"/>
                          <a:ea typeface="Times New Roman"/>
                          <a:cs typeface="Arial"/>
                        </a:rPr>
                        <a:t>Abréviations</a:t>
                      </a:r>
                    </a:p>
                  </a:txBody>
                  <a:tcPr marL="51936" marR="51936" marT="144000" marB="144000" anchor="ctr">
                    <a:solidFill>
                      <a:srgbClr val="FF6600"/>
                    </a:solidFill>
                  </a:tcPr>
                </a:tc>
                <a:tc>
                  <a:txBody>
                    <a:bodyPr/>
                    <a:lstStyle/>
                    <a:p>
                      <a:pPr algn="ctr">
                        <a:spcBef>
                          <a:spcPts val="300"/>
                        </a:spcBef>
                        <a:spcAft>
                          <a:spcPts val="300"/>
                        </a:spcAft>
                      </a:pPr>
                      <a:r>
                        <a:rPr lang="fr-FR" sz="1000" b="1" dirty="0" smtClean="0">
                          <a:latin typeface="Helvetica 75 Bold" panose="020B0804020202020204" pitchFamily="34" charset="0"/>
                          <a:ea typeface="Times New Roman"/>
                          <a:cs typeface="Arial"/>
                        </a:rPr>
                        <a:t>Définitions</a:t>
                      </a:r>
                    </a:p>
                  </a:txBody>
                  <a:tcPr marL="51936" marR="51936" marT="144000" marB="144000" anchor="ctr">
                    <a:solidFill>
                      <a:srgbClr val="FF6600"/>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COPIL</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algn="l">
                        <a:spcBef>
                          <a:spcPts val="300"/>
                        </a:spcBef>
                        <a:spcAft>
                          <a:spcPts val="300"/>
                        </a:spcAft>
                      </a:pPr>
                      <a:r>
                        <a:rPr lang="fr-FR" sz="1000" i="0" dirty="0" smtClean="0">
                          <a:solidFill>
                            <a:schemeClr val="tx1"/>
                          </a:solidFill>
                          <a:effectLst/>
                          <a:latin typeface="Helvetica 55 Roman" panose="020B0604020202020204" pitchFamily="34" charset="0"/>
                          <a:ea typeface="Times New Roman"/>
                          <a:cs typeface="Times New Roman"/>
                        </a:rPr>
                        <a:t>Comité de Pilotage</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CP</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Chef de Projet</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CR</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Compte-Rendu</a:t>
                      </a:r>
                    </a:p>
                  </a:txBody>
                  <a:tcPr marL="51936" marR="51936" marT="0" marB="0" anchor="ctr">
                    <a:solidFill>
                      <a:srgbClr val="D6D6D6"/>
                    </a:solidFill>
                  </a:tcPr>
                </a:tc>
              </a:tr>
              <a:tr h="234200">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DAT</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Dossier d’architecture technique</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DCL</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Dossier de Conception Logiciel</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DP</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Directeur de Projet</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DSF</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Dossier de Spécification Fonctionnelle</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HNO</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Heures Non Ouvrées</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IQ</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Ingénieur Qualité</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PMP</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Plan de Management de Projet</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PQS</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Plan</a:t>
                      </a:r>
                      <a:r>
                        <a:rPr lang="fr-FR" sz="1000" baseline="0" dirty="0" smtClean="0">
                          <a:effectLst/>
                          <a:latin typeface="Helvetica 55 Roman" panose="020B0604020202020204" pitchFamily="34" charset="0"/>
                          <a:ea typeface="Times New Roman"/>
                          <a:cs typeface="Times New Roman"/>
                        </a:rPr>
                        <a:t> Qualité Services</a:t>
                      </a:r>
                      <a:endParaRPr lang="fr-FR" sz="1000" dirty="0" smtClean="0">
                        <a:effectLst/>
                        <a:latin typeface="Helvetica 55 Roman" panose="020B0604020202020204" pitchFamily="34" charset="0"/>
                        <a:ea typeface="Times New Roman"/>
                        <a:cs typeface="Times New Roman"/>
                      </a:endParaRP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PTC</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Proposition Technique et Commerciale</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PV</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algn="l">
                        <a:spcBef>
                          <a:spcPts val="300"/>
                        </a:spcBef>
                        <a:spcAft>
                          <a:spcPts val="300"/>
                        </a:spcAft>
                      </a:pPr>
                      <a:r>
                        <a:rPr lang="fr-FR" sz="1000" i="0" dirty="0" smtClean="0">
                          <a:solidFill>
                            <a:schemeClr val="tx1"/>
                          </a:solidFill>
                          <a:effectLst/>
                          <a:latin typeface="Helvetica 55 Roman" panose="020B0604020202020204" pitchFamily="34" charset="0"/>
                          <a:ea typeface="Times New Roman"/>
                          <a:cs typeface="Times New Roman"/>
                        </a:rPr>
                        <a:t>Procès-Verbal</a:t>
                      </a:r>
                      <a:endParaRPr lang="fr-FR" sz="1000" i="0" dirty="0">
                        <a:solidFill>
                          <a:schemeClr val="tx1"/>
                        </a:solidFill>
                        <a:effectLst/>
                        <a:latin typeface="Helvetica 55 Roman" panose="020B0604020202020204" pitchFamily="34" charset="0"/>
                        <a:ea typeface="Times New Roman"/>
                        <a:cs typeface="Times New Roman"/>
                      </a:endParaRPr>
                    </a:p>
                  </a:txBody>
                  <a:tcPr marL="51936" marR="51936" marT="0" marB="0" anchor="ctr">
                    <a:solidFill>
                      <a:srgbClr val="D6D6D6"/>
                    </a:solidFill>
                  </a:tcPr>
                </a:tc>
              </a:tr>
              <a:tr h="365760">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PVA</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algn="l">
                        <a:spcBef>
                          <a:spcPts val="300"/>
                        </a:spcBef>
                        <a:spcAft>
                          <a:spcPts val="300"/>
                        </a:spcAft>
                      </a:pPr>
                      <a:r>
                        <a:rPr lang="fr-FR" sz="1000" dirty="0" smtClean="0">
                          <a:effectLst/>
                          <a:latin typeface="Helvetica 55 Roman" panose="020B0604020202020204" pitchFamily="34" charset="0"/>
                          <a:ea typeface="Times New Roman"/>
                          <a:cs typeface="Times New Roman"/>
                        </a:rPr>
                        <a:t>Procès-Verbal d’Approbation (document ou maquette)</a:t>
                      </a:r>
                      <a:endParaRPr lang="fr-FR" sz="1000" i="0" dirty="0">
                        <a:solidFill>
                          <a:schemeClr val="tx1"/>
                        </a:solidFill>
                        <a:effectLst/>
                        <a:latin typeface="Helvetica 55 Roman" panose="020B0604020202020204" pitchFamily="34" charset="0"/>
                        <a:ea typeface="Times New Roman"/>
                        <a:cs typeface="Times New Roman"/>
                      </a:endParaRP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PVR</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Procès-Verbal de Recette</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PVRI</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Procès-Verbal de Recette Intermédiaire</a:t>
                      </a:r>
                    </a:p>
                  </a:txBody>
                  <a:tcPr marL="51936" marR="51936" marT="0" marB="0" anchor="ctr">
                    <a:solidFill>
                      <a:srgbClr val="D6D6D6"/>
                    </a:solidFill>
                  </a:tcPr>
                </a:tc>
              </a:tr>
              <a:tr h="227423">
                <a:tc>
                  <a:txBody>
                    <a:bodyPr/>
                    <a:lstStyle/>
                    <a:p>
                      <a:pPr algn="ctr"/>
                      <a:r>
                        <a:rPr lang="fr-FR" sz="1000" dirty="0" smtClean="0">
                          <a:latin typeface="Helvetica 75 Bold" panose="020B0804020202020204" pitchFamily="34" charset="0"/>
                        </a:rPr>
                        <a:t>PVRP</a:t>
                      </a:r>
                      <a:endParaRPr lang="fr-FR" sz="1000" dirty="0">
                        <a:latin typeface="Helvetica 75 Bold" panose="020B0804020202020204" pitchFamily="34" charset="0"/>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Procès-Verbal de Recette Provisoire</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PVRD</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Procès-Verbal de Recette Définitive</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RLP</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Réunion de Lancement Projet client</a:t>
                      </a: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RSC</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Responsable Service</a:t>
                      </a:r>
                      <a:r>
                        <a:rPr lang="fr-FR" sz="1000" baseline="0" dirty="0" smtClean="0">
                          <a:effectLst/>
                          <a:latin typeface="Helvetica 55 Roman" panose="020B0604020202020204" pitchFamily="34" charset="0"/>
                          <a:ea typeface="Times New Roman"/>
                          <a:cs typeface="Times New Roman"/>
                        </a:rPr>
                        <a:t> Client</a:t>
                      </a:r>
                      <a:endParaRPr lang="fr-FR" sz="1000" dirty="0" smtClean="0">
                        <a:effectLst/>
                        <a:latin typeface="Helvetica 55 Roman" panose="020B0604020202020204" pitchFamily="34" charset="0"/>
                        <a:ea typeface="Times New Roman"/>
                        <a:cs typeface="Times New Roman"/>
                      </a:endParaRPr>
                    </a:p>
                  </a:txBody>
                  <a:tcPr marL="51936" marR="51936" marT="0" marB="0" anchor="ctr">
                    <a:solidFill>
                      <a:srgbClr val="D6D6D6"/>
                    </a:solidFill>
                  </a:tcPr>
                </a:tc>
              </a:tr>
              <a:tr h="227423">
                <a:tc>
                  <a:txBody>
                    <a:bodyPr/>
                    <a:lstStyle/>
                    <a:p>
                      <a:pPr algn="ctr">
                        <a:spcBef>
                          <a:spcPts val="300"/>
                        </a:spcBef>
                        <a:spcAft>
                          <a:spcPts val="300"/>
                        </a:spcAft>
                      </a:pPr>
                      <a:r>
                        <a:rPr lang="fr-FR" sz="1000" i="0" dirty="0" smtClean="0">
                          <a:solidFill>
                            <a:schemeClr val="tx1"/>
                          </a:solidFill>
                          <a:effectLst/>
                          <a:latin typeface="Helvetica 75 Bold" panose="020B0804020202020204" pitchFamily="34" charset="0"/>
                          <a:ea typeface="Times New Roman"/>
                          <a:cs typeface="Times New Roman"/>
                        </a:rPr>
                        <a:t>VABF</a:t>
                      </a:r>
                      <a:endParaRPr lang="fr-FR" sz="1000" i="0" dirty="0">
                        <a:solidFill>
                          <a:schemeClr val="tx1"/>
                        </a:solidFill>
                        <a:effectLst/>
                        <a:latin typeface="Helvetica 75 Bold" panose="020B0804020202020204" pitchFamily="34" charset="0"/>
                        <a:ea typeface="Times New Roman"/>
                        <a:cs typeface="Times New Roman"/>
                      </a:endParaRPr>
                    </a:p>
                  </a:txBody>
                  <a:tcPr marL="51936" marR="51936"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dirty="0" smtClean="0">
                          <a:effectLst/>
                          <a:latin typeface="Helvetica 55 Roman" panose="020B0604020202020204" pitchFamily="34" charset="0"/>
                          <a:ea typeface="Times New Roman"/>
                          <a:cs typeface="Times New Roman"/>
                        </a:rPr>
                        <a:t>Validation d’Aptitude</a:t>
                      </a:r>
                      <a:r>
                        <a:rPr lang="fr-FR" sz="1000" baseline="0" dirty="0" smtClean="0">
                          <a:effectLst/>
                          <a:latin typeface="Helvetica 55 Roman" panose="020B0604020202020204" pitchFamily="34" charset="0"/>
                          <a:ea typeface="Times New Roman"/>
                          <a:cs typeface="Times New Roman"/>
                        </a:rPr>
                        <a:t> au Bon Fonctionnement</a:t>
                      </a:r>
                      <a:endParaRPr lang="fr-FR" sz="1000" dirty="0" smtClean="0">
                        <a:effectLst/>
                        <a:latin typeface="Helvetica 55 Roman" panose="020B0604020202020204" pitchFamily="34" charset="0"/>
                        <a:ea typeface="Times New Roman"/>
                        <a:cs typeface="Times New Roman"/>
                      </a:endParaRPr>
                    </a:p>
                  </a:txBody>
                  <a:tcPr marL="51936" marR="51936" marT="0" marB="0" anchor="ctr">
                    <a:solidFill>
                      <a:srgbClr val="D6D6D6"/>
                    </a:solidFill>
                  </a:tcPr>
                </a:tc>
              </a:tr>
              <a:tr h="227423">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fr-FR" sz="1000" b="1" kern="1200" dirty="0">
                          <a:solidFill>
                            <a:schemeClr val="dk1"/>
                          </a:solidFill>
                          <a:effectLst/>
                          <a:latin typeface="Helvetica 55 Roman" panose="020B0604020202020204" pitchFamily="34" charset="0"/>
                          <a:ea typeface="Times New Roman"/>
                          <a:cs typeface="Times New Roman"/>
                        </a:rPr>
                        <a:t>VSR</a:t>
                      </a:r>
                    </a:p>
                  </a:txBody>
                  <a:tcPr marL="68580" marR="68580" marT="0" marB="0" anchor="ctr">
                    <a:solidFill>
                      <a:srgbClr val="D6D6D6"/>
                    </a:solid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fr-FR" sz="1000" kern="1200" dirty="0">
                          <a:solidFill>
                            <a:schemeClr val="dk1"/>
                          </a:solidFill>
                          <a:effectLst/>
                          <a:latin typeface="Helvetica 55 Roman" panose="020B0604020202020204" pitchFamily="34" charset="0"/>
                          <a:ea typeface="Times New Roman"/>
                          <a:cs typeface="Times New Roman"/>
                        </a:rPr>
                        <a:t>Vérification de Service Régulier</a:t>
                      </a:r>
                    </a:p>
                  </a:txBody>
                  <a:tcPr marL="68580" marR="68580" marT="0" marB="0" anchor="ctr">
                    <a:solidFill>
                      <a:srgbClr val="D6D6D6"/>
                    </a:solidFill>
                  </a:tcPr>
                </a:tc>
              </a:tr>
            </a:tbl>
          </a:graphicData>
        </a:graphic>
      </p:graphicFrame>
      <p:sp>
        <p:nvSpPr>
          <p:cNvPr id="6" name="Titre 1"/>
          <p:cNvSpPr>
            <a:spLocks noGrp="1"/>
          </p:cNvSpPr>
          <p:nvPr>
            <p:ph type="title"/>
          </p:nvPr>
        </p:nvSpPr>
        <p:spPr>
          <a:xfrm>
            <a:off x="339725" y="290411"/>
            <a:ext cx="8470900" cy="828439"/>
          </a:xfrm>
        </p:spPr>
        <p:txBody>
          <a:bodyPr/>
          <a:lstStyle/>
          <a:p>
            <a:r>
              <a:rPr lang="fr-FR" dirty="0" smtClean="0">
                <a:solidFill>
                  <a:srgbClr val="FF6600"/>
                </a:solidFill>
              </a:rPr>
              <a:t>14. Définitions et abréviations</a:t>
            </a:r>
            <a:endParaRPr lang="fr-FR" dirty="0">
              <a:solidFill>
                <a:srgbClr val="FF6600"/>
              </a:solidFill>
            </a:endParaRPr>
          </a:p>
        </p:txBody>
      </p:sp>
    </p:spTree>
    <p:extLst>
      <p:ext uri="{BB962C8B-B14F-4D97-AF65-F5344CB8AC3E}">
        <p14:creationId xmlns:p14="http://schemas.microsoft.com/office/powerpoint/2010/main" val="298608193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7" name="Rectangle 2"/>
          <p:cNvSpPr>
            <a:spLocks noGrp="1" noChangeArrowheads="1"/>
          </p:cNvSpPr>
          <p:nvPr>
            <p:ph type="title"/>
          </p:nvPr>
        </p:nvSpPr>
        <p:spPr>
          <a:xfrm>
            <a:off x="685807" y="500065"/>
            <a:ext cx="7127875" cy="712787"/>
          </a:xfrm>
        </p:spPr>
        <p:txBody>
          <a:bodyPr/>
          <a:lstStyle/>
          <a:p>
            <a:pPr eaLnBrk="1" hangingPunct="1"/>
            <a:r>
              <a:rPr lang="fr-FR" altLang="fr-FR" sz="2000" dirty="0" smtClean="0">
                <a:latin typeface="Helvetica 75 Bold" pitchFamily="34" charset="0"/>
              </a:rPr>
              <a:t>Participants</a:t>
            </a:r>
          </a:p>
        </p:txBody>
      </p:sp>
      <p:sp>
        <p:nvSpPr>
          <p:cNvPr id="7218" name="Rectangle 3"/>
          <p:cNvSpPr>
            <a:spLocks noGrp="1" noChangeArrowheads="1"/>
          </p:cNvSpPr>
          <p:nvPr>
            <p:ph type="body" sz="half" idx="1"/>
          </p:nvPr>
        </p:nvSpPr>
        <p:spPr>
          <a:xfrm>
            <a:off x="694581" y="955023"/>
            <a:ext cx="2553071"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defTabSz="914400">
              <a:lnSpc>
                <a:spcPct val="100000"/>
              </a:lnSpc>
              <a:buClr>
                <a:srgbClr val="FF7900"/>
              </a:buClr>
              <a:buFont typeface="Wingdings" pitchFamily="2" charset="2"/>
              <a:buChar char="§"/>
            </a:pPr>
            <a:r>
              <a:rPr lang="fr-FR" altLang="fr-FR" sz="1600" dirty="0">
                <a:solidFill>
                  <a:srgbClr val="000000"/>
                </a:solidFill>
                <a:latin typeface="Helvetica 55 Roman" pitchFamily="34" charset="0"/>
                <a:ea typeface="+mn-ea"/>
              </a:rPr>
              <a:t>participants </a:t>
            </a:r>
            <a:r>
              <a:rPr lang="fr-FR" altLang="fr-FR" sz="1600" b="1" dirty="0">
                <a:solidFill>
                  <a:schemeClr val="accent1"/>
                </a:solidFill>
                <a:latin typeface="Helvetica 55 Roman" pitchFamily="34" charset="0"/>
                <a:ea typeface="+mn-ea"/>
              </a:rPr>
              <a:t>obligatoires </a:t>
            </a:r>
          </a:p>
        </p:txBody>
      </p:sp>
      <p:sp>
        <p:nvSpPr>
          <p:cNvPr id="7219" name="Rectangle 4"/>
          <p:cNvSpPr>
            <a:spLocks noChangeArrowheads="1"/>
          </p:cNvSpPr>
          <p:nvPr/>
        </p:nvSpPr>
        <p:spPr bwMode="auto">
          <a:xfrm>
            <a:off x="782654" y="4525974"/>
            <a:ext cx="793273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l" eaLnBrk="1" fontAlgn="auto" hangingPunct="1">
              <a:spcBef>
                <a:spcPts val="0"/>
              </a:spcBef>
              <a:spcAft>
                <a:spcPct val="0"/>
              </a:spcAft>
              <a:buClrTx/>
              <a:buSzTx/>
              <a:buFontTx/>
              <a:buNone/>
            </a:pPr>
            <a:endParaRPr lang="fr-FR" altLang="fr-FR" sz="2400">
              <a:solidFill>
                <a:srgbClr val="FF6600"/>
              </a:solidFill>
              <a:latin typeface="Helvetica 65 Medium" pitchFamily="34" charset="0"/>
            </a:endParaRPr>
          </a:p>
        </p:txBody>
      </p:sp>
      <p:graphicFrame>
        <p:nvGraphicFramePr>
          <p:cNvPr id="7" name="Tableau 6"/>
          <p:cNvGraphicFramePr>
            <a:graphicFrameLocks noGrp="1"/>
          </p:cNvGraphicFramePr>
          <p:nvPr>
            <p:extLst>
              <p:ext uri="{D42A27DB-BD31-4B8C-83A1-F6EECF244321}">
                <p14:modId xmlns:p14="http://schemas.microsoft.com/office/powerpoint/2010/main" val="2799668989"/>
              </p:ext>
            </p:extLst>
          </p:nvPr>
        </p:nvGraphicFramePr>
        <p:xfrm>
          <a:off x="978745" y="1583369"/>
          <a:ext cx="7670805" cy="3580692"/>
        </p:xfrm>
        <a:graphic>
          <a:graphicData uri="http://schemas.openxmlformats.org/drawingml/2006/table">
            <a:tbl>
              <a:tblPr firstRow="1" bandRow="1"/>
              <a:tblGrid>
                <a:gridCol w="1534161"/>
                <a:gridCol w="1534161"/>
                <a:gridCol w="1534161"/>
                <a:gridCol w="1534161"/>
                <a:gridCol w="1534161"/>
              </a:tblGrid>
              <a:tr h="482498">
                <a:tc>
                  <a:txBody>
                    <a:body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300" b="0" i="0" u="none" strike="noStrike" cap="none" normalizeH="0" baseline="0" dirty="0" smtClean="0">
                          <a:ln>
                            <a:noFill/>
                          </a:ln>
                          <a:solidFill>
                            <a:schemeClr val="bg1"/>
                          </a:solidFill>
                          <a:effectLst/>
                          <a:latin typeface="Helvetica 75 Bold" panose="020B0804020202020204" pitchFamily="34" charset="0"/>
                        </a:rPr>
                        <a:t>Société</a:t>
                      </a: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Rôle</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Noms</a:t>
                      </a: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Backup</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Présence</a:t>
                      </a:r>
                    </a:p>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(Oui-Non-Excusé)</a:t>
                      </a: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4"/>
                    </a:solidFill>
                  </a:tcPr>
                </a:tc>
              </a:tr>
              <a:tr h="307517">
                <a:tc rowSpan="5">
                  <a:txBody>
                    <a:body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mn-cs"/>
                        </a:rPr>
                        <a:t>&lt;</a:t>
                      </a:r>
                      <a:r>
                        <a:rPr kumimoji="0" lang="fr-FR" sz="1000" b="0" i="0" u="none" strike="noStrike" kern="1200" cap="none" normalizeH="0" baseline="0" dirty="0" smtClean="0">
                          <a:ln>
                            <a:noFill/>
                          </a:ln>
                          <a:solidFill>
                            <a:srgbClr val="0000FF"/>
                          </a:solidFill>
                          <a:effectLst/>
                          <a:latin typeface="Helvetica 75 Bold" panose="020B0804020202020204" pitchFamily="34" charset="0"/>
                          <a:ea typeface="+mn-ea"/>
                          <a:cs typeface="+mn-cs"/>
                        </a:rPr>
                        <a:t>Client</a:t>
                      </a:r>
                      <a:r>
                        <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mn-cs"/>
                        </a:rPr>
                        <a:t>&gt;</a:t>
                      </a:r>
                    </a:p>
                  </a:txBody>
                  <a:tcPr marL="72012" marR="72012" marT="45695" marB="45695"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l"/>
                      <a:endParaRPr lang="fr-FR" sz="900" dirty="0">
                        <a:solidFill>
                          <a:schemeClr val="tx1"/>
                        </a:solidFill>
                        <a:latin typeface="Helvetica 55 Roman" panose="020B0604020202020204" pitchFamily="34" charset="0"/>
                      </a:endParaRPr>
                    </a:p>
                  </a:txBody>
                  <a:tcPr marT="61000" marB="61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algn="l"/>
                      <a:endParaRPr lang="fr-FR" sz="900" dirty="0">
                        <a:solidFill>
                          <a:schemeClr val="tx1"/>
                        </a:solidFill>
                        <a:latin typeface="Helvetica 55 Roman" panose="020B0604020202020204" pitchFamily="34" charset="0"/>
                      </a:endParaRPr>
                    </a:p>
                  </a:txBody>
                  <a:tcPr marT="61000" marB="61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l"/>
                      <a:endParaRPr lang="fr-FR" sz="900" dirty="0">
                        <a:solidFill>
                          <a:schemeClr val="tx1"/>
                        </a:solidFill>
                        <a:latin typeface="Helvetica 55 Roman" panose="020B0604020202020204" pitchFamily="34" charset="0"/>
                      </a:endParaRPr>
                    </a:p>
                  </a:txBody>
                  <a:tcPr marT="61000" marB="61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l"/>
                      <a:endParaRPr lang="fr-FR" sz="900" dirty="0">
                        <a:solidFill>
                          <a:schemeClr val="tx1"/>
                        </a:solidFill>
                        <a:latin typeface="Helvetica 55 Roman" panose="020B0604020202020204" pitchFamily="34" charset="0"/>
                      </a:endParaRPr>
                    </a:p>
                  </a:txBody>
                  <a:tcPr marT="61000" marB="61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algn="l"/>
                      <a:endParaRPr lang="fr-FR" sz="900" dirty="0">
                        <a:solidFill>
                          <a:schemeClr val="tx1"/>
                        </a:solidFill>
                        <a:latin typeface="Helvetica 55 Roman" panose="020B0604020202020204" pitchFamily="34" charset="0"/>
                      </a:endParaRPr>
                    </a:p>
                  </a:txBody>
                  <a:tcPr marT="61000" marB="61000">
                    <a:lnL w="12700" cmpd="sng">
                      <a:solidFill>
                        <a:srgbClr val="FFFFFF"/>
                      </a:solidFill>
                    </a:lnL>
                    <a:lnR w="12700" cmpd="sng">
                      <a:solidFill>
                        <a:srgbClr val="FFFFFF"/>
                      </a:solidFill>
                    </a:lnR>
                    <a:lnT w="12700" cmpd="sng">
                      <a:solidFill>
                        <a:srgbClr val="FFFFFF"/>
                      </a:solid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07517">
                <a:tc rowSpan="5">
                  <a:txBody>
                    <a:body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mn-cs"/>
                        </a:rPr>
                        <a:t>OAB</a:t>
                      </a:r>
                    </a:p>
                  </a:txBody>
                  <a:tcPr marL="72012" marR="72012" marT="45695" marB="45695"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rPr>
                        <a:t>RCC / DP</a:t>
                      </a: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endParaRPr lang="fr-FR" sz="900" dirty="0">
                        <a:solidFill>
                          <a:schemeClr val="tx1"/>
                        </a:solidFill>
                        <a:latin typeface="Helvetica 55 Roman" panose="020B0604020202020204" pitchFamily="34" charset="0"/>
                      </a:endParaRPr>
                    </a:p>
                  </a:txBody>
                  <a:tcPr marT="61000" marB="61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rPr>
                        <a:t>CP</a:t>
                      </a: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endParaRPr lang="fr-FR" sz="900" dirty="0">
                        <a:solidFill>
                          <a:schemeClr val="tx1"/>
                        </a:solidFill>
                        <a:latin typeface="Helvetica 55 Roman" panose="020B0604020202020204" pitchFamily="34" charset="0"/>
                      </a:endParaRPr>
                    </a:p>
                  </a:txBody>
                  <a:tcPr marT="61000" marB="61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endParaRPr lang="fr-FR" sz="900" dirty="0">
                        <a:solidFill>
                          <a:schemeClr val="tx1"/>
                        </a:solidFill>
                        <a:latin typeface="Helvetica 55 Roman" panose="020B0604020202020204" pitchFamily="34" charset="0"/>
                      </a:endParaRPr>
                    </a:p>
                  </a:txBody>
                  <a:tcPr marT="61000" marB="61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endParaRPr lang="fr-FR" sz="900" dirty="0">
                        <a:solidFill>
                          <a:schemeClr val="tx1"/>
                        </a:solidFill>
                        <a:latin typeface="Helvetica 55 Roman" panose="020B0604020202020204" pitchFamily="34" charset="0"/>
                      </a:endParaRPr>
                    </a:p>
                  </a:txBody>
                  <a:tcPr marT="61000" marB="61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0751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algn="l"/>
                      <a:endParaRPr lang="fr-FR" sz="900" dirty="0">
                        <a:solidFill>
                          <a:schemeClr val="tx1"/>
                        </a:solidFill>
                        <a:latin typeface="Helvetica 55 Roman" panose="020B0604020202020204" pitchFamily="34" charset="0"/>
                      </a:endParaRPr>
                    </a:p>
                  </a:txBody>
                  <a:tcPr marT="61000" marB="610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r>
            </a:tbl>
          </a:graphicData>
        </a:graphic>
      </p:graphicFrame>
    </p:spTree>
    <p:extLst>
      <p:ext uri="{BB962C8B-B14F-4D97-AF65-F5344CB8AC3E}">
        <p14:creationId xmlns:p14="http://schemas.microsoft.com/office/powerpoint/2010/main" val="1207275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 name="Rectangle 4"/>
          <p:cNvSpPr>
            <a:spLocks noChangeArrowheads="1"/>
          </p:cNvSpPr>
          <p:nvPr/>
        </p:nvSpPr>
        <p:spPr bwMode="auto">
          <a:xfrm>
            <a:off x="782654" y="4525974"/>
            <a:ext cx="793273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l" eaLnBrk="1" fontAlgn="auto" hangingPunct="1">
              <a:spcBef>
                <a:spcPts val="0"/>
              </a:spcBef>
              <a:spcAft>
                <a:spcPct val="0"/>
              </a:spcAft>
              <a:buClrTx/>
              <a:buSzTx/>
              <a:buFontTx/>
              <a:buNone/>
            </a:pPr>
            <a:endParaRPr lang="fr-FR" altLang="fr-FR" sz="2400">
              <a:solidFill>
                <a:srgbClr val="FF6600"/>
              </a:solidFill>
              <a:latin typeface="Helvetica 65 Medium" pitchFamily="34" charset="0"/>
            </a:endParaRPr>
          </a:p>
        </p:txBody>
      </p:sp>
      <p:sp>
        <p:nvSpPr>
          <p:cNvPr id="8" name="Rectangle 6"/>
          <p:cNvSpPr>
            <a:spLocks noChangeArrowheads="1"/>
          </p:cNvSpPr>
          <p:nvPr/>
        </p:nvSpPr>
        <p:spPr bwMode="auto">
          <a:xfrm>
            <a:off x="601980" y="913102"/>
            <a:ext cx="2558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34"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34"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9pPr>
          </a:lstStyle>
          <a:p>
            <a:pPr algn="l" eaLnBrk="1" fontAlgn="auto" hangingPunct="1">
              <a:lnSpc>
                <a:spcPct val="100000"/>
              </a:lnSpc>
              <a:spcBef>
                <a:spcPct val="0"/>
              </a:spcBef>
              <a:spcAft>
                <a:spcPts val="0"/>
              </a:spcAft>
              <a:buClr>
                <a:srgbClr val="FF7900"/>
              </a:buClr>
              <a:buSzTx/>
              <a:buFont typeface="Wingdings" pitchFamily="2" charset="2"/>
              <a:buChar char="§"/>
            </a:pPr>
            <a:r>
              <a:rPr lang="fr-FR" altLang="fr-FR" sz="1600" dirty="0">
                <a:solidFill>
                  <a:srgbClr val="000000"/>
                </a:solidFill>
                <a:latin typeface="Helvetica 55 Roman" pitchFamily="34" charset="0"/>
              </a:rPr>
              <a:t>participants </a:t>
            </a:r>
            <a:r>
              <a:rPr lang="fr-FR" altLang="fr-FR" sz="1600" b="1" dirty="0">
                <a:solidFill>
                  <a:srgbClr val="000000">
                    <a:lumMod val="50000"/>
                    <a:lumOff val="50000"/>
                  </a:srgbClr>
                </a:solidFill>
                <a:latin typeface="Helvetica 55 Roman" pitchFamily="34" charset="0"/>
              </a:rPr>
              <a:t>facultatifs</a:t>
            </a:r>
            <a:r>
              <a:rPr lang="fr-FR" altLang="fr-FR" sz="1600" dirty="0">
                <a:solidFill>
                  <a:srgbClr val="000000">
                    <a:lumMod val="50000"/>
                    <a:lumOff val="50000"/>
                  </a:srgbClr>
                </a:solidFill>
                <a:latin typeface="Helvetica 55 Roman" pitchFamily="34" charset="0"/>
              </a:rPr>
              <a:t> </a:t>
            </a:r>
          </a:p>
        </p:txBody>
      </p:sp>
      <p:graphicFrame>
        <p:nvGraphicFramePr>
          <p:cNvPr id="7" name="Tableau 6"/>
          <p:cNvGraphicFramePr>
            <a:graphicFrameLocks noGrp="1"/>
          </p:cNvGraphicFramePr>
          <p:nvPr>
            <p:extLst>
              <p:ext uri="{D42A27DB-BD31-4B8C-83A1-F6EECF244321}">
                <p14:modId xmlns:p14="http://schemas.microsoft.com/office/powerpoint/2010/main" val="2381364636"/>
              </p:ext>
            </p:extLst>
          </p:nvPr>
        </p:nvGraphicFramePr>
        <p:xfrm>
          <a:off x="872064" y="1515549"/>
          <a:ext cx="7843312" cy="3135498"/>
        </p:xfrm>
        <a:graphic>
          <a:graphicData uri="http://schemas.openxmlformats.org/drawingml/2006/table">
            <a:tbl>
              <a:tblPr firstRow="1" bandRow="1"/>
              <a:tblGrid>
                <a:gridCol w="1960828"/>
                <a:gridCol w="1960828"/>
                <a:gridCol w="1960828"/>
                <a:gridCol w="1960828"/>
              </a:tblGrid>
              <a:tr h="406384">
                <a:tc>
                  <a:txBody>
                    <a:body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300" b="0" i="0" u="none" strike="noStrike" cap="none" normalizeH="0" baseline="0" dirty="0" smtClean="0">
                          <a:ln>
                            <a:noFill/>
                          </a:ln>
                          <a:solidFill>
                            <a:schemeClr val="bg1"/>
                          </a:solidFill>
                          <a:effectLst/>
                          <a:latin typeface="Helvetica 75 Bold" panose="020B0804020202020204" pitchFamily="34" charset="0"/>
                        </a:rPr>
                        <a:t>Société</a:t>
                      </a: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Rôle</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Noms</a:t>
                      </a:r>
                    </a:p>
                  </a:txBody>
                  <a:tcPr marL="89997" marR="89997" marT="62261" marB="62261"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accent4"/>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Présence</a:t>
                      </a:r>
                    </a:p>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(Oui-Non-Excusé)</a:t>
                      </a: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328747">
                <a:tc rowSpan="4">
                  <a:txBody>
                    <a:body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mn-cs"/>
                        </a:rPr>
                        <a:t>&lt;</a:t>
                      </a:r>
                      <a:r>
                        <a:rPr kumimoji="0" lang="fr-FR" sz="1000" b="0" i="0" u="none" strike="noStrike" kern="1200" cap="none" normalizeH="0" baseline="0" dirty="0" smtClean="0">
                          <a:ln>
                            <a:noFill/>
                          </a:ln>
                          <a:solidFill>
                            <a:srgbClr val="0000FF"/>
                          </a:solidFill>
                          <a:effectLst/>
                          <a:latin typeface="Helvetica 75 Bold" panose="020B0804020202020204" pitchFamily="34" charset="0"/>
                          <a:ea typeface="+mn-ea"/>
                          <a:cs typeface="+mn-cs"/>
                        </a:rPr>
                        <a:t>Client</a:t>
                      </a:r>
                      <a:r>
                        <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mn-cs"/>
                        </a:rPr>
                        <a:t>&gt;</a:t>
                      </a:r>
                    </a:p>
                  </a:txBody>
                  <a:tcPr marL="72012" marR="72012" marT="45695" marB="45695"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874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874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874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8747">
                <a:tc rowSpan="4">
                  <a:txBody>
                    <a:body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mn-cs"/>
                        </a:rPr>
                        <a:t>OAB</a:t>
                      </a:r>
                    </a:p>
                  </a:txBody>
                  <a:tcPr marL="72012" marR="72012" marT="45695" marB="45695"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874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8747">
                <a:tc vMerge="1">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34271" marB="34271" horzOverflow="overflow">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8747">
                <a:tc vMerge="1">
                  <a:txBody>
                    <a:body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1000" b="0" i="0" u="none" strike="noStrike" kern="1200" cap="none" normalizeH="0" baseline="0" dirty="0" smtClean="0">
                        <a:ln>
                          <a:noFill/>
                        </a:ln>
                        <a:solidFill>
                          <a:schemeClr val="bg1"/>
                        </a:solidFill>
                        <a:effectLst/>
                        <a:latin typeface="Helvetica 75 Bold" panose="020B0804020202020204" pitchFamily="34" charset="0"/>
                        <a:ea typeface="+mn-ea"/>
                        <a:cs typeface="+mn-cs"/>
                      </a:endParaRPr>
                    </a:p>
                  </a:txBody>
                  <a:tcPr marL="72012" marR="72012" marT="34271" marB="34271" anchor="ctr" horzOverflow="overflow">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defRPr/>
                      </a:pPr>
                      <a:endParaRPr kumimoji="0" lang="fr-FR" sz="9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72012" marR="72012" marT="45695" marB="4569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61" marB="62261" anchor="ctr" horzOverflow="overflow">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bg1">
                        <a:lumMod val="85000"/>
                      </a:schemeClr>
                    </a:solidFill>
                  </a:tcPr>
                </a:tc>
              </a:tr>
            </a:tbl>
          </a:graphicData>
        </a:graphic>
      </p:graphicFrame>
      <p:sp>
        <p:nvSpPr>
          <p:cNvPr id="9" name="Rectangle 2"/>
          <p:cNvSpPr txBox="1">
            <a:spLocks noChangeArrowheads="1"/>
          </p:cNvSpPr>
          <p:nvPr/>
        </p:nvSpPr>
        <p:spPr bwMode="auto">
          <a:xfrm>
            <a:off x="685807" y="500065"/>
            <a:ext cx="71278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altLang="fr-FR" smtClean="0"/>
              <a:t>Participants</a:t>
            </a:r>
            <a:endParaRPr lang="fr-FR" altLang="fr-FR" dirty="0" smtClean="0"/>
          </a:p>
        </p:txBody>
      </p:sp>
    </p:spTree>
    <p:extLst>
      <p:ext uri="{BB962C8B-B14F-4D97-AF65-F5344CB8AC3E}">
        <p14:creationId xmlns:p14="http://schemas.microsoft.com/office/powerpoint/2010/main" val="1152378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1760" y="468313"/>
            <a:ext cx="6654800" cy="577851"/>
          </a:xfrm>
        </p:spPr>
        <p:txBody>
          <a:bodyPr/>
          <a:lstStyle/>
          <a:p>
            <a:pPr eaLnBrk="1" hangingPunct="1"/>
            <a:r>
              <a:rPr lang="fr-FR" altLang="fr-FR" sz="2000" dirty="0" smtClean="0">
                <a:latin typeface="Helvetica 75 Bold" pitchFamily="34" charset="0"/>
              </a:rPr>
              <a:t>Diffusion</a:t>
            </a:r>
          </a:p>
        </p:txBody>
      </p:sp>
      <p:sp>
        <p:nvSpPr>
          <p:cNvPr id="8196" name="Rectangle 36"/>
          <p:cNvSpPr>
            <a:spLocks noChangeArrowheads="1"/>
          </p:cNvSpPr>
          <p:nvPr/>
        </p:nvSpPr>
        <p:spPr bwMode="auto">
          <a:xfrm>
            <a:off x="782654" y="4525974"/>
            <a:ext cx="793273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l" eaLnBrk="1" fontAlgn="auto" hangingPunct="1">
              <a:spcBef>
                <a:spcPts val="0"/>
              </a:spcBef>
              <a:spcAft>
                <a:spcPct val="0"/>
              </a:spcAft>
              <a:buClrTx/>
              <a:buSzTx/>
              <a:buFontTx/>
              <a:buNone/>
            </a:pPr>
            <a:endParaRPr lang="fr-FR" altLang="fr-FR" sz="2400">
              <a:solidFill>
                <a:srgbClr val="FF6600"/>
              </a:solidFill>
              <a:latin typeface="Helvetica 65 Medium" pitchFamily="34" charset="0"/>
            </a:endParaRPr>
          </a:p>
        </p:txBody>
      </p:sp>
      <p:sp>
        <p:nvSpPr>
          <p:cNvPr id="9" name="Rectangle 2"/>
          <p:cNvSpPr>
            <a:spLocks noChangeArrowheads="1"/>
          </p:cNvSpPr>
          <p:nvPr/>
        </p:nvSpPr>
        <p:spPr bwMode="auto">
          <a:xfrm>
            <a:off x="609610" y="1035762"/>
            <a:ext cx="1733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34"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34"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9pPr>
          </a:lstStyle>
          <a:p>
            <a:pPr algn="l" eaLnBrk="1" fontAlgn="auto" hangingPunct="1">
              <a:lnSpc>
                <a:spcPct val="100000"/>
              </a:lnSpc>
              <a:spcBef>
                <a:spcPct val="0"/>
              </a:spcBef>
              <a:spcAft>
                <a:spcPts val="0"/>
              </a:spcAft>
              <a:buClr>
                <a:srgbClr val="FF7900"/>
              </a:buClr>
              <a:buSzTx/>
              <a:buFont typeface="Wingdings" pitchFamily="2" charset="2"/>
              <a:buChar char="§"/>
            </a:pPr>
            <a:r>
              <a:rPr lang="fr-FR" altLang="fr-FR" sz="1600" dirty="0">
                <a:solidFill>
                  <a:srgbClr val="000000"/>
                </a:solidFill>
                <a:latin typeface="Helvetica 55 Roman" pitchFamily="34" charset="0"/>
              </a:rPr>
              <a:t>participants </a:t>
            </a:r>
            <a:r>
              <a:rPr lang="fr-FR" altLang="fr-FR" sz="1600" b="1" dirty="0">
                <a:solidFill>
                  <a:srgbClr val="919191"/>
                </a:solidFill>
                <a:latin typeface="Helvetica 55 Roman" pitchFamily="34" charset="0"/>
              </a:rPr>
              <a:t>+</a:t>
            </a:r>
            <a:endParaRPr lang="fr-FR" altLang="fr-FR" sz="1600" dirty="0">
              <a:solidFill>
                <a:srgbClr val="919191"/>
              </a:solidFill>
              <a:latin typeface="Helvetica 55 Roman" pitchFamily="34"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3450821254"/>
              </p:ext>
            </p:extLst>
          </p:nvPr>
        </p:nvGraphicFramePr>
        <p:xfrm>
          <a:off x="990614" y="1645366"/>
          <a:ext cx="6985521" cy="1904997"/>
        </p:xfrm>
        <a:graphic>
          <a:graphicData uri="http://schemas.openxmlformats.org/drawingml/2006/table">
            <a:tbl>
              <a:tblPr firstRow="1" bandRow="1"/>
              <a:tblGrid>
                <a:gridCol w="3598602"/>
                <a:gridCol w="3386919"/>
              </a:tblGrid>
              <a:tr h="368312">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Société</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L="89997" marR="89997" marT="62208" marB="62208"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Noms</a:t>
                      </a:r>
                    </a:p>
                  </a:txBody>
                  <a:tcPr marL="89997" marR="89997" marT="62208" marB="62208"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r>
              <a:tr h="307337">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endParaRPr lang="fr-FR" sz="900" dirty="0">
                        <a:solidFill>
                          <a:schemeClr val="tx1"/>
                        </a:solidFill>
                        <a:latin typeface="Helvetica 55 Roman" panose="020B0604020202020204" pitchFamily="34" charset="0"/>
                      </a:endParaRPr>
                    </a:p>
                  </a:txBody>
                  <a:tcPr marT="60948" marB="6094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08" marB="62208" anchor="ctr" horzOverflow="overflow">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r h="307337">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endParaRPr lang="fr-FR" sz="900" dirty="0">
                        <a:solidFill>
                          <a:schemeClr val="tx1"/>
                        </a:solidFill>
                        <a:latin typeface="Helvetica 55 Roman" panose="020B0604020202020204" pitchFamily="34" charset="0"/>
                      </a:endParaRPr>
                    </a:p>
                  </a:txBody>
                  <a:tcPr marT="60948" marB="6094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08" marB="62208"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r h="307337">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endParaRPr lang="fr-FR" sz="900" dirty="0">
                        <a:solidFill>
                          <a:schemeClr val="tx1"/>
                        </a:solidFill>
                        <a:latin typeface="Helvetica 55 Roman" panose="020B0604020202020204" pitchFamily="34" charset="0"/>
                      </a:endParaRPr>
                    </a:p>
                  </a:txBody>
                  <a:tcPr marT="60948" marB="6094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08" marB="62208"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r h="307337">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endParaRPr lang="fr-FR" sz="900" dirty="0">
                        <a:solidFill>
                          <a:schemeClr val="tx1"/>
                        </a:solidFill>
                        <a:latin typeface="Helvetica 55 Roman" panose="020B0604020202020204" pitchFamily="34" charset="0"/>
                      </a:endParaRPr>
                    </a:p>
                  </a:txBody>
                  <a:tcPr marT="60948" marB="6094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08" marB="62208"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r h="307337">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endParaRPr lang="fr-FR" sz="900" dirty="0">
                        <a:solidFill>
                          <a:schemeClr val="tx1"/>
                        </a:solidFill>
                        <a:latin typeface="Helvetica 55 Roman" panose="020B0604020202020204" pitchFamily="34" charset="0"/>
                      </a:endParaRPr>
                    </a:p>
                  </a:txBody>
                  <a:tcPr marT="60948" marB="6094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c>
                  <a:txBody>
                    <a:bodyPr/>
                    <a:lstStyle>
                      <a:lvl1pPr marL="0" algn="l" defTabSz="914400" rtl="0" eaLnBrk="1" latinLnBrk="0" hangingPunct="1">
                        <a:defRPr sz="1800" kern="1200">
                          <a:solidFill>
                            <a:schemeClr val="dk1"/>
                          </a:solidFill>
                          <a:latin typeface="Helvetica 75 Bold"/>
                        </a:defRPr>
                      </a:lvl1pPr>
                      <a:lvl2pPr marL="457200" algn="l" defTabSz="914400" rtl="0" eaLnBrk="1" latinLnBrk="0" hangingPunct="1">
                        <a:defRPr sz="1800" kern="1200">
                          <a:solidFill>
                            <a:schemeClr val="dk1"/>
                          </a:solidFill>
                          <a:latin typeface="Helvetica 75 Bold"/>
                        </a:defRPr>
                      </a:lvl2pPr>
                      <a:lvl3pPr marL="914400" algn="l" defTabSz="914400" rtl="0" eaLnBrk="1" latinLnBrk="0" hangingPunct="1">
                        <a:defRPr sz="1800" kern="1200">
                          <a:solidFill>
                            <a:schemeClr val="dk1"/>
                          </a:solidFill>
                          <a:latin typeface="Helvetica 75 Bold"/>
                        </a:defRPr>
                      </a:lvl3pPr>
                      <a:lvl4pPr marL="1371600" algn="l" defTabSz="914400" rtl="0" eaLnBrk="1" latinLnBrk="0" hangingPunct="1">
                        <a:defRPr sz="1800" kern="1200">
                          <a:solidFill>
                            <a:schemeClr val="dk1"/>
                          </a:solidFill>
                          <a:latin typeface="Helvetica 75 Bold"/>
                        </a:defRPr>
                      </a:lvl4pPr>
                      <a:lvl5pPr marL="1828800" algn="l" defTabSz="914400" rtl="0" eaLnBrk="1" latinLnBrk="0" hangingPunct="1">
                        <a:defRPr sz="1800" kern="1200">
                          <a:solidFill>
                            <a:schemeClr val="dk1"/>
                          </a:solidFill>
                          <a:latin typeface="Helvetica 75 Bold"/>
                        </a:defRPr>
                      </a:lvl5pPr>
                      <a:lvl6pPr marL="2286000" algn="l" defTabSz="914400" rtl="0" eaLnBrk="1" latinLnBrk="0" hangingPunct="1">
                        <a:defRPr sz="1800" kern="1200">
                          <a:solidFill>
                            <a:schemeClr val="dk1"/>
                          </a:solidFill>
                          <a:latin typeface="Helvetica 75 Bold"/>
                        </a:defRPr>
                      </a:lvl6pPr>
                      <a:lvl7pPr marL="2743200" algn="l" defTabSz="914400" rtl="0" eaLnBrk="1" latinLnBrk="0" hangingPunct="1">
                        <a:defRPr sz="1800" kern="1200">
                          <a:solidFill>
                            <a:schemeClr val="dk1"/>
                          </a:solidFill>
                          <a:latin typeface="Helvetica 75 Bold"/>
                        </a:defRPr>
                      </a:lvl7pPr>
                      <a:lvl8pPr marL="3200400" algn="l" defTabSz="914400" rtl="0" eaLnBrk="1" latinLnBrk="0" hangingPunct="1">
                        <a:defRPr sz="1800" kern="1200">
                          <a:solidFill>
                            <a:schemeClr val="dk1"/>
                          </a:solidFill>
                          <a:latin typeface="Helvetica 75 Bold"/>
                        </a:defRPr>
                      </a:lvl8pPr>
                      <a:lvl9pPr marL="3657600" algn="l" defTabSz="914400" rtl="0" eaLnBrk="1" latinLnBrk="0" hangingPunct="1">
                        <a:defRPr sz="1800" kern="1200">
                          <a:solidFill>
                            <a:schemeClr val="dk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900" b="0" i="0" u="none" strike="noStrike" cap="none" normalizeH="0" baseline="0" dirty="0" smtClean="0">
                        <a:ln>
                          <a:noFill/>
                        </a:ln>
                        <a:solidFill>
                          <a:schemeClr val="tx1"/>
                        </a:solidFill>
                        <a:effectLst/>
                        <a:latin typeface="Helvetica 55 Roman" panose="020B0604020202020204" pitchFamily="34" charset="0"/>
                      </a:endParaRPr>
                    </a:p>
                  </a:txBody>
                  <a:tcPr marL="89997" marR="89997" marT="62208" marB="62208"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D6D6D6"/>
                    </a:solidFill>
                  </a:tcPr>
                </a:tc>
              </a:tr>
            </a:tbl>
          </a:graphicData>
        </a:graphic>
      </p:graphicFrame>
      <p:sp>
        <p:nvSpPr>
          <p:cNvPr id="13" name="Rectangle 68"/>
          <p:cNvSpPr>
            <a:spLocks noChangeArrowheads="1"/>
          </p:cNvSpPr>
          <p:nvPr/>
        </p:nvSpPr>
        <p:spPr bwMode="auto">
          <a:xfrm>
            <a:off x="664111" y="3976689"/>
            <a:ext cx="7312025" cy="128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Times New Roman" pitchFamily="18"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algn="l" eaLnBrk="1" fontAlgn="auto" hangingPunct="1">
              <a:spcBef>
                <a:spcPts val="0"/>
              </a:spcBef>
              <a:spcAft>
                <a:spcPct val="0"/>
              </a:spcAft>
              <a:buClrTx/>
              <a:buSzTx/>
              <a:buFontTx/>
              <a:buNone/>
            </a:pPr>
            <a:r>
              <a:rPr lang="fr-FR" altLang="fr-FR" dirty="0">
                <a:solidFill>
                  <a:srgbClr val="FF6600"/>
                </a:solidFill>
                <a:latin typeface="Helvetica 75 Bold" pitchFamily="34" charset="0"/>
              </a:rPr>
              <a:t>D</a:t>
            </a:r>
            <a:r>
              <a:rPr lang="fr-FR" altLang="fr-FR" dirty="0" smtClean="0">
                <a:solidFill>
                  <a:srgbClr val="FF6600"/>
                </a:solidFill>
                <a:latin typeface="Helvetica 75 Bold" pitchFamily="34" charset="0"/>
              </a:rPr>
              <a:t>ate </a:t>
            </a:r>
            <a:r>
              <a:rPr lang="fr-FR" altLang="fr-FR" dirty="0">
                <a:solidFill>
                  <a:srgbClr val="FF6600"/>
                </a:solidFill>
                <a:latin typeface="Helvetica 75 Bold" pitchFamily="34" charset="0"/>
              </a:rPr>
              <a:t>de la </a:t>
            </a:r>
            <a:r>
              <a:rPr lang="fr-FR" altLang="fr-FR" dirty="0" smtClean="0">
                <a:solidFill>
                  <a:srgbClr val="FF6600"/>
                </a:solidFill>
                <a:latin typeface="Helvetica 75 Bold" pitchFamily="34" charset="0"/>
              </a:rPr>
              <a:t>Prochaine Réunion d’Avancement Client</a:t>
            </a:r>
            <a:endParaRPr lang="fr-FR" altLang="fr-FR" dirty="0">
              <a:solidFill>
                <a:srgbClr val="FF6600"/>
              </a:solidFill>
              <a:latin typeface="Helvetica 75 Bold" pitchFamily="34" charset="0"/>
            </a:endParaRPr>
          </a:p>
          <a:p>
            <a:pPr algn="l" eaLnBrk="1" fontAlgn="auto" hangingPunct="1">
              <a:spcBef>
                <a:spcPts val="0"/>
              </a:spcBef>
              <a:spcAft>
                <a:spcPct val="0"/>
              </a:spcAft>
              <a:buClrTx/>
              <a:buSzTx/>
              <a:buFontTx/>
              <a:buNone/>
            </a:pPr>
            <a:endParaRPr lang="fr-FR" altLang="fr-FR" sz="2400" dirty="0">
              <a:solidFill>
                <a:srgbClr val="595959"/>
              </a:solidFill>
              <a:latin typeface="Helvetica 75 Bold" pitchFamily="34" charset="0"/>
            </a:endParaRPr>
          </a:p>
        </p:txBody>
      </p:sp>
      <p:sp>
        <p:nvSpPr>
          <p:cNvPr id="14" name="Rectangle 13"/>
          <p:cNvSpPr>
            <a:spLocks noChangeArrowheads="1"/>
          </p:cNvSpPr>
          <p:nvPr/>
        </p:nvSpPr>
        <p:spPr bwMode="auto">
          <a:xfrm>
            <a:off x="990609" y="4878927"/>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600"/>
              </a:spcBef>
              <a:buClr>
                <a:schemeClr val="bg1"/>
              </a:buClr>
              <a:buSzPct val="25000"/>
              <a:buFont typeface="Calibri" pitchFamily="34" charset="0"/>
              <a:defRPr sz="1400">
                <a:solidFill>
                  <a:schemeClr val="bg2"/>
                </a:solidFill>
                <a:latin typeface="Helvetica 75 Bold" pitchFamily="34" charset="0"/>
              </a:defRPr>
            </a:lvl1pPr>
            <a:lvl2pPr marL="742950" indent="-285750" eaLnBrk="0" hangingPunct="0">
              <a:lnSpc>
                <a:spcPct val="90000"/>
              </a:lnSpc>
              <a:spcBef>
                <a:spcPts val="600"/>
              </a:spcBef>
              <a:buClr>
                <a:schemeClr val="bg1"/>
              </a:buClr>
              <a:buSzPct val="25000"/>
              <a:buFont typeface="Calibri" pitchFamily="34" charset="0"/>
              <a:defRPr sz="1400">
                <a:solidFill>
                  <a:schemeClr val="tx1"/>
                </a:solidFill>
                <a:latin typeface="Helvetica 75 Bold" pitchFamily="34" charset="0"/>
              </a:defRPr>
            </a:lvl2pPr>
            <a:lvl3pPr marL="1143000" indent="-228600" eaLnBrk="0" hangingPunct="0">
              <a:lnSpc>
                <a:spcPct val="90000"/>
              </a:lnSpc>
              <a:spcBef>
                <a:spcPts val="600"/>
              </a:spcBef>
              <a:buClr>
                <a:schemeClr val="bg2"/>
              </a:buClr>
              <a:buFont typeface="Wingdings" pitchFamily="2" charset="2"/>
              <a:buChar char="§"/>
              <a:defRPr sz="1400">
                <a:solidFill>
                  <a:schemeClr val="tx1"/>
                </a:solidFill>
                <a:latin typeface="Helvetica 75 Bold" pitchFamily="34" charset="0"/>
              </a:defRPr>
            </a:lvl3pPr>
            <a:lvl4pPr marL="1600200" indent="-228600" eaLnBrk="0" hangingPunct="0">
              <a:lnSpc>
                <a:spcPct val="90000"/>
              </a:lnSpc>
              <a:spcBef>
                <a:spcPct val="20000"/>
              </a:spcBef>
              <a:buFont typeface="Arial" charset="0"/>
              <a:buChar char="–"/>
              <a:defRPr sz="1400">
                <a:solidFill>
                  <a:schemeClr val="tx1"/>
                </a:solidFill>
                <a:latin typeface="Helvetica 55 Roman" pitchFamily="34" charset="0"/>
              </a:defRPr>
            </a:lvl4pPr>
            <a:lvl5pPr marL="2057400" indent="-228600" eaLnBrk="0" hangingPunct="0">
              <a:lnSpc>
                <a:spcPct val="90000"/>
              </a:lnSpc>
              <a:spcBef>
                <a:spcPct val="20000"/>
              </a:spcBef>
              <a:buClr>
                <a:schemeClr val="tx1"/>
              </a:buClr>
              <a:buFont typeface="Arial" charset="0"/>
              <a:buChar char="–"/>
              <a:defRPr sz="1400">
                <a:solidFill>
                  <a:schemeClr val="tx1"/>
                </a:solidFill>
                <a:latin typeface="Helvetica 55 Roman" pitchFamily="34" charset="0"/>
              </a:defRPr>
            </a:lvl5pPr>
            <a:lvl6pPr marL="25146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6pPr>
            <a:lvl7pPr marL="29718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7pPr>
            <a:lvl8pPr marL="34290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8pPr>
            <a:lvl9pPr marL="3886200" indent="-228600" eaLnBrk="0" fontAlgn="base" hangingPunct="0">
              <a:lnSpc>
                <a:spcPct val="90000"/>
              </a:lnSpc>
              <a:spcBef>
                <a:spcPct val="20000"/>
              </a:spcBef>
              <a:spcAft>
                <a:spcPct val="0"/>
              </a:spcAft>
              <a:buClr>
                <a:schemeClr val="tx1"/>
              </a:buClr>
              <a:buFont typeface="Arial" charset="0"/>
              <a:buChar char="–"/>
              <a:defRPr sz="1400">
                <a:solidFill>
                  <a:schemeClr val="tx1"/>
                </a:solidFill>
                <a:latin typeface="Helvetica 55 Roman" pitchFamily="34" charset="0"/>
              </a:defRPr>
            </a:lvl9pPr>
          </a:lstStyle>
          <a:p>
            <a:pPr eaLnBrk="1" fontAlgn="auto" hangingPunct="1">
              <a:lnSpc>
                <a:spcPct val="100000"/>
              </a:lnSpc>
              <a:spcBef>
                <a:spcPct val="0"/>
              </a:spcBef>
              <a:spcAft>
                <a:spcPts val="0"/>
              </a:spcAft>
              <a:buClr>
                <a:srgbClr val="FF7900"/>
              </a:buClr>
              <a:buSzTx/>
              <a:buFontTx/>
              <a:buNone/>
              <a:defRPr/>
            </a:pPr>
            <a:r>
              <a:rPr lang="fr-FR" altLang="fr-FR" sz="1200" dirty="0" smtClean="0">
                <a:solidFill>
                  <a:srgbClr val="000000"/>
                </a:solidFill>
                <a:latin typeface="Helvetica 75 Bold"/>
              </a:rPr>
              <a:t>JJ/MM/AAAA</a:t>
            </a:r>
            <a:endParaRPr lang="fr-FR" altLang="fr-FR" sz="1200" dirty="0" smtClean="0">
              <a:solidFill>
                <a:srgbClr val="FF7900"/>
              </a:solidFill>
              <a:latin typeface="Helvetica 75 Bold"/>
            </a:endParaRPr>
          </a:p>
        </p:txBody>
      </p:sp>
      <p:sp>
        <p:nvSpPr>
          <p:cNvPr id="15" name="Rectangle 14"/>
          <p:cNvSpPr/>
          <p:nvPr/>
        </p:nvSpPr>
        <p:spPr>
          <a:xfrm>
            <a:off x="990609" y="4648200"/>
            <a:ext cx="1524000" cy="812800"/>
          </a:xfrm>
          <a:prstGeom prst="rect">
            <a:avLst/>
          </a:prstGeom>
          <a:noFill/>
          <a:ln w="25400" cap="flat" cmpd="sng" algn="ctr">
            <a:solidFill>
              <a:srgbClr val="FF7900"/>
            </a:solidFill>
            <a:prstDash val="solid"/>
          </a:ln>
          <a:effectLst/>
        </p:spPr>
        <p:txBody>
          <a:bodyPr anchor="ctr"/>
          <a:lstStyle/>
          <a:p>
            <a:pPr fontAlgn="auto">
              <a:spcBef>
                <a:spcPts val="0"/>
              </a:spcBef>
              <a:spcAft>
                <a:spcPts val="0"/>
              </a:spcAft>
              <a:defRPr/>
            </a:pPr>
            <a:endParaRPr lang="fr-FR" sz="1600" kern="0" dirty="0">
              <a:solidFill>
                <a:srgbClr val="000000"/>
              </a:solidFill>
              <a:latin typeface="Helvetica 75 Bold"/>
            </a:endParaRPr>
          </a:p>
        </p:txBody>
      </p:sp>
    </p:spTree>
    <p:extLst>
      <p:ext uri="{BB962C8B-B14F-4D97-AF65-F5344CB8AC3E}">
        <p14:creationId xmlns:p14="http://schemas.microsoft.com/office/powerpoint/2010/main" val="352410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8443" y="469911"/>
            <a:ext cx="6761162" cy="587375"/>
          </a:xfrm>
        </p:spPr>
        <p:txBody>
          <a:bodyPr/>
          <a:lstStyle/>
          <a:p>
            <a:pPr eaLnBrk="1" hangingPunct="1"/>
            <a:r>
              <a:rPr lang="fr-FR" altLang="fr-FR" sz="2000" dirty="0" smtClean="0">
                <a:latin typeface="Helvetica 75 Bold" pitchFamily="34" charset="0"/>
              </a:rPr>
              <a:t>Synthèses</a:t>
            </a:r>
          </a:p>
        </p:txBody>
      </p:sp>
      <p:graphicFrame>
        <p:nvGraphicFramePr>
          <p:cNvPr id="7" name="Tableau 6"/>
          <p:cNvGraphicFramePr>
            <a:graphicFrameLocks noGrp="1"/>
          </p:cNvGraphicFramePr>
          <p:nvPr>
            <p:extLst>
              <p:ext uri="{D42A27DB-BD31-4B8C-83A1-F6EECF244321}">
                <p14:modId xmlns:p14="http://schemas.microsoft.com/office/powerpoint/2010/main" val="1481226744"/>
              </p:ext>
            </p:extLst>
          </p:nvPr>
        </p:nvGraphicFramePr>
        <p:xfrm>
          <a:off x="381000" y="1295400"/>
          <a:ext cx="8320088" cy="2108200"/>
        </p:xfrm>
        <a:graphic>
          <a:graphicData uri="http://schemas.openxmlformats.org/drawingml/2006/table">
            <a:tbl>
              <a:tblPr firstRow="1" bandRow="1"/>
              <a:tblGrid>
                <a:gridCol w="1918913"/>
                <a:gridCol w="6401175"/>
              </a:tblGrid>
              <a:tr h="2108200">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300" b="0" i="0" u="none" strike="noStrike" kern="1200" cap="none" normalizeH="0" baseline="0" dirty="0" smtClean="0">
                          <a:ln>
                            <a:noFill/>
                          </a:ln>
                          <a:solidFill>
                            <a:schemeClr val="bg1"/>
                          </a:solidFill>
                          <a:effectLst/>
                          <a:latin typeface="Helvetica 75 Bold" panose="020B0804020202020204" pitchFamily="34" charset="0"/>
                          <a:ea typeface="+mn-ea"/>
                          <a:cs typeface="+mn-cs"/>
                        </a:rPr>
                        <a:t>Synthèse de l’agenda</a:t>
                      </a:r>
                    </a:p>
                  </a:txBody>
                  <a:tcPr marL="90002" marR="90002" marT="46677" marB="46677"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7900"/>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2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90002" marR="90002" marT="46677" marB="46677"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D6D6D6"/>
                    </a:solidFill>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665816534"/>
              </p:ext>
            </p:extLst>
          </p:nvPr>
        </p:nvGraphicFramePr>
        <p:xfrm>
          <a:off x="381000" y="3835400"/>
          <a:ext cx="8320088" cy="2133600"/>
        </p:xfrm>
        <a:graphic>
          <a:graphicData uri="http://schemas.openxmlformats.org/drawingml/2006/table">
            <a:tbl>
              <a:tblPr firstRow="1" bandRow="1"/>
              <a:tblGrid>
                <a:gridCol w="1918913"/>
                <a:gridCol w="6401175"/>
              </a:tblGrid>
              <a:tr h="2133600">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ctr"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r>
                        <a:rPr kumimoji="0" lang="fr-FR" sz="1300" b="0" i="0" u="none" strike="noStrike" kern="1200" cap="none" normalizeH="0" baseline="0" dirty="0" smtClean="0">
                          <a:ln>
                            <a:noFill/>
                          </a:ln>
                          <a:solidFill>
                            <a:schemeClr val="bg1"/>
                          </a:solidFill>
                          <a:effectLst/>
                          <a:latin typeface="Helvetica 75 Bold" panose="020B0804020202020204" pitchFamily="34" charset="0"/>
                          <a:ea typeface="+mn-ea"/>
                          <a:cs typeface="+mn-cs"/>
                        </a:rPr>
                        <a:t>Synthèse des conclusions</a:t>
                      </a:r>
                    </a:p>
                  </a:txBody>
                  <a:tcPr marL="90002" marR="90002" marT="46665" marB="46665" anchor="ctr"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0BE87"/>
                    </a:solidFill>
                  </a:tcPr>
                </a:tc>
                <a:tc>
                  <a:txBody>
                    <a:bodyPr/>
                    <a:lstStyle>
                      <a:lvl1pPr marL="0" algn="l" defTabSz="914400" rtl="0" eaLnBrk="1" latinLnBrk="0" hangingPunct="1">
                        <a:defRPr sz="1800" b="1" kern="1200">
                          <a:solidFill>
                            <a:schemeClr val="lt1"/>
                          </a:solidFill>
                          <a:latin typeface="Helvetica 75 Bold"/>
                        </a:defRPr>
                      </a:lvl1pPr>
                      <a:lvl2pPr marL="457200" algn="l" defTabSz="914400" rtl="0" eaLnBrk="1" latinLnBrk="0" hangingPunct="1">
                        <a:defRPr sz="1800" b="1" kern="1200">
                          <a:solidFill>
                            <a:schemeClr val="lt1"/>
                          </a:solidFill>
                          <a:latin typeface="Helvetica 75 Bold"/>
                        </a:defRPr>
                      </a:lvl2pPr>
                      <a:lvl3pPr marL="914400" algn="l" defTabSz="914400" rtl="0" eaLnBrk="1" latinLnBrk="0" hangingPunct="1">
                        <a:defRPr sz="1800" b="1" kern="1200">
                          <a:solidFill>
                            <a:schemeClr val="lt1"/>
                          </a:solidFill>
                          <a:latin typeface="Helvetica 75 Bold"/>
                        </a:defRPr>
                      </a:lvl3pPr>
                      <a:lvl4pPr marL="1371600" algn="l" defTabSz="914400" rtl="0" eaLnBrk="1" latinLnBrk="0" hangingPunct="1">
                        <a:defRPr sz="1800" b="1" kern="1200">
                          <a:solidFill>
                            <a:schemeClr val="lt1"/>
                          </a:solidFill>
                          <a:latin typeface="Helvetica 75 Bold"/>
                        </a:defRPr>
                      </a:lvl4pPr>
                      <a:lvl5pPr marL="1828800" algn="l" defTabSz="914400" rtl="0" eaLnBrk="1" latinLnBrk="0" hangingPunct="1">
                        <a:defRPr sz="1800" b="1" kern="1200">
                          <a:solidFill>
                            <a:schemeClr val="lt1"/>
                          </a:solidFill>
                          <a:latin typeface="Helvetica 75 Bold"/>
                        </a:defRPr>
                      </a:lvl5pPr>
                      <a:lvl6pPr marL="2286000" algn="l" defTabSz="914400" rtl="0" eaLnBrk="1" latinLnBrk="0" hangingPunct="1">
                        <a:defRPr sz="1800" b="1" kern="1200">
                          <a:solidFill>
                            <a:schemeClr val="lt1"/>
                          </a:solidFill>
                          <a:latin typeface="Helvetica 75 Bold"/>
                        </a:defRPr>
                      </a:lvl6pPr>
                      <a:lvl7pPr marL="2743200" algn="l" defTabSz="914400" rtl="0" eaLnBrk="1" latinLnBrk="0" hangingPunct="1">
                        <a:defRPr sz="1800" b="1" kern="1200">
                          <a:solidFill>
                            <a:schemeClr val="lt1"/>
                          </a:solidFill>
                          <a:latin typeface="Helvetica 75 Bold"/>
                        </a:defRPr>
                      </a:lvl7pPr>
                      <a:lvl8pPr marL="3200400" algn="l" defTabSz="914400" rtl="0" eaLnBrk="1" latinLnBrk="0" hangingPunct="1">
                        <a:defRPr sz="1800" b="1" kern="1200">
                          <a:solidFill>
                            <a:schemeClr val="lt1"/>
                          </a:solidFill>
                          <a:latin typeface="Helvetica 75 Bold"/>
                        </a:defRPr>
                      </a:lvl8pPr>
                      <a:lvl9pPr marL="3657600" algn="l" defTabSz="914400" rtl="0" eaLnBrk="1" latinLnBrk="0" hangingPunct="1">
                        <a:defRPr sz="1800" b="1" kern="1200">
                          <a:solidFill>
                            <a:schemeClr val="lt1"/>
                          </a:solidFill>
                          <a:latin typeface="Helvetica 75 Bold"/>
                        </a:defRPr>
                      </a:lvl9pPr>
                    </a:lstStyle>
                    <a:p>
                      <a:pPr marL="0" marR="0" lvl="0" indent="0" algn="l" defTabSz="987425" rtl="0" eaLnBrk="1" fontAlgn="base" latinLnBrk="0" hangingPunct="1">
                        <a:lnSpc>
                          <a:spcPct val="100000"/>
                        </a:lnSpc>
                        <a:spcBef>
                          <a:spcPct val="0"/>
                        </a:spcBef>
                        <a:spcAft>
                          <a:spcPct val="50000"/>
                        </a:spcAft>
                        <a:buClr>
                          <a:schemeClr val="tx2"/>
                        </a:buClr>
                        <a:buSzPct val="70000"/>
                        <a:buFont typeface="Wingdings" pitchFamily="2" charset="2"/>
                        <a:buNone/>
                        <a:tabLst/>
                      </a:pPr>
                      <a:endParaRPr kumimoji="0" lang="fr-FR" sz="1200" b="0" i="0" u="none" strike="noStrike" kern="1200" cap="none" normalizeH="0" baseline="0" dirty="0" smtClean="0">
                        <a:ln>
                          <a:noFill/>
                        </a:ln>
                        <a:solidFill>
                          <a:schemeClr val="tx1"/>
                        </a:solidFill>
                        <a:effectLst/>
                        <a:latin typeface="Helvetica 55 Roman" panose="020B0604020202020204" pitchFamily="34" charset="0"/>
                        <a:ea typeface="+mn-ea"/>
                        <a:cs typeface="+mn-cs"/>
                      </a:endParaRPr>
                    </a:p>
                  </a:txBody>
                  <a:tcPr marL="90002" marR="90002" marT="46665" marB="46665" horzOverflow="overflow">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D6D6D6"/>
                    </a:solidFill>
                  </a:tcPr>
                </a:tc>
              </a:tr>
            </a:tbl>
          </a:graphicData>
        </a:graphic>
      </p:graphicFrame>
    </p:spTree>
    <p:extLst>
      <p:ext uri="{BB962C8B-B14F-4D97-AF65-F5344CB8AC3E}">
        <p14:creationId xmlns:p14="http://schemas.microsoft.com/office/powerpoint/2010/main" val="144639845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7220" y="447041"/>
            <a:ext cx="8361426" cy="429683"/>
          </a:xfrm>
        </p:spPr>
        <p:txBody>
          <a:bodyPr/>
          <a:lstStyle/>
          <a:p>
            <a:pPr eaLnBrk="1" fontAlgn="auto" hangingPunct="1">
              <a:spcAft>
                <a:spcPts val="0"/>
              </a:spcAft>
              <a:defRPr/>
            </a:pPr>
            <a:r>
              <a:rPr lang="fr-FR" dirty="0" smtClean="0"/>
              <a:t>Sommaire</a:t>
            </a:r>
            <a:endParaRPr lang="fr-FR" dirty="0"/>
          </a:p>
        </p:txBody>
      </p:sp>
      <p:sp>
        <p:nvSpPr>
          <p:cNvPr id="2" name="Espace réservé du contenu 1"/>
          <p:cNvSpPr>
            <a:spLocks noGrp="1"/>
          </p:cNvSpPr>
          <p:nvPr>
            <p:ph idx="1"/>
          </p:nvPr>
        </p:nvSpPr>
        <p:spPr>
          <a:xfrm>
            <a:off x="518160" y="1210733"/>
            <a:ext cx="4648200" cy="5149427"/>
          </a:xfrm>
        </p:spPr>
        <p:txBody>
          <a:bodyPr numCol="1">
            <a:noAutofit/>
          </a:bodyPr>
          <a:lstStyle/>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AVANCEMENT </a:t>
            </a:r>
            <a:r>
              <a:rPr lang="fr-FR" sz="1100" kern="0" dirty="0">
                <a:solidFill>
                  <a:srgbClr val="000000"/>
                </a:solidFill>
              </a:rPr>
              <a:t>DU PROJET	</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POINTS </a:t>
            </a:r>
            <a:r>
              <a:rPr lang="fr-FR" sz="1100" kern="0" dirty="0">
                <a:solidFill>
                  <a:srgbClr val="000000"/>
                </a:solidFill>
              </a:rPr>
              <a:t>SUR LES LIVRAISONS</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POINTS </a:t>
            </a:r>
            <a:r>
              <a:rPr lang="fr-FR" sz="1100" kern="0" dirty="0">
                <a:solidFill>
                  <a:srgbClr val="000000"/>
                </a:solidFill>
              </a:rPr>
              <a:t>SUR LES ECARTS	</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ANOMALIES </a:t>
            </a:r>
            <a:r>
              <a:rPr lang="fr-FR" sz="1100" kern="0" dirty="0">
                <a:solidFill>
                  <a:srgbClr val="000000"/>
                </a:solidFill>
              </a:rPr>
              <a:t>ET DEMANDES </a:t>
            </a:r>
            <a:r>
              <a:rPr lang="fr-FR" sz="1100" kern="0" dirty="0" smtClean="0">
                <a:solidFill>
                  <a:srgbClr val="000000"/>
                </a:solidFill>
              </a:rPr>
              <a:t>D’EVOLUTION</a:t>
            </a:r>
            <a:endParaRPr lang="fr-FR" sz="1100" kern="0" dirty="0">
              <a:solidFill>
                <a:srgbClr val="000000"/>
              </a:solidFill>
            </a:endParaRP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QUESTIONS </a:t>
            </a:r>
            <a:r>
              <a:rPr lang="fr-FR" sz="1100" kern="0" dirty="0">
                <a:solidFill>
                  <a:srgbClr val="000000"/>
                </a:solidFill>
              </a:rPr>
              <a:t>DIVERSES</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POINT </a:t>
            </a:r>
            <a:r>
              <a:rPr lang="fr-FR" sz="1100" kern="0" dirty="0">
                <a:solidFill>
                  <a:srgbClr val="000000"/>
                </a:solidFill>
              </a:rPr>
              <a:t>SUR LES ELEMENTS CONTRACTUELS </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INDICATEURS </a:t>
            </a:r>
            <a:r>
              <a:rPr lang="fr-FR" sz="1100" kern="0" dirty="0">
                <a:solidFill>
                  <a:srgbClr val="000000"/>
                </a:solidFill>
              </a:rPr>
              <a:t>PROJET</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SATISFACTION </a:t>
            </a:r>
            <a:r>
              <a:rPr lang="fr-FR" sz="1100" kern="0" dirty="0">
                <a:solidFill>
                  <a:srgbClr val="000000"/>
                </a:solidFill>
              </a:rPr>
              <a:t>CLIENT</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REVUE </a:t>
            </a:r>
            <a:r>
              <a:rPr lang="fr-FR" sz="1100" kern="0" dirty="0">
                <a:solidFill>
                  <a:srgbClr val="000000"/>
                </a:solidFill>
              </a:rPr>
              <a:t>DES RISQUES ET ACTIONS DE REDUCTION</a:t>
            </a: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TABLEAU </a:t>
            </a:r>
            <a:r>
              <a:rPr lang="fr-FR" sz="1100" kern="0" dirty="0">
                <a:solidFill>
                  <a:srgbClr val="000000"/>
                </a:solidFill>
              </a:rPr>
              <a:t>DES ACTIONS </a:t>
            </a:r>
            <a:endParaRPr lang="fr-FR" sz="1100" kern="0" dirty="0" smtClean="0">
              <a:solidFill>
                <a:srgbClr val="000000"/>
              </a:solidFill>
            </a:endParaRP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PLANNING</a:t>
            </a:r>
            <a:endParaRPr lang="fr-FR" sz="1100" kern="0" dirty="0">
              <a:solidFill>
                <a:srgbClr val="000000"/>
              </a:solidFill>
            </a:endParaRPr>
          </a:p>
          <a:p>
            <a:pPr marL="342900" indent="-342900">
              <a:lnSpc>
                <a:spcPct val="100000"/>
              </a:lnSpc>
              <a:spcAft>
                <a:spcPts val="600"/>
              </a:spcAft>
              <a:buClr>
                <a:srgbClr val="FF6600"/>
              </a:buClr>
              <a:buSzPct val="100000"/>
              <a:buFont typeface="+mj-lt"/>
              <a:buAutoNum type="arabicPeriod"/>
              <a:defRPr/>
            </a:pPr>
            <a:r>
              <a:rPr lang="fr-FR" sz="1100" kern="0" dirty="0" smtClean="0">
                <a:solidFill>
                  <a:srgbClr val="000000"/>
                </a:solidFill>
              </a:rPr>
              <a:t>APPROBATION </a:t>
            </a:r>
            <a:r>
              <a:rPr lang="fr-FR" sz="1100" kern="0" dirty="0">
                <a:solidFill>
                  <a:srgbClr val="000000"/>
                </a:solidFill>
              </a:rPr>
              <a:t>DU </a:t>
            </a:r>
            <a:r>
              <a:rPr lang="fr-FR" sz="1100" kern="0" dirty="0" smtClean="0">
                <a:solidFill>
                  <a:srgbClr val="000000"/>
                </a:solidFill>
              </a:rPr>
              <a:t>COMPTE-RENDU</a:t>
            </a:r>
            <a:endParaRPr lang="fr-FR" sz="1100" kern="0"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00" y="0"/>
            <a:ext cx="3835400" cy="6885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07695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4" descr="Résultat de recherche d'images pour &quot;risk icone&quot;"/>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fontAlgn="auto">
              <a:spcBef>
                <a:spcPts val="0"/>
              </a:spcBef>
              <a:spcAft>
                <a:spcPts val="0"/>
              </a:spcAft>
            </a:pPr>
            <a:endParaRPr lang="fr-FR" sz="1800">
              <a:solidFill>
                <a:srgbClr val="000000"/>
              </a:solidFill>
              <a:latin typeface="Helvetica 75"/>
            </a:endParaRPr>
          </a:p>
        </p:txBody>
      </p:sp>
      <p:sp>
        <p:nvSpPr>
          <p:cNvPr id="50"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1. </a:t>
            </a:r>
            <a:r>
              <a:rPr lang="fr-FR" dirty="0" smtClean="0"/>
              <a:t>	Avancement </a:t>
            </a:r>
            <a:r>
              <a:rPr lang="fr-FR" dirty="0"/>
              <a:t>du projet</a:t>
            </a:r>
          </a:p>
        </p:txBody>
      </p:sp>
      <p:sp>
        <p:nvSpPr>
          <p:cNvPr id="63" name="Rectangle 2"/>
          <p:cNvSpPr>
            <a:spLocks noChangeArrowheads="1"/>
          </p:cNvSpPr>
          <p:nvPr/>
        </p:nvSpPr>
        <p:spPr bwMode="auto">
          <a:xfrm>
            <a:off x="402336" y="784257"/>
            <a:ext cx="5809170" cy="516467"/>
          </a:xfrm>
          <a:prstGeom prst="rect">
            <a:avLst/>
          </a:prstGeom>
          <a:noFill/>
          <a:ln w="9525">
            <a:noFill/>
            <a:miter lim="800000"/>
            <a:headEnd/>
            <a:tailEnd/>
          </a:ln>
          <a:effectLst/>
        </p:spPr>
        <p:txBody>
          <a:bodyPr lIns="0" tIns="0" rIns="0" bIns="0"/>
          <a:lstStyle/>
          <a:p>
            <a:pPr marL="171450" indent="-171450" algn="l" fontAlgn="auto">
              <a:spcBef>
                <a:spcPts val="0"/>
              </a:spcBef>
              <a:spcAft>
                <a:spcPts val="0"/>
              </a:spcAft>
              <a:buClr>
                <a:srgbClr val="FF6600"/>
              </a:buClr>
              <a:buFont typeface="Wingdings" panose="05000000000000000000" pitchFamily="2" charset="2"/>
              <a:buChar char="Ø"/>
            </a:pPr>
            <a:r>
              <a:rPr lang="fr-FR" sz="1000" dirty="0" smtClean="0">
                <a:solidFill>
                  <a:srgbClr val="000000"/>
                </a:solidFill>
                <a:latin typeface="Helvetica 55 Roman" panose="020B0604020202020204" pitchFamily="34" charset="0"/>
              </a:rPr>
              <a:t>Le Compte-Rendu de </a:t>
            </a:r>
            <a:r>
              <a:rPr lang="fr-FR" sz="1000" dirty="0">
                <a:solidFill>
                  <a:srgbClr val="000000"/>
                </a:solidFill>
                <a:latin typeface="Helvetica 55 Roman" panose="020B0604020202020204" pitchFamily="34" charset="0"/>
              </a:rPr>
              <a:t>la précédente </a:t>
            </a:r>
            <a:r>
              <a:rPr lang="fr-FR" sz="1000" dirty="0" smtClean="0">
                <a:solidFill>
                  <a:srgbClr val="000000"/>
                </a:solidFill>
                <a:latin typeface="Helvetica 55 Roman" panose="020B0604020202020204" pitchFamily="34" charset="0"/>
              </a:rPr>
              <a:t>réunion &lt; </a:t>
            </a:r>
            <a:r>
              <a:rPr lang="fr-FR" sz="1000" dirty="0" smtClean="0">
                <a:solidFill>
                  <a:srgbClr val="0000FF"/>
                </a:solidFill>
                <a:latin typeface="Helvetica 55 Roman" panose="020B0604020202020204" pitchFamily="34" charset="0"/>
              </a:rPr>
              <a:t>XXXnnnCRAC0z </a:t>
            </a:r>
            <a:r>
              <a:rPr lang="fr-FR" sz="1000" dirty="0" smtClean="0">
                <a:solidFill>
                  <a:srgbClr val="000000"/>
                </a:solidFill>
                <a:latin typeface="Helvetica 55 Roman" panose="020B0604020202020204" pitchFamily="34" charset="0"/>
              </a:rPr>
              <a:t>&gt; est approuvé </a:t>
            </a:r>
            <a:endParaRPr lang="en-US" sz="1000" i="1" dirty="0">
              <a:solidFill>
                <a:srgbClr val="0000CC"/>
              </a:solidFill>
              <a:latin typeface="Helvetica 55 Roman" panose="020B0604020202020204" pitchFamily="34" charset="0"/>
            </a:endParaRPr>
          </a:p>
        </p:txBody>
      </p:sp>
      <p:sp>
        <p:nvSpPr>
          <p:cNvPr id="64" name="Rectangle 2"/>
          <p:cNvSpPr>
            <a:spLocks noChangeArrowheads="1"/>
          </p:cNvSpPr>
          <p:nvPr/>
        </p:nvSpPr>
        <p:spPr bwMode="auto">
          <a:xfrm>
            <a:off x="5169324" y="696523"/>
            <a:ext cx="477096" cy="356513"/>
          </a:xfrm>
          <a:prstGeom prst="rect">
            <a:avLst/>
          </a:prstGeom>
          <a:noFill/>
          <a:ln w="12700">
            <a:solidFill>
              <a:schemeClr val="accent1"/>
            </a:solidFill>
            <a:miter lim="800000"/>
            <a:headEnd/>
            <a:tailEnd/>
          </a:ln>
          <a:effectLst/>
        </p:spPr>
        <p:txBody>
          <a:bodyPr lIns="0" tIns="0" rIns="0" bIns="0" anchor="ctr"/>
          <a:lstStyle/>
          <a:p>
            <a:pPr fontAlgn="auto">
              <a:spcBef>
                <a:spcPts val="0"/>
              </a:spcBef>
              <a:spcAft>
                <a:spcPts val="0"/>
              </a:spcAft>
            </a:pPr>
            <a:r>
              <a:rPr lang="en-US" sz="1800" b="1" dirty="0" smtClean="0">
                <a:solidFill>
                  <a:srgbClr val="FF0000"/>
                </a:solidFill>
                <a:latin typeface="Helvetica 75"/>
                <a:sym typeface="Wingdings"/>
              </a:rPr>
              <a:t></a:t>
            </a:r>
            <a:r>
              <a:rPr lang="en-US" sz="1800" b="1" dirty="0" smtClean="0">
                <a:solidFill>
                  <a:srgbClr val="50BE87"/>
                </a:solidFill>
                <a:latin typeface="Helvetica 75"/>
                <a:sym typeface="Wingdings"/>
              </a:rPr>
              <a:t></a:t>
            </a:r>
            <a:endParaRPr lang="en-US" sz="1800" b="1" dirty="0">
              <a:solidFill>
                <a:srgbClr val="50BE87"/>
              </a:solidFill>
              <a:latin typeface="Helvetica 75"/>
            </a:endParaRPr>
          </a:p>
        </p:txBody>
      </p:sp>
      <p:graphicFrame>
        <p:nvGraphicFramePr>
          <p:cNvPr id="13" name="Tableau 12"/>
          <p:cNvGraphicFramePr>
            <a:graphicFrameLocks noGrp="1"/>
          </p:cNvGraphicFramePr>
          <p:nvPr>
            <p:extLst>
              <p:ext uri="{D42A27DB-BD31-4B8C-83A1-F6EECF244321}">
                <p14:modId xmlns:p14="http://schemas.microsoft.com/office/powerpoint/2010/main" val="3473558035"/>
              </p:ext>
            </p:extLst>
          </p:nvPr>
        </p:nvGraphicFramePr>
        <p:xfrm>
          <a:off x="609600" y="1691641"/>
          <a:ext cx="8077200" cy="3179234"/>
        </p:xfrm>
        <a:graphic>
          <a:graphicData uri="http://schemas.openxmlformats.org/drawingml/2006/table">
            <a:tbl>
              <a:tblPr firstRow="1" bandRow="1">
                <a:tableStyleId>{5C22544A-7EE6-4342-B048-85BDC9FD1C3A}</a:tableStyleId>
              </a:tblPr>
              <a:tblGrid>
                <a:gridCol w="4038600"/>
                <a:gridCol w="4038600"/>
              </a:tblGrid>
              <a:tr h="5079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Principales réalisations / Faits marquants</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56" marB="60956" anchor="ctr" horzOverflow="overflow">
                    <a:solidFill>
                      <a:srgbClr val="FF7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cs typeface="Times New Roman" pitchFamily="18" charset="0"/>
                        </a:rPr>
                        <a:t>Problèmes en escalade</a:t>
                      </a:r>
                      <a:endParaRPr kumimoji="0" lang="fr-FR" sz="1000" b="0" i="0" u="none" strike="noStrike" cap="none" normalizeH="0" baseline="0" dirty="0" smtClean="0">
                        <a:ln>
                          <a:noFill/>
                        </a:ln>
                        <a:solidFill>
                          <a:schemeClr val="bg1"/>
                        </a:solidFill>
                        <a:effectLst/>
                        <a:latin typeface="Helvetica 75 Bold" panose="020B0804020202020204" pitchFamily="34" charset="0"/>
                      </a:endParaRPr>
                    </a:p>
                  </a:txBody>
                  <a:tcPr marT="60956" marB="60956" anchor="ctr" horzOverflow="overflow">
                    <a:solidFill>
                      <a:srgbClr val="FF7900"/>
                    </a:solidFill>
                  </a:tcPr>
                </a:tc>
              </a:tr>
              <a:tr h="1174387">
                <a:tc>
                  <a:txBody>
                    <a:bodyPr/>
                    <a:lstStyle/>
                    <a:p>
                      <a:pPr marL="171450" marR="0" lvl="0" indent="-171450" algn="justLow"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fr-FR" sz="900" b="0" i="0" u="none" strike="noStrike" cap="none" normalizeH="0" baseline="0" dirty="0" smtClean="0">
                          <a:ln>
                            <a:noFill/>
                          </a:ln>
                          <a:solidFill>
                            <a:schemeClr val="tx1"/>
                          </a:solidFill>
                          <a:effectLst/>
                          <a:latin typeface="Helvetica 55 Roman" panose="020B0604020202020204" pitchFamily="34" charset="0"/>
                        </a:rPr>
                        <a:t> </a:t>
                      </a:r>
                    </a:p>
                  </a:txBody>
                  <a:tcPr marT="60956" marB="60956" anchor="ctr" horzOverflow="overflow">
                    <a:solidFill>
                      <a:srgbClr val="D6D6D6"/>
                    </a:solidFill>
                  </a:tcPr>
                </a:tc>
                <a:tc>
                  <a:txBody>
                    <a:bodyPr/>
                    <a:lstStyle/>
                    <a:p>
                      <a:pPr marL="171450" indent="-171450">
                        <a:buFont typeface="Arial" panose="020B0604020202020204" pitchFamily="34" charset="0"/>
                        <a:buChar char="•"/>
                      </a:pPr>
                      <a:r>
                        <a:rPr lang="fr-FR" sz="900" dirty="0" smtClean="0">
                          <a:solidFill>
                            <a:schemeClr val="tx1"/>
                          </a:solidFill>
                          <a:latin typeface="Helvetica 55 Roman" panose="020B0604020202020204" pitchFamily="34" charset="0"/>
                        </a:rPr>
                        <a:t> </a:t>
                      </a:r>
                      <a:endParaRPr lang="fr-FR" sz="900" dirty="0">
                        <a:solidFill>
                          <a:schemeClr val="tx1"/>
                        </a:solidFill>
                        <a:latin typeface="Helvetica 55 Roman" panose="020B0604020202020204" pitchFamily="34" charset="0"/>
                      </a:endParaRPr>
                    </a:p>
                  </a:txBody>
                  <a:tcPr marL="89997" marR="89997" marT="62216" marB="62216" anchor="ctr" horzOverflow="overflow">
                    <a:solidFill>
                      <a:srgbClr val="D6D6D6"/>
                    </a:solidFill>
                  </a:tcPr>
                </a:tc>
              </a:tr>
              <a:tr h="4436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Prochaines étapes</a:t>
                      </a:r>
                    </a:p>
                  </a:txBody>
                  <a:tcPr marT="60956" marB="60956" anchor="ctr" horzOverflow="overflow">
                    <a:lnB w="38100" cap="flat" cmpd="sng" algn="ctr">
                      <a:solidFill>
                        <a:schemeClr val="bg1"/>
                      </a:solidFill>
                      <a:prstDash val="solid"/>
                      <a:round/>
                      <a:headEnd type="none" w="med" len="med"/>
                      <a:tailEnd type="none" w="med" len="med"/>
                    </a:lnB>
                    <a:solidFill>
                      <a:srgbClr val="50BE8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smtClean="0">
                          <a:ln>
                            <a:noFill/>
                          </a:ln>
                          <a:solidFill>
                            <a:schemeClr val="bg1"/>
                          </a:solidFill>
                          <a:effectLst/>
                          <a:latin typeface="Helvetica 75 Bold" panose="020B0804020202020204" pitchFamily="34" charset="0"/>
                        </a:rPr>
                        <a:t>Prochaines actions</a:t>
                      </a:r>
                    </a:p>
                  </a:txBody>
                  <a:tcPr marT="60956" marB="60956" anchor="ctr" horzOverflow="overflow">
                    <a:lnB w="38100" cap="flat" cmpd="sng" algn="ctr">
                      <a:solidFill>
                        <a:schemeClr val="bg1"/>
                      </a:solidFill>
                      <a:prstDash val="solid"/>
                      <a:round/>
                      <a:headEnd type="none" w="med" len="med"/>
                      <a:tailEnd type="none" w="med" len="med"/>
                    </a:lnB>
                    <a:solidFill>
                      <a:srgbClr val="50BE87"/>
                    </a:solidFill>
                  </a:tcPr>
                </a:tc>
              </a:tr>
              <a:tr h="1053221">
                <a:tc>
                  <a:txBody>
                    <a:body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fr-FR" sz="900" b="0" i="0" u="none" strike="noStrike" cap="none" normalizeH="0" baseline="0" dirty="0" smtClean="0">
                          <a:ln>
                            <a:noFill/>
                          </a:ln>
                          <a:solidFill>
                            <a:schemeClr val="tx1"/>
                          </a:solidFill>
                          <a:effectLst/>
                          <a:latin typeface="Helvetica 55 Roman" panose="020B0604020202020204" pitchFamily="34" charset="0"/>
                        </a:rPr>
                        <a:t> </a:t>
                      </a:r>
                    </a:p>
                  </a:txBody>
                  <a:tcPr marT="60956" marB="60956" anchor="ctr" horzOverflow="overflow">
                    <a:lnT w="38100" cap="flat" cmpd="sng" algn="ctr">
                      <a:solidFill>
                        <a:schemeClr val="bg1"/>
                      </a:solidFill>
                      <a:prstDash val="solid"/>
                      <a:round/>
                      <a:headEnd type="none" w="med" len="med"/>
                      <a:tailEnd type="none" w="med" len="med"/>
                    </a:lnT>
                    <a:solidFill>
                      <a:srgbClr val="D6D6D6"/>
                    </a:solidFill>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fr-FR" sz="900" b="0" i="0" u="none" strike="noStrike" cap="none" normalizeH="0" baseline="0" dirty="0" smtClean="0">
                          <a:ln>
                            <a:noFill/>
                          </a:ln>
                          <a:solidFill>
                            <a:schemeClr val="tx1"/>
                          </a:solidFill>
                          <a:effectLst/>
                          <a:latin typeface="Helvetica 55 Roman" panose="020B0604020202020204" pitchFamily="34" charset="0"/>
                        </a:rPr>
                        <a:t> </a:t>
                      </a:r>
                    </a:p>
                  </a:txBody>
                  <a:tcPr marT="60956" marB="60956" anchor="ctr" horzOverflow="overflow">
                    <a:lnT w="38100" cap="flat" cmpd="sng" algn="ctr">
                      <a:solidFill>
                        <a:schemeClr val="bg1"/>
                      </a:solidFill>
                      <a:prstDash val="solid"/>
                      <a:round/>
                      <a:headEnd type="none" w="med" len="med"/>
                      <a:tailEnd type="none" w="med" len="med"/>
                    </a:lnT>
                    <a:solidFill>
                      <a:srgbClr val="D6D6D6"/>
                    </a:solidFill>
                  </a:tcPr>
                </a:tc>
              </a:tr>
            </a:tbl>
          </a:graphicData>
        </a:graphic>
      </p:graphicFrame>
      <p:sp>
        <p:nvSpPr>
          <p:cNvPr id="2" name="Rectangle 1"/>
          <p:cNvSpPr/>
          <p:nvPr/>
        </p:nvSpPr>
        <p:spPr>
          <a:xfrm>
            <a:off x="394716" y="1105610"/>
            <a:ext cx="83073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Choisir la croix rouge si le CR n’a pas été approuvé (et supprimer la case cochée verte)</a:t>
            </a:r>
          </a:p>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Choisir la case cochée verte si le CR a été approuvé (et supprimer la croix rouge)</a:t>
            </a:r>
          </a:p>
        </p:txBody>
      </p:sp>
      <p:sp>
        <p:nvSpPr>
          <p:cNvPr id="8" name="Rectangle 7"/>
          <p:cNvSpPr/>
          <p:nvPr/>
        </p:nvSpPr>
        <p:spPr>
          <a:xfrm>
            <a:off x="402336" y="5159450"/>
            <a:ext cx="83073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l" fontAlgn="auto">
              <a:spcBef>
                <a:spcPts val="0"/>
              </a:spcBef>
              <a:spcAft>
                <a:spcPts val="0"/>
              </a:spcAft>
              <a:buFont typeface="Arial" pitchFamily="34" charset="0"/>
              <a:buNone/>
            </a:pPr>
            <a:r>
              <a:rPr lang="fr-FR" sz="900" i="1" dirty="0">
                <a:solidFill>
                  <a:srgbClr val="0000FF"/>
                </a:solidFill>
                <a:latin typeface="Helvetica 75 Bold" panose="020B0804020202020204" pitchFamily="34" charset="0"/>
                <a:ea typeface="ＭＳ Ｐゴシック" pitchFamily="34" charset="-128"/>
              </a:rPr>
              <a:t>Indiquer ici les étapes majeures du projet franchies depuis la dernière réunion d’avancement. </a:t>
            </a:r>
            <a:br>
              <a:rPr lang="fr-FR" sz="900" i="1" dirty="0">
                <a:solidFill>
                  <a:srgbClr val="0000FF"/>
                </a:solidFill>
                <a:latin typeface="Helvetica 75 Bold" panose="020B0804020202020204" pitchFamily="34" charset="0"/>
                <a:ea typeface="ＭＳ Ｐゴシック" pitchFamily="34" charset="-128"/>
              </a:rPr>
            </a:br>
            <a:r>
              <a:rPr lang="fr-FR" sz="900" i="1" dirty="0">
                <a:solidFill>
                  <a:srgbClr val="0000FF"/>
                </a:solidFill>
                <a:latin typeface="Helvetica 75 Bold" panose="020B0804020202020204" pitchFamily="34" charset="0"/>
                <a:ea typeface="ＭＳ Ｐゴシック" pitchFamily="34" charset="-128"/>
              </a:rPr>
              <a:t>Le tableau peut être copié à partir du SPOT – Onglet synthèse.</a:t>
            </a:r>
          </a:p>
        </p:txBody>
      </p:sp>
    </p:spTree>
    <p:extLst>
      <p:ext uri="{BB962C8B-B14F-4D97-AF65-F5344CB8AC3E}">
        <p14:creationId xmlns:p14="http://schemas.microsoft.com/office/powerpoint/2010/main" val="5908812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2"/>
          <p:cNvSpPr>
            <a:spLocks noGrp="1" noChangeArrowheads="1"/>
          </p:cNvSpPr>
          <p:nvPr>
            <p:ph idx="1"/>
          </p:nvPr>
        </p:nvSpPr>
        <p:spPr>
          <a:xfrm>
            <a:off x="356631" y="758404"/>
            <a:ext cx="8024119" cy="2268333"/>
          </a:xfrm>
        </p:spPr>
        <p:txBody>
          <a:bodyPr/>
          <a:lstStyle/>
          <a:p>
            <a:pPr marL="0" indent="0">
              <a:buNone/>
            </a:pPr>
            <a:endParaRPr lang="fr-FR" sz="1000" dirty="0" smtClean="0">
              <a:solidFill>
                <a:srgbClr val="0000FF"/>
              </a:solidFill>
              <a:latin typeface="Helvetica 55 Roman" panose="020B0604020202020204" pitchFamily="34" charset="0"/>
            </a:endParaRPr>
          </a:p>
          <a:p>
            <a:endParaRPr lang="fr-FR" sz="1000" dirty="0" smtClean="0">
              <a:solidFill>
                <a:schemeClr val="tx1"/>
              </a:solidFill>
              <a:latin typeface="Helvetica 55 Roman" panose="020B0604020202020204" pitchFamily="34" charset="0"/>
            </a:endParaRPr>
          </a:p>
        </p:txBody>
      </p:sp>
      <p:sp>
        <p:nvSpPr>
          <p:cNvPr id="8" name="Titre 1"/>
          <p:cNvSpPr txBox="1">
            <a:spLocks/>
          </p:cNvSpPr>
          <p:nvPr/>
        </p:nvSpPr>
        <p:spPr bwMode="auto">
          <a:xfrm>
            <a:off x="356628" y="196428"/>
            <a:ext cx="8469313"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r>
              <a:rPr lang="fr-FR" dirty="0"/>
              <a:t>2</a:t>
            </a:r>
            <a:r>
              <a:rPr lang="fr-FR" dirty="0" smtClean="0"/>
              <a:t>. 	Point </a:t>
            </a:r>
            <a:r>
              <a:rPr lang="fr-FR" dirty="0"/>
              <a:t>sur les livraisons</a:t>
            </a:r>
          </a:p>
        </p:txBody>
      </p:sp>
      <p:graphicFrame>
        <p:nvGraphicFramePr>
          <p:cNvPr id="5" name="Espace réservé du contenu 13"/>
          <p:cNvGraphicFramePr>
            <a:graphicFrameLocks/>
          </p:cNvGraphicFramePr>
          <p:nvPr>
            <p:extLst>
              <p:ext uri="{D42A27DB-BD31-4B8C-83A1-F6EECF244321}">
                <p14:modId xmlns:p14="http://schemas.microsoft.com/office/powerpoint/2010/main" val="3784678429"/>
              </p:ext>
            </p:extLst>
          </p:nvPr>
        </p:nvGraphicFramePr>
        <p:xfrm>
          <a:off x="356616" y="1541239"/>
          <a:ext cx="8469312" cy="3887218"/>
        </p:xfrm>
        <a:graphic>
          <a:graphicData uri="http://schemas.openxmlformats.org/drawingml/2006/table">
            <a:tbl>
              <a:tblPr firstRow="1" bandRow="1">
                <a:tableStyleId>{073A0DAA-6AF3-43AB-8588-CEC1D06C72B9}</a:tableStyleId>
              </a:tblPr>
              <a:tblGrid>
                <a:gridCol w="1945910"/>
                <a:gridCol w="1705594"/>
                <a:gridCol w="792480"/>
                <a:gridCol w="617220"/>
                <a:gridCol w="1036320"/>
                <a:gridCol w="2371788"/>
              </a:tblGrid>
              <a:tr h="563880">
                <a:tc>
                  <a:txBody>
                    <a:bodyPr/>
                    <a:lstStyle/>
                    <a:p>
                      <a:pPr algn="ctr"/>
                      <a:endParaRPr lang="fr-FR" sz="1300" b="1" dirty="0">
                        <a:solidFill>
                          <a:schemeClr val="bg2"/>
                        </a:solidFill>
                      </a:endParaRPr>
                    </a:p>
                  </a:txBody>
                  <a:tcPr marL="72000" marR="72000" marT="48000" marB="48000" anchor="ctr">
                    <a:no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Réf.</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Date prévue</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Date réelle</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Approbation</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c>
                  <a:txBody>
                    <a:bodyPr/>
                    <a:lstStyle/>
                    <a:p>
                      <a:pPr algn="ctr">
                        <a:spcBef>
                          <a:spcPts val="300"/>
                        </a:spcBef>
                        <a:spcAft>
                          <a:spcPts val="600"/>
                        </a:spcAft>
                      </a:pPr>
                      <a:r>
                        <a:rPr lang="fr-FR" sz="1000" dirty="0" smtClean="0">
                          <a:effectLst/>
                          <a:latin typeface="Helvetica 75 Bold" panose="020B0804020202020204" pitchFamily="34" charset="0"/>
                          <a:ea typeface="Times New Roman"/>
                          <a:cs typeface="Times New Roman"/>
                        </a:rPr>
                        <a:t>Commentaires</a:t>
                      </a:r>
                      <a:endParaRPr lang="fr-FR" sz="1000" dirty="0">
                        <a:effectLst/>
                        <a:latin typeface="Helvetica 75 Bold" panose="020B0804020202020204" pitchFamily="34" charset="0"/>
                        <a:ea typeface="Times New Roman"/>
                        <a:cs typeface="Times New Roman"/>
                      </a:endParaRPr>
                    </a:p>
                  </a:txBody>
                  <a:tcPr marL="68580" marR="68580" marT="0" marB="0" anchor="ctr">
                    <a:solidFill>
                      <a:schemeClr val="accent4"/>
                    </a:solidFill>
                  </a:tcPr>
                </a:tc>
              </a:tr>
              <a:tr h="52781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&lt;</a:t>
                      </a:r>
                      <a:r>
                        <a:rPr lang="fr-FR" sz="1000" b="1" i="1" dirty="0" smtClean="0">
                          <a:solidFill>
                            <a:srgbClr val="0000FF"/>
                          </a:solidFill>
                          <a:effectLst/>
                          <a:latin typeface="Helvetica 75 Bold" panose="020B0804020202020204" pitchFamily="34" charset="0"/>
                          <a:ea typeface="Times New Roman"/>
                          <a:cs typeface="Times New Roman"/>
                        </a:rPr>
                        <a:t>Plan</a:t>
                      </a:r>
                      <a:r>
                        <a:rPr lang="fr-FR" sz="1000" b="1" i="1" baseline="0" dirty="0" smtClean="0">
                          <a:solidFill>
                            <a:srgbClr val="0000FF"/>
                          </a:solidFill>
                          <a:effectLst/>
                          <a:latin typeface="Helvetica 75 Bold" panose="020B0804020202020204" pitchFamily="34" charset="0"/>
                          <a:ea typeface="Times New Roman"/>
                          <a:cs typeface="Times New Roman"/>
                        </a:rPr>
                        <a:t> Management Projet</a:t>
                      </a:r>
                      <a:r>
                        <a:rPr lang="fr-FR" sz="1000" b="1" i="1" baseline="0" dirty="0" smtClean="0">
                          <a:solidFill>
                            <a:schemeClr val="bg1"/>
                          </a:solidFill>
                          <a:effectLst/>
                          <a:latin typeface="Helvetica 75 Bold" panose="020B0804020202020204" pitchFamily="34" charset="0"/>
                          <a:ea typeface="Times New Roman"/>
                          <a:cs typeface="Times New Roman"/>
                        </a:rPr>
                        <a:t>&gt;</a:t>
                      </a:r>
                      <a:endParaRPr lang="fr-FR" sz="1000" b="0" i="1"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marL="0" indent="0" algn="l">
                        <a:buClr>
                          <a:schemeClr val="accent1"/>
                        </a:buClr>
                        <a:buSzPct val="90000"/>
                        <a:buFont typeface="Calibri" pitchFamily="34" charset="0"/>
                        <a:buNone/>
                      </a:pPr>
                      <a:endParaRPr lang="fr-FR" sz="900" i="0" dirty="0" smtClean="0">
                        <a:solidFill>
                          <a:schemeClr val="tx1"/>
                        </a:solidFill>
                        <a:latin typeface="Helvetica 55 Roman" panose="020B0604020202020204" pitchFamily="34" charset="0"/>
                      </a:endParaRPr>
                    </a:p>
                  </a:txBody>
                  <a:tcPr marL="72000" marR="72000" marT="48000" marB="4800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&lt;</a:t>
                      </a:r>
                      <a:r>
                        <a:rPr lang="fr-FR" sz="1000" b="1" i="1" dirty="0" smtClean="0">
                          <a:solidFill>
                            <a:srgbClr val="0000FF"/>
                          </a:solidFill>
                          <a:effectLst/>
                          <a:latin typeface="Helvetica 75 Bold" panose="020B0804020202020204" pitchFamily="34" charset="0"/>
                          <a:ea typeface="Times New Roman"/>
                          <a:cs typeface="Times New Roman"/>
                        </a:rPr>
                        <a:t>Dossier Architecture Technique</a:t>
                      </a:r>
                      <a:r>
                        <a:rPr lang="fr-FR" sz="1000" b="1" i="1" dirty="0" smtClean="0">
                          <a:solidFill>
                            <a:schemeClr val="bg1"/>
                          </a:solidFill>
                          <a:effectLst/>
                          <a:latin typeface="Helvetica 75 Bold" panose="020B0804020202020204" pitchFamily="34" charset="0"/>
                          <a:ea typeface="Times New Roman"/>
                          <a:cs typeface="Times New Roman"/>
                        </a:rPr>
                        <a:t>&gt;</a:t>
                      </a:r>
                      <a:endParaRPr lang="fr-FR" sz="1000" b="0" i="1"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marL="0" indent="0" algn="l">
                        <a:buClr>
                          <a:schemeClr val="accent1"/>
                        </a:buClr>
                        <a:buSzPct val="90000"/>
                        <a:buFont typeface="Calibri" pitchFamily="34" charset="0"/>
                        <a:buNone/>
                      </a:pPr>
                      <a:endParaRPr lang="fr-FR" sz="900" i="0" dirty="0" smtClean="0">
                        <a:solidFill>
                          <a:schemeClr val="tx1"/>
                        </a:solidFill>
                        <a:latin typeface="Helvetica 55 Roman" panose="020B0604020202020204" pitchFamily="34" charset="0"/>
                      </a:endParaRPr>
                    </a:p>
                  </a:txBody>
                  <a:tcPr marL="72000" marR="72000" marT="48000" marB="4800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684273">
                <a:tc>
                  <a:txBody>
                    <a:bodyPr/>
                    <a:lstStyle/>
                    <a:p>
                      <a:pPr algn="l">
                        <a:spcBef>
                          <a:spcPts val="300"/>
                        </a:spcBef>
                        <a:spcAft>
                          <a:spcPts val="300"/>
                        </a:spcAft>
                      </a:pPr>
                      <a:r>
                        <a:rPr lang="fr-FR" sz="1000" b="1" dirty="0" smtClean="0">
                          <a:solidFill>
                            <a:schemeClr val="bg1"/>
                          </a:solidFill>
                          <a:effectLst/>
                          <a:latin typeface="Helvetica 75 Bold" panose="020B0804020202020204" pitchFamily="34" charset="0"/>
                          <a:ea typeface="Times New Roman"/>
                          <a:cs typeface="Times New Roman"/>
                        </a:rPr>
                        <a:t> &lt;</a:t>
                      </a:r>
                      <a:r>
                        <a:rPr lang="fr-FR" sz="1000" b="1" i="1" dirty="0" smtClean="0">
                          <a:solidFill>
                            <a:srgbClr val="0000FF"/>
                          </a:solidFill>
                          <a:effectLst/>
                          <a:latin typeface="Helvetica 75 Bold" panose="020B0804020202020204" pitchFamily="34" charset="0"/>
                          <a:ea typeface="Times New Roman"/>
                          <a:cs typeface="Times New Roman"/>
                        </a:rPr>
                        <a:t>Dossier </a:t>
                      </a:r>
                      <a:r>
                        <a:rPr lang="fr-FR" sz="1000" b="1" i="1" dirty="0" err="1" smtClean="0">
                          <a:solidFill>
                            <a:srgbClr val="0000FF"/>
                          </a:solidFill>
                          <a:effectLst/>
                          <a:latin typeface="Helvetica 75 Bold" panose="020B0804020202020204" pitchFamily="34" charset="0"/>
                          <a:ea typeface="Times New Roman"/>
                          <a:cs typeface="Times New Roman"/>
                        </a:rPr>
                        <a:t>Specifications</a:t>
                      </a:r>
                      <a:r>
                        <a:rPr lang="fr-FR" sz="1000" b="1" i="1" baseline="0" dirty="0" smtClean="0">
                          <a:solidFill>
                            <a:srgbClr val="0000FF"/>
                          </a:solidFill>
                          <a:effectLst/>
                          <a:latin typeface="Helvetica 75 Bold" panose="020B0804020202020204" pitchFamily="34" charset="0"/>
                          <a:ea typeface="Times New Roman"/>
                          <a:cs typeface="Times New Roman"/>
                        </a:rPr>
                        <a:t> </a:t>
                      </a:r>
                      <a:r>
                        <a:rPr lang="fr-FR" sz="1000" b="1" i="1" dirty="0" smtClean="0">
                          <a:solidFill>
                            <a:srgbClr val="0000FF"/>
                          </a:solidFill>
                          <a:effectLst/>
                          <a:latin typeface="Helvetica 75 Bold" panose="020B0804020202020204" pitchFamily="34" charset="0"/>
                          <a:ea typeface="Times New Roman"/>
                          <a:cs typeface="Times New Roman"/>
                        </a:rPr>
                        <a:t>Fonctionnelles</a:t>
                      </a:r>
                      <a:r>
                        <a:rPr lang="fr-FR" sz="1000" b="1" i="1" dirty="0" smtClean="0">
                          <a:solidFill>
                            <a:schemeClr val="bg1"/>
                          </a:solidFill>
                          <a:effectLst/>
                          <a:latin typeface="Helvetica 75 Bold" panose="020B0804020202020204" pitchFamily="34" charset="0"/>
                          <a:ea typeface="Times New Roman"/>
                          <a:cs typeface="Times New Roman"/>
                        </a:rPr>
                        <a:t>&gt;</a:t>
                      </a:r>
                      <a:endParaRPr lang="fr-FR" sz="1000" b="0" i="1"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marL="0" indent="0" algn="l">
                        <a:buClr>
                          <a:schemeClr val="accent1"/>
                        </a:buClr>
                        <a:buSzPct val="90000"/>
                        <a:buFont typeface="Calibri" pitchFamily="34" charset="0"/>
                        <a:buNone/>
                      </a:pPr>
                      <a:endParaRPr lang="fr-FR" sz="900" i="0" dirty="0" smtClean="0">
                        <a:solidFill>
                          <a:schemeClr val="tx1"/>
                        </a:solidFill>
                        <a:latin typeface="Helvetica 55 Roman" panose="020B0604020202020204" pitchFamily="34" charset="0"/>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algn="l">
                        <a:spcBef>
                          <a:spcPts val="300"/>
                        </a:spcBef>
                        <a:spcAft>
                          <a:spcPts val="300"/>
                        </a:spcAft>
                      </a:pPr>
                      <a:endParaRPr lang="fr-FR" sz="1000" b="0" i="1" dirty="0">
                        <a:solidFill>
                          <a:srgbClr val="0000FF"/>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marL="0" algn="l" defTabSz="514350" rtl="0" eaLnBrk="1" latinLnBrk="0" hangingPunct="1">
                        <a:spcBef>
                          <a:spcPts val="300"/>
                        </a:spcBef>
                        <a:spcAft>
                          <a:spcPts val="300"/>
                        </a:spcAft>
                      </a:pPr>
                      <a:endParaRPr lang="fr-FR" sz="1000" b="1" kern="120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r>
              <a:tr h="527813">
                <a:tc>
                  <a:txBody>
                    <a:bodyPr/>
                    <a:lstStyle/>
                    <a:p>
                      <a:pPr marL="0" algn="l" defTabSz="514350" rtl="0" eaLnBrk="1" latinLnBrk="0" hangingPunct="1">
                        <a:spcBef>
                          <a:spcPts val="300"/>
                        </a:spcBef>
                        <a:spcAft>
                          <a:spcPts val="300"/>
                        </a:spcAft>
                      </a:pPr>
                      <a:endParaRPr lang="fr-FR" sz="1000" b="1" kern="1200" dirty="0">
                        <a:solidFill>
                          <a:schemeClr val="bg1"/>
                        </a:solidFill>
                        <a:effectLst/>
                        <a:latin typeface="Helvetica 75 Bold" panose="020B0804020202020204" pitchFamily="34" charset="0"/>
                        <a:ea typeface="Times New Roman"/>
                        <a:cs typeface="Times New Roman"/>
                      </a:endParaRPr>
                    </a:p>
                  </a:txBody>
                  <a:tcPr marL="68580" marR="68580" marT="0" marB="0" anchor="ctr">
                    <a:solidFill>
                      <a:schemeClr val="accent1"/>
                    </a:solidFill>
                  </a:tcPr>
                </a:tc>
                <a:tc>
                  <a:txBody>
                    <a:bodyPr/>
                    <a:lstStyle/>
                    <a:p>
                      <a:pPr algn="l">
                        <a:spcBef>
                          <a:spcPts val="300"/>
                        </a:spcBef>
                        <a:spcAft>
                          <a:spcPts val="300"/>
                        </a:spcAft>
                      </a:pPr>
                      <a:endParaRPr lang="fr-FR" sz="900" i="0" dirty="0">
                        <a:solidFill>
                          <a:schemeClr val="tx1"/>
                        </a:solidFill>
                        <a:effectLst/>
                        <a:latin typeface="Helvetica 55 Roman" panose="020B0604020202020204" pitchFamily="34" charset="0"/>
                        <a:ea typeface="Times New Roman"/>
                        <a:cs typeface="Times New Roman"/>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c>
                  <a:txBody>
                    <a:bodyPr/>
                    <a:lstStyle/>
                    <a:p>
                      <a:pPr marL="0" algn="l" defTabSz="514350" rtl="0" eaLnBrk="1" latinLnBrk="0" hangingPunct="1">
                        <a:spcBef>
                          <a:spcPts val="300"/>
                        </a:spcBef>
                        <a:spcAft>
                          <a:spcPts val="300"/>
                        </a:spcAft>
                      </a:pPr>
                      <a:endParaRPr lang="fr-FR" sz="900" i="0" kern="1200" dirty="0">
                        <a:solidFill>
                          <a:schemeClr val="tx1"/>
                        </a:solidFill>
                        <a:effectLst/>
                        <a:latin typeface="Helvetica 55 Roman" panose="020B0604020202020204" pitchFamily="34" charset="0"/>
                        <a:ea typeface="Times New Roman"/>
                        <a:cs typeface="Arial"/>
                      </a:endParaRPr>
                    </a:p>
                  </a:txBody>
                  <a:tcPr marL="68580" marR="68580" marT="0" marB="0" anchor="ctr">
                    <a:solidFill>
                      <a:srgbClr val="D6D6D6"/>
                    </a:solidFill>
                  </a:tcPr>
                </a:tc>
              </a:tr>
            </a:tbl>
          </a:graphicData>
        </a:graphic>
      </p:graphicFrame>
      <p:sp>
        <p:nvSpPr>
          <p:cNvPr id="6" name="Titre 1"/>
          <p:cNvSpPr txBox="1">
            <a:spLocks/>
          </p:cNvSpPr>
          <p:nvPr/>
        </p:nvSpPr>
        <p:spPr>
          <a:xfrm>
            <a:off x="410312" y="722088"/>
            <a:ext cx="8469313" cy="819149"/>
          </a:xfrm>
          <a:prstGeom prst="rect">
            <a:avLst/>
          </a:prstGeom>
        </p:spPr>
        <p:txBody>
          <a:bodyPr vert="horz" lIns="0" tIns="0" rIns="0" bIns="0" rtlCol="0" anchor="t" anchorCtr="0">
            <a:noAutofit/>
          </a:bodyPr>
          <a:lstStyle>
            <a:lvl1pPr algn="l" rtl="0" eaLnBrk="1" fontAlgn="base" hangingPunct="1">
              <a:lnSpc>
                <a:spcPct val="90000"/>
              </a:lnSpc>
              <a:spcBef>
                <a:spcPct val="0"/>
              </a:spcBef>
              <a:spcAft>
                <a:spcPct val="0"/>
              </a:spcAft>
              <a:defRPr sz="2000" kern="1200" spc="-20">
                <a:solidFill>
                  <a:schemeClr val="bg2"/>
                </a:solidFill>
                <a:latin typeface="Helvetica 75 Bold" panose="020B0804020202020204" pitchFamily="34" charset="0"/>
                <a:ea typeface="+mj-ea"/>
                <a:cs typeface="+mj-cs"/>
              </a:defRPr>
            </a:lvl1pPr>
            <a:lvl2pPr algn="l" rtl="0" eaLnBrk="1" fontAlgn="base" hangingPunct="1">
              <a:lnSpc>
                <a:spcPct val="90000"/>
              </a:lnSpc>
              <a:spcBef>
                <a:spcPct val="0"/>
              </a:spcBef>
              <a:spcAft>
                <a:spcPct val="0"/>
              </a:spcAft>
              <a:defRPr sz="2000">
                <a:solidFill>
                  <a:schemeClr val="bg2"/>
                </a:solidFill>
                <a:latin typeface="Helvetica 75 Bold" pitchFamily="34" charset="0"/>
              </a:defRPr>
            </a:lvl2pPr>
            <a:lvl3pPr algn="l" rtl="0" eaLnBrk="1" fontAlgn="base" hangingPunct="1">
              <a:lnSpc>
                <a:spcPct val="90000"/>
              </a:lnSpc>
              <a:spcBef>
                <a:spcPct val="0"/>
              </a:spcBef>
              <a:spcAft>
                <a:spcPct val="0"/>
              </a:spcAft>
              <a:defRPr sz="2000">
                <a:solidFill>
                  <a:schemeClr val="bg2"/>
                </a:solidFill>
                <a:latin typeface="Helvetica 75 Bold" pitchFamily="34" charset="0"/>
              </a:defRPr>
            </a:lvl3pPr>
            <a:lvl4pPr algn="l" rtl="0" eaLnBrk="1" fontAlgn="base" hangingPunct="1">
              <a:lnSpc>
                <a:spcPct val="90000"/>
              </a:lnSpc>
              <a:spcBef>
                <a:spcPct val="0"/>
              </a:spcBef>
              <a:spcAft>
                <a:spcPct val="0"/>
              </a:spcAft>
              <a:defRPr sz="2000">
                <a:solidFill>
                  <a:schemeClr val="bg2"/>
                </a:solidFill>
                <a:latin typeface="Helvetica 75 Bold" pitchFamily="34" charset="0"/>
              </a:defRPr>
            </a:lvl4pPr>
            <a:lvl5pPr algn="l" rtl="0" eaLnBrk="1" fontAlgn="base" hangingPunct="1">
              <a:lnSpc>
                <a:spcPct val="90000"/>
              </a:lnSpc>
              <a:spcBef>
                <a:spcPct val="0"/>
              </a:spcBef>
              <a:spcAft>
                <a:spcPct val="0"/>
              </a:spcAft>
              <a:defRPr sz="2000">
                <a:solidFill>
                  <a:schemeClr val="bg2"/>
                </a:solidFill>
                <a:latin typeface="Helvetica 75 Bold" pitchFamily="34" charset="0"/>
              </a:defRPr>
            </a:lvl5pPr>
            <a:lvl6pPr marL="457200" algn="l" rtl="0" eaLnBrk="1" fontAlgn="base" hangingPunct="1">
              <a:lnSpc>
                <a:spcPct val="90000"/>
              </a:lnSpc>
              <a:spcBef>
                <a:spcPct val="0"/>
              </a:spcBef>
              <a:spcAft>
                <a:spcPct val="0"/>
              </a:spcAft>
              <a:defRPr sz="2000">
                <a:solidFill>
                  <a:schemeClr val="bg2"/>
                </a:solidFill>
                <a:latin typeface="Helvetica 75 Bold" pitchFamily="34" charset="0"/>
              </a:defRPr>
            </a:lvl6pPr>
            <a:lvl7pPr marL="914400" algn="l" rtl="0" eaLnBrk="1" fontAlgn="base" hangingPunct="1">
              <a:lnSpc>
                <a:spcPct val="90000"/>
              </a:lnSpc>
              <a:spcBef>
                <a:spcPct val="0"/>
              </a:spcBef>
              <a:spcAft>
                <a:spcPct val="0"/>
              </a:spcAft>
              <a:defRPr sz="2000">
                <a:solidFill>
                  <a:schemeClr val="bg2"/>
                </a:solidFill>
                <a:latin typeface="Helvetica 75 Bold" pitchFamily="34" charset="0"/>
              </a:defRPr>
            </a:lvl7pPr>
            <a:lvl8pPr marL="1371600" algn="l" rtl="0" eaLnBrk="1" fontAlgn="base" hangingPunct="1">
              <a:lnSpc>
                <a:spcPct val="90000"/>
              </a:lnSpc>
              <a:spcBef>
                <a:spcPct val="0"/>
              </a:spcBef>
              <a:spcAft>
                <a:spcPct val="0"/>
              </a:spcAft>
              <a:defRPr sz="2000">
                <a:solidFill>
                  <a:schemeClr val="bg2"/>
                </a:solidFill>
                <a:latin typeface="Helvetica 75 Bold" pitchFamily="34" charset="0"/>
              </a:defRPr>
            </a:lvl8pPr>
            <a:lvl9pPr marL="1828800" algn="l" rtl="0" eaLnBrk="1" fontAlgn="base" hangingPunct="1">
              <a:lnSpc>
                <a:spcPct val="90000"/>
              </a:lnSpc>
              <a:spcBef>
                <a:spcPct val="0"/>
              </a:spcBef>
              <a:spcAft>
                <a:spcPct val="0"/>
              </a:spcAft>
              <a:defRPr sz="2000">
                <a:solidFill>
                  <a:schemeClr val="bg2"/>
                </a:solidFill>
                <a:latin typeface="Helvetica 75 Bold" pitchFamily="34" charset="0"/>
              </a:defRPr>
            </a:lvl9pPr>
          </a:lstStyle>
          <a:p>
            <a:pPr marL="285750" indent="-285750">
              <a:buFont typeface="Wingdings" panose="05000000000000000000" pitchFamily="2" charset="2"/>
              <a:buChar char="§"/>
            </a:pPr>
            <a:r>
              <a:rPr lang="fr-FR" sz="1600" dirty="0">
                <a:solidFill>
                  <a:srgbClr val="FF6600"/>
                </a:solidFill>
                <a:latin typeface="Helvetica 55 Roman" panose="020B0604020202020204" pitchFamily="34" charset="0"/>
              </a:rPr>
              <a:t>Livrables </a:t>
            </a:r>
            <a:r>
              <a:rPr lang="fr-FR" sz="1600" dirty="0" smtClean="0">
                <a:solidFill>
                  <a:srgbClr val="FF6600"/>
                </a:solidFill>
                <a:latin typeface="Helvetica 55 Roman" panose="020B0604020202020204" pitchFamily="34" charset="0"/>
              </a:rPr>
              <a:t>OAB</a:t>
            </a:r>
            <a:endParaRPr lang="fr-FR" sz="1600" dirty="0">
              <a:solidFill>
                <a:srgbClr val="FF6600"/>
              </a:solidFill>
              <a:latin typeface="Helvetica 55 Roman" panose="020B0604020202020204" pitchFamily="34" charset="0"/>
            </a:endParaRPr>
          </a:p>
        </p:txBody>
      </p:sp>
      <p:sp>
        <p:nvSpPr>
          <p:cNvPr id="7" name="Rectangle 6"/>
          <p:cNvSpPr txBox="1">
            <a:spLocks noChangeArrowheads="1"/>
          </p:cNvSpPr>
          <p:nvPr/>
        </p:nvSpPr>
        <p:spPr bwMode="auto">
          <a:xfrm>
            <a:off x="356628" y="1131673"/>
            <a:ext cx="8469313" cy="26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defTabSz="914400" fontAlgn="auto">
              <a:lnSpc>
                <a:spcPct val="100000"/>
              </a:lnSpc>
              <a:spcBef>
                <a:spcPts val="0"/>
              </a:spcBef>
              <a:spcAft>
                <a:spcPts val="0"/>
              </a:spcAft>
              <a:defRPr/>
            </a:pPr>
            <a:r>
              <a:rPr lang="fr-FR" sz="900" i="1" dirty="0">
                <a:solidFill>
                  <a:srgbClr val="0000FF"/>
                </a:solidFill>
              </a:rPr>
              <a:t>Repartir des onglets livrables, jalons et factures du </a:t>
            </a:r>
            <a:r>
              <a:rPr lang="fr-FR" sz="900" i="1" dirty="0" smtClean="0">
                <a:solidFill>
                  <a:srgbClr val="0000FF"/>
                </a:solidFill>
              </a:rPr>
              <a:t>SPOT</a:t>
            </a:r>
            <a:endParaRPr lang="fr-FR" sz="900" i="1" dirty="0">
              <a:solidFill>
                <a:srgbClr val="0000FF"/>
              </a:solidFill>
            </a:endParaRPr>
          </a:p>
        </p:txBody>
      </p:sp>
    </p:spTree>
    <p:extLst>
      <p:ext uri="{BB962C8B-B14F-4D97-AF65-F5344CB8AC3E}">
        <p14:creationId xmlns:p14="http://schemas.microsoft.com/office/powerpoint/2010/main" val="429469297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orange_presentationbasique">
  <a:themeElements>
    <a:clrScheme name="OAB">
      <a:dk1>
        <a:srgbClr val="000000"/>
      </a:dk1>
      <a:lt1>
        <a:srgbClr val="FFFFFF"/>
      </a:lt1>
      <a:dk2>
        <a:srgbClr val="595959"/>
      </a:dk2>
      <a:lt2>
        <a:srgbClr val="FFFFFF"/>
      </a:lt2>
      <a:accent1>
        <a:srgbClr val="FF66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orange_presentationbasique">
  <a:themeElements>
    <a:clrScheme name="OAB">
      <a:dk1>
        <a:srgbClr val="000000"/>
      </a:dk1>
      <a:lt1>
        <a:srgbClr val="FFFFFF"/>
      </a:lt1>
      <a:dk2>
        <a:srgbClr val="595959"/>
      </a:dk2>
      <a:lt2>
        <a:srgbClr val="FFFFFF"/>
      </a:lt2>
      <a:accent1>
        <a:srgbClr val="FF66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4_orange_presentationbasique">
  <a:themeElements>
    <a:clrScheme name="OAB">
      <a:dk1>
        <a:srgbClr val="000000"/>
      </a:dk1>
      <a:lt1>
        <a:srgbClr val="FFFFFF"/>
      </a:lt1>
      <a:dk2>
        <a:srgbClr val="595959"/>
      </a:dk2>
      <a:lt2>
        <a:srgbClr val="FFFFFF"/>
      </a:lt2>
      <a:accent1>
        <a:srgbClr val="FF66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3_orange_presentationbasique">
  <a:themeElements>
    <a:clrScheme name="OAB">
      <a:dk1>
        <a:srgbClr val="000000"/>
      </a:dk1>
      <a:lt1>
        <a:srgbClr val="FFFFFF"/>
      </a:lt1>
      <a:dk2>
        <a:srgbClr val="595959"/>
      </a:dk2>
      <a:lt2>
        <a:srgbClr val="FFFFFF"/>
      </a:lt2>
      <a:accent1>
        <a:srgbClr val="FF66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range_PPTTemplate_v3.potx" id="{7EFB1CC4-B630-4DC5-B88F-B33ED10FA70B}" vid="{E661C32F-4836-4DD1-B604-E27281C607A6}"/>
    </a:ext>
  </a:ext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9CE0DA69F15A45AF2A86CC955BF1B7" ma:contentTypeVersion="33" ma:contentTypeDescription="Crée un document." ma:contentTypeScope="" ma:versionID="35472e5d5abebf32e93ccbd10baa6eca">
  <xsd:schema xmlns:xsd="http://www.w3.org/2001/XMLSchema" xmlns:xs="http://www.w3.org/2001/XMLSchema" xmlns:p="http://schemas.microsoft.com/office/2006/metadata/properties" xmlns:ns2="0d84da4c-a624-4668-a07e-1113b9f9d396" xmlns:ns3="562ab9f7-2fb1-48c6-b85d-dfc4cada82b8" targetNamespace="http://schemas.microsoft.com/office/2006/metadata/properties" ma:root="true" ma:fieldsID="aeadff350431bdb6f627eea74d0d2e13" ns2:_="" ns3:_="">
    <xsd:import namespace="0d84da4c-a624-4668-a07e-1113b9f9d396"/>
    <xsd:import namespace="562ab9f7-2fb1-48c6-b85d-dfc4cada82b8"/>
    <xsd:element name="properties">
      <xsd:complexType>
        <xsd:sequence>
          <xsd:element name="documentManagement">
            <xsd:complexType>
              <xsd:all>
                <xsd:element ref="ns2:Description0"/>
                <xsd:element ref="ns3:Référence"/>
                <xsd:element ref="ns3:ID_Version"/>
                <xsd:element ref="ns3:date_version"/>
                <xsd:element ref="ns3:Processus"/>
                <xsd:element ref="ns2:Processus_lien" minOccurs="0"/>
                <xsd:element ref="ns3:Catégorie_x0020_du_x0020_document" minOccurs="0"/>
                <xsd:element ref="ns3:Activités" minOccurs="0"/>
                <xsd:element ref="ns3:métier" minOccurs="0"/>
                <xsd:element ref="ns3:ERQ" minOccurs="0"/>
                <xsd:element ref="ns3:historique" minOccurs="0"/>
                <xsd:element ref="ns3:auteur_x0020_de_x0020_la_x0020_modification" minOccurs="0"/>
                <xsd:element ref="ns3:lien_x0020_document" minOccurs="0"/>
                <xsd:element ref="ns3: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4da4c-a624-4668-a07e-1113b9f9d396" elementFormDefault="qualified">
    <xsd:import namespace="http://schemas.microsoft.com/office/2006/documentManagement/types"/>
    <xsd:import namespace="http://schemas.microsoft.com/office/infopath/2007/PartnerControls"/>
    <xsd:element name="Description0" ma:index="2" ma:displayName="Description" ma:internalName="Description0">
      <xsd:simpleType>
        <xsd:restriction base="dms:Note">
          <xsd:maxLength value="255"/>
        </xsd:restriction>
      </xsd:simpleType>
    </xsd:element>
    <xsd:element name="Processus_lien" ma:index="8" nillable="true" ma:displayName="Processus_lien" ma:default="inconnu" ma:description="Processus qualité" ma:format="Dropdown" ma:internalName="Processus_lien">
      <xsd:simpleType>
        <xsd:restriction base="dms:Choice">
          <xsd:enumeration value="inconnu"/>
          <xsd:enumeration value="M1 Management de la Qualité et de la Sécurité"/>
          <xsd:enumeration value="M2 Management Entreprise"/>
          <xsd:enumeration value="R0 Commerce"/>
          <xsd:enumeration value="R1 Avant-Vente"/>
          <xsd:enumeration value="R2 Build"/>
          <xsd:enumeration value="R3 Expertise/Etudes/Audits"/>
          <xsd:enumeration value="R4 Run"/>
          <xsd:enumeration value="R5 Assistance Technique"/>
          <xsd:enumeration value="R6 Produits"/>
          <xsd:enumeration value="S1 Gestion SI"/>
          <xsd:enumeration value="S3 Administration &amp; Finance"/>
          <xsd:enumeration value="S4 Gestion de Configuration"/>
          <xsd:enumeration value="S5 Capitalisation"/>
          <xsd:enumeration value="S6 Ressources Humaines"/>
          <xsd:enumeration value="S7 Achats"/>
          <xsd:enumeration value="S8 Services Généraux"/>
        </xsd:restriction>
      </xsd:simpleType>
    </xsd:element>
  </xsd:schema>
  <xsd:schema xmlns:xsd="http://www.w3.org/2001/XMLSchema" xmlns:xs="http://www.w3.org/2001/XMLSchema" xmlns:dms="http://schemas.microsoft.com/office/2006/documentManagement/types" xmlns:pc="http://schemas.microsoft.com/office/infopath/2007/PartnerControls" targetNamespace="562ab9f7-2fb1-48c6-b85d-dfc4cada82b8" elementFormDefault="qualified">
    <xsd:import namespace="http://schemas.microsoft.com/office/2006/documentManagement/types"/>
    <xsd:import namespace="http://schemas.microsoft.com/office/infopath/2007/PartnerControls"/>
    <xsd:element name="Référence" ma:index="4" ma:displayName="Référence" ma:description="Référence du document" ma:internalName="R_x00e9_f_x00e9_rence">
      <xsd:simpleType>
        <xsd:restriction base="dms:Text">
          <xsd:maxLength value="255"/>
        </xsd:restriction>
      </xsd:simpleType>
    </xsd:element>
    <xsd:element name="ID_Version" ma:index="5" ma:displayName="ID_Version" ma:decimals="2" ma:internalName="ID_Version" ma:percentage="FALSE">
      <xsd:simpleType>
        <xsd:restriction base="dms:Number"/>
      </xsd:simpleType>
    </xsd:element>
    <xsd:element name="date_version" ma:index="6" ma:displayName="date_version" ma:default="[today]" ma:format="DateOnly" ma:internalName="date_version">
      <xsd:simpleType>
        <xsd:restriction base="dms:DateTime"/>
      </xsd:simpleType>
    </xsd:element>
    <xsd:element name="Processus" ma:index="7" ma:displayName="Processus" ma:default="inconnu" ma:description="Processus qualité" ma:format="Dropdown" ma:internalName="Processus">
      <xsd:simpleType>
        <xsd:restriction base="dms:Choice">
          <xsd:enumeration value="inconnu"/>
          <xsd:enumeration value="M1 Management de la Qualité et de la Sécurité"/>
          <xsd:enumeration value="M2 Management Entreprise"/>
          <xsd:enumeration value="R0 Commerce"/>
          <xsd:enumeration value="R1 Avant-Vente"/>
          <xsd:enumeration value="R2 Build"/>
          <xsd:enumeration value="R3 Expertise/Etudes/Audits"/>
          <xsd:enumeration value="R4 Run"/>
          <xsd:enumeration value="R5 Assistance Technique"/>
          <xsd:enumeration value="R6 Produits"/>
          <xsd:enumeration value="S1 Gestion SI"/>
          <xsd:enumeration value="S3 Administration &amp; Finance"/>
          <xsd:enumeration value="S4 Gestion de Configuration"/>
          <xsd:enumeration value="S5 Capitalisation"/>
          <xsd:enumeration value="S6 Ressources Humaines"/>
          <xsd:enumeration value="S7 Achats"/>
          <xsd:enumeration value="S8 Services Généraux"/>
        </xsd:restriction>
      </xsd:simpleType>
    </xsd:element>
    <xsd:element name="Catégorie_x0020_du_x0020_document" ma:index="9" nillable="true" ma:displayName="Catégorie du document" ma:default="Inconnu" ma:description="Catégorie du document" ma:format="Dropdown" ma:internalName="Cat_x00e9_gorie_x0020_du_x0020_document">
      <xsd:simpleType>
        <xsd:restriction base="dms:Choice">
          <xsd:enumeration value="Inconnu"/>
          <xsd:enumeration value="Procédure"/>
          <xsd:enumeration value="Fiche processus"/>
          <xsd:enumeration value="Fiche indicateurs"/>
          <xsd:enumeration value="Fiche de poste"/>
          <xsd:enumeration value="Modèle"/>
          <xsd:enumeration value="Outil"/>
          <xsd:enumeration value="Support de formation"/>
          <xsd:enumeration value="Manuel Qualité"/>
          <xsd:enumeration value="Manuel"/>
        </xsd:restriction>
      </xsd:simpleType>
    </xsd:element>
    <xsd:element name="Activités" ma:index="10" nillable="true" ma:displayName="Activités" ma:default="inconnu" ma:format="Dropdown" ma:internalName="Activit_x00e9_s">
      <xsd:simpleType>
        <xsd:restriction base="dms:Choice">
          <xsd:enumeration value="inconnu"/>
          <xsd:enumeration value="j'achète"/>
          <xsd:enumeration value="je capitalise"/>
          <xsd:enumeration value="je décide"/>
          <xsd:enumeration value="je définis le processus"/>
          <xsd:enumeration value="je démarre le projet"/>
          <xsd:enumeration value="je diffuse l'information"/>
          <xsd:enumeration value="je fais le bilan"/>
          <xsd:enumeration value="je gère des Données Personnelles"/>
          <xsd:enumeration value="je gère et je finance"/>
          <xsd:enumeration value="je gère l’exploitation des services"/>
          <xsd:enumeration value="je gère la configuration"/>
          <xsd:enumeration value="je gère la transition"/>
          <xsd:enumeration value="je gère les changements"/>
          <xsd:enumeration value="je gère le delivery"/>
          <xsd:enumeration value="je gère les offres"/>
          <xsd:enumeration value="je gère mon temps de travail"/>
          <xsd:enumeration value="je gère ou j’utilise les services généraux"/>
          <xsd:enumeration value="je livre"/>
          <xsd:enumeration value="je maitrise la sécurité"/>
          <xsd:enumeration value="je maitrise les exigences"/>
          <xsd:enumeration value="je manage la performance commerciale"/>
          <xsd:enumeration value="je me déplace"/>
          <xsd:enumeration value="je me forme"/>
          <xsd:enumeration value="je mène des évaluations SSI"/>
          <xsd:enumeration value="je mesure la performance"/>
          <xsd:enumeration value="je m'informe (évolution professionnelle)"/>
          <xsd:enumeration value="je m'informe (gestion SI)"/>
          <xsd:enumeration value="je m'informe (organisation)"/>
          <xsd:enumeration value="je m'informe (processus)"/>
          <xsd:enumeration value="je m'informe (référentiel métiers OAB – Fonctions support)"/>
          <xsd:enumeration value="je m'informe (référentiel métiers OAB – Production)"/>
          <xsd:enumeration value="je m'informe (référentiel métiers Ex-IT&amp;L@bs)"/>
          <xsd:enumeration value="je m'informe (santé prévoyance)"/>
          <xsd:enumeration value="je pars en mission"/>
          <xsd:enumeration value="je participe à l'amélioration continue"/>
          <xsd:enumeration value="je pilote la sous-traitance"/>
          <xsd:enumeration value="je pilote le projet"/>
          <xsd:enumeration value="je pilote le projet DQPO"/>
          <xsd:enumeration value="je pilote un projet Agile"/>
          <xsd:enumeration value="je pilote une incubation"/>
          <xsd:enumeration value="je pilote une TMA"/>
          <xsd:enumeration value="je pilote une TRA"/>
          <xsd:enumeration value="je qualifie les livrables"/>
          <xsd:enumeration value="je réalise des revues avec le manager"/>
          <xsd:enumeration value="je recrute"/>
          <xsd:enumeration value="je sollicite le support infra aux projets"/>
          <xsd:enumeration value="j'élabore la solution technique"/>
          <xsd:enumeration value="j’établis des business plans"/>
          <xsd:enumeration value="j'évalue l'application des processus"/>
          <xsd:enumeration value="j'organise des formations pour les clients"/>
          <xsd:enumeration value="je pilote la sous-traitance"/>
        </xsd:restriction>
      </xsd:simpleType>
    </xsd:element>
    <xsd:element name="métier" ma:index="11" nillable="true" ma:displayName="métier" ma:default="Chef de Projet" ma:internalName="m_x00e9_tier">
      <xsd:complexType>
        <xsd:complexContent>
          <xsd:extension base="dms:MultiChoice">
            <xsd:sequence>
              <xsd:element name="Value" maxOccurs="unbounded" minOccurs="0" nillable="true">
                <xsd:simpleType>
                  <xsd:restriction base="dms:Choice">
                    <xsd:enumeration value="Architecte"/>
                    <xsd:enumeration value="Ingénieur AVV"/>
                    <xsd:enumeration value="Chef de Projet"/>
                    <xsd:enumeration value="Développeur"/>
                    <xsd:enumeration value="Expert sécurité des SI"/>
                    <xsd:enumeration value="Fonctions support"/>
                    <xsd:enumeration value="Ingénieur Commercial"/>
                    <xsd:enumeration value="Ingénieur Qualité"/>
                    <xsd:enumeration value="Manager"/>
                    <xsd:enumeration value="Responsable de configuration"/>
                    <xsd:enumeration value="Responsable de qualification"/>
                    <xsd:enumeration value="Responsable fonctionnel"/>
                    <xsd:enumeration value="Responsable Technique"/>
                  </xsd:restriction>
                </xsd:simpleType>
              </xsd:element>
            </xsd:sequence>
          </xsd:extension>
        </xsd:complexContent>
      </xsd:complexType>
    </xsd:element>
    <xsd:element name="ERQ" ma:index="12" nillable="true" ma:displayName="ERQ" ma:default="0" ma:internalName="ERQ">
      <xsd:simpleType>
        <xsd:restriction base="dms:Boolean"/>
      </xsd:simpleType>
    </xsd:element>
    <xsd:element name="historique" ma:index="13" nillable="true" ma:displayName="Historique" ma:internalName="historique">
      <xsd:simpleType>
        <xsd:restriction base="dms:Note"/>
      </xsd:simpleType>
    </xsd:element>
    <xsd:element name="auteur_x0020_de_x0020_la_x0020_modification" ma:index="14" nillable="true" ma:displayName="auteur de la modification" ma:internalName="auteur_x0020_de_x0020_la_x0020_modification">
      <xsd:simpleType>
        <xsd:restriction base="dms:Text">
          <xsd:maxLength value="255"/>
        </xsd:restriction>
      </xsd:simpleType>
    </xsd:element>
    <xsd:element name="lien_x0020_document" ma:index="15" nillable="true" ma:displayName="lien document" ma:internalName="lien_x0020_document">
      <xsd:simpleType>
        <xsd:restriction base="dms:Note">
          <xsd:maxLength value="255"/>
        </xsd:restriction>
      </xsd:simpleType>
    </xsd:element>
    <xsd:element name="TaxCatchAll" ma:index="19" nillable="true" ma:displayName="Colonne Attraper tout de Taxonomie" ma:hidden="true" ma:list="{9b8389a9-c2ff-4e1c-bfe8-019b81f7b612}" ma:internalName="TaxCatchAll" ma:showField="CatchAllData" ma:web="562ab9f7-2fb1-48c6-b85d-dfc4cada82b8">
      <xsd:complexType>
        <xsd:complexContent>
          <xsd:extension base="dms:MultiChoiceLookup">
            <xsd:sequence>
              <xsd:element name="Value" type="dms:Lookup" maxOccurs="unbounded" minOccurs="0" nillable="true"/>
            </xsd:sequence>
          </xsd:extension>
        </xsd:complexContent>
      </xsd:complexType>
    </xsd:element>
    <xsd:element name="SharedWithUsers" ma:index="27"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Description0 xmlns="0d84da4c-a624-4668-a07e-1113b9f9d396">CR à rédiger à chaque Réunion d'Avancement avec le Client.</Description0>
    <Référence xmlns="562ab9f7-2fb1-48c6-b85d-dfc4cada82b8">CRAC_ppt</Référence>
    <Processus xmlns="562ab9f7-2fb1-48c6-b85d-dfc4cada82b8">R2 Build</Processus>
    <historique xmlns="562ab9f7-2fb1-48c6-b85d-dfc4cada82b8">MAJ du format ppt du CRAC avec nouvelle chartre graphique
</historique>
    <Catégorie_x0020_du_x0020_document xmlns="562ab9f7-2fb1-48c6-b85d-dfc4cada82b8">Modèle</Catégorie_x0020_du_x0020_document>
    <auteur_x0020_de_x0020_la_x0020_modification xmlns="562ab9f7-2fb1-48c6-b85d-dfc4cada82b8">Garance BADINA</auteur_x0020_de_x0020_la_x0020_modification>
    <ID_Version xmlns="562ab9f7-2fb1-48c6-b85d-dfc4cada82b8">2</ID_Version>
    <ERQ xmlns="562ab9f7-2fb1-48c6-b85d-dfc4cada82b8">true</ERQ>
    <Activités xmlns="562ab9f7-2fb1-48c6-b85d-dfc4cada82b8">je pilote le projet</Activités>
    <TaxCatchAll xmlns="562ab9f7-2fb1-48c6-b85d-dfc4cada82b8"/>
    <métier xmlns="562ab9f7-2fb1-48c6-b85d-dfc4cada82b8">
      <Value>Chef de Projet</Value>
    </métier>
    <lien_x0020_document xmlns="562ab9f7-2fb1-48c6-b85d-dfc4cada82b8">CRAC_EN</lien_x0020_document>
    <date_version xmlns="562ab9f7-2fb1-48c6-b85d-dfc4cada82b8">2017-12-18T23:00:00+00:00</date_version>
    <Processus_lien xmlns="0d84da4c-a624-4668-a07e-1113b9f9d396">inconnu</Processus_lien>
  </documentManagement>
</p:properties>
</file>

<file path=customXml/itemProps1.xml><?xml version="1.0" encoding="utf-8"?>
<ds:datastoreItem xmlns:ds="http://schemas.openxmlformats.org/officeDocument/2006/customXml" ds:itemID="{1B5C7948-2CB2-404C-9D9F-AE3E3B09E4B1}"/>
</file>

<file path=customXml/itemProps2.xml><?xml version="1.0" encoding="utf-8"?>
<ds:datastoreItem xmlns:ds="http://schemas.openxmlformats.org/officeDocument/2006/customXml" ds:itemID="{F722B939-AFC8-4B8D-8955-C8D20EB4D91D}"/>
</file>

<file path=customXml/itemProps3.xml><?xml version="1.0" encoding="utf-8"?>
<ds:datastoreItem xmlns:ds="http://schemas.openxmlformats.org/officeDocument/2006/customXml" ds:itemID="{4C5A8FD7-198D-485D-93AD-18D909CC940B}"/>
</file>

<file path=customXml/itemProps4.xml><?xml version="1.0" encoding="utf-8"?>
<ds:datastoreItem xmlns:ds="http://schemas.openxmlformats.org/officeDocument/2006/customXml" ds:itemID="{7DCDE6CB-EC0C-4C24-A218-A380B2177152}"/>
</file>

<file path=docProps/app.xml><?xml version="1.0" encoding="utf-8"?>
<Properties xmlns="http://schemas.openxmlformats.org/officeDocument/2006/extended-properties" xmlns:vt="http://schemas.openxmlformats.org/officeDocument/2006/docPropsVTypes">
  <Template/>
  <TotalTime>12701</TotalTime>
  <Words>1756</Words>
  <Application>Microsoft Office PowerPoint</Application>
  <PresentationFormat>Affichage à l'écran (4:3)</PresentationFormat>
  <Paragraphs>500</Paragraphs>
  <Slides>25</Slides>
  <Notes>24</Notes>
  <HiddenSlides>3</HiddenSlides>
  <MMClips>0</MMClips>
  <ScaleCrop>false</ScaleCrop>
  <HeadingPairs>
    <vt:vector size="4" baseType="variant">
      <vt:variant>
        <vt:lpstr>Thème</vt:lpstr>
      </vt:variant>
      <vt:variant>
        <vt:i4>4</vt:i4>
      </vt:variant>
      <vt:variant>
        <vt:lpstr>Titres des diapositives</vt:lpstr>
      </vt:variant>
      <vt:variant>
        <vt:i4>25</vt:i4>
      </vt:variant>
    </vt:vector>
  </HeadingPairs>
  <TitlesOfParts>
    <vt:vector size="29" baseType="lpstr">
      <vt:lpstr>1_orange_presentationbasique</vt:lpstr>
      <vt:lpstr>orange_presentationbasique</vt:lpstr>
      <vt:lpstr>4_orange_presentationbasique</vt:lpstr>
      <vt:lpstr>3_orange_presentationbasique</vt:lpstr>
      <vt:lpstr>Présentation PowerPoint</vt:lpstr>
      <vt:lpstr>Présentation PowerPoint</vt:lpstr>
      <vt:lpstr>Participants</vt:lpstr>
      <vt:lpstr>Présentation PowerPoint</vt:lpstr>
      <vt:lpstr>Diffusion</vt:lpstr>
      <vt:lpstr>Synthèses</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vt:lpstr>
      <vt:lpstr>Présentation PowerPoint</vt:lpstr>
      <vt:lpstr>13. Documents applicables et de référence</vt:lpstr>
      <vt:lpstr>14. Définitions et abréviations</vt:lpstr>
    </vt:vector>
  </TitlesOfParts>
  <Manager>&lt;Responsable_Document&gt;</Manager>
  <Company>Orange Application for Business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Compte-Rendu d'Avancement Client</dc:title>
  <dc:subject>&lt;Sujet_Document&gt;</dc:subject>
  <dc:creator>P. NOM</dc:creator>
  <cp:lastModifiedBy>BADINA Garance</cp:lastModifiedBy>
  <cp:revision>444</cp:revision>
  <cp:lastPrinted>2006-12-08T11:02:13Z</cp:lastPrinted>
  <dcterms:created xsi:type="dcterms:W3CDTF">2007-10-02T21:50:48Z</dcterms:created>
  <dcterms:modified xsi:type="dcterms:W3CDTF">2017-12-19T14:20:58Z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&lt;Client&gt;</vt:lpwstr>
  </property>
  <property fmtid="{D5CDD505-2E9C-101B-9397-08002B2CF9AE}" pid="3" name="Classification">
    <vt:lpwstr>Interne IT&amp;L@bs</vt:lpwstr>
  </property>
  <property fmtid="{D5CDD505-2E9C-101B-9397-08002B2CF9AE}" pid="4" name="Code Projet">
    <vt:lpwstr>&lt;Code_projet&gt;</vt:lpwstr>
  </property>
  <property fmtid="{D5CDD505-2E9C-101B-9397-08002B2CF9AE}" pid="5" name="Titre projet">
    <vt:lpwstr>&lt;Titre_projet&gt;</vt:lpwstr>
  </property>
  <property fmtid="{D5CDD505-2E9C-101B-9397-08002B2CF9AE}" pid="6" name="Version">
    <vt:lpwstr>&lt;Version&gt;</vt:lpwstr>
  </property>
  <property fmtid="{D5CDD505-2E9C-101B-9397-08002B2CF9AE}" pid="7" name="Date de version">
    <vt:lpwstr>JJ/MM/AAAA</vt:lpwstr>
  </property>
  <property fmtid="{D5CDD505-2E9C-101B-9397-08002B2CF9AE}" pid="8" name="Order">
    <vt:r8>63400</vt:r8>
  </property>
  <property fmtid="{D5CDD505-2E9C-101B-9397-08002B2CF9AE}" pid="9" name="Sous Processus">
    <vt:lpwstr>je pilote le projet</vt:lpwstr>
  </property>
  <property fmtid="{D5CDD505-2E9C-101B-9397-08002B2CF9AE}" pid="10" name="Référence">
    <vt:lpwstr>XXXnnn-CRAC</vt:lpwstr>
  </property>
  <property fmtid="{D5CDD505-2E9C-101B-9397-08002B2CF9AE}" pid="11" name="ContentTypeId">
    <vt:lpwstr>0x0101004B9CE0DA69F15A45AF2A86CC955BF1B7</vt:lpwstr>
  </property>
</Properties>
</file>