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A33B-3D69-DB49-8301-2541BDE21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3A21E-43E3-8C85-7934-604912CA7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9758-C623-3A8E-CF1B-C341029D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4687-4F32-044D-94C8-9723DB464583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06F3E-AF3C-7D61-1CF2-5D58B353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52CE-F401-B488-1F2A-819CC32E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DD00-0E22-444D-93DB-347EAD8C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5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6033-B4C4-0F28-17F2-9139753B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9BD7D-84F4-B045-6125-E00F1F800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CB42-B320-DFFA-0B41-537C7D62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4687-4F32-044D-94C8-9723DB464583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9291B-52EC-8C6B-3C5F-3E1CD2D0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55C6-CD9C-7E40-5706-71012A95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DD00-0E22-444D-93DB-347EAD8C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1BC4C-F302-9DE5-17A0-D7692BDA3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D272D-CF02-F6CC-E4D5-B442A45A8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3F323-DACC-48E2-6401-054CF827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4687-4F32-044D-94C8-9723DB464583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0FA83-FB6D-F064-274A-6C0548E7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F79F-0FC5-A006-B77D-C3F2330A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DD00-0E22-444D-93DB-347EAD8C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0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214F-6E1F-8AC0-DAF6-4D668C7C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83CD-3CFD-C11B-9ED3-F013D377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1EFA-CC28-6193-224D-6B5AE5D4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4687-4F32-044D-94C8-9723DB464583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E61CA-D289-B6B6-E45C-47D0F6E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34F2-5837-1ACF-BB78-4AD0F765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DD00-0E22-444D-93DB-347EAD8C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0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97AA-4942-D182-8DE1-A931E26B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E6EAD-3D6D-C598-A38C-374C1150F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2898B-E0E5-524E-E679-8F0F8746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4687-4F32-044D-94C8-9723DB464583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D831A-784B-81AD-2D9D-19E93262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B384-9A45-F8B9-1B93-8FCDF232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DD00-0E22-444D-93DB-347EAD8C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1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A08F-2718-D2D5-2452-94D24C9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144A-F6DE-A0E6-81F9-2A9F041FB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3517A-AE2F-69B7-A58E-8A76FCD62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3C606-0E9B-C3A2-E08D-7A807ED6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4687-4F32-044D-94C8-9723DB464583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7123-C7A2-7545-4917-D4022C11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924B0-E41B-4365-28DE-9EE362F0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DD00-0E22-444D-93DB-347EAD8C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2452-ED49-7D35-6914-76B0AF7D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48515-1041-41E5-EDC4-117F7413F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2552F-FB41-E966-3B1B-95CFA26D3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0532F-124C-DD25-9F97-E2ECF84A9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4DF29-AC6C-C07D-4E90-C15A09D8C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9AFAC-84AA-0DEA-1BF5-614D09A4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4687-4F32-044D-94C8-9723DB464583}" type="datetimeFigureOut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E3EC9-03E9-E4DB-1B28-6A906729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55561-33DE-48BD-823F-69AB8888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DD00-0E22-444D-93DB-347EAD8C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55C6-A50E-E5B2-DFED-7C4C0C6B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BF32B-6A6D-9ABA-6390-E166FF37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4687-4F32-044D-94C8-9723DB464583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B64D6-346E-0808-FD31-7A084632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19BD0-F297-7804-D829-7AE4F7AF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DD00-0E22-444D-93DB-347EAD8C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9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F3075-2513-48D1-F4B3-6CCCE3D6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4687-4F32-044D-94C8-9723DB464583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ABB56-23DB-EEC5-521B-9906A61A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20C7B-8342-E6EE-5109-479A6472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DD00-0E22-444D-93DB-347EAD8C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6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E886-E563-0FC1-62EC-BE04BE12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894D-FDF7-DBF6-5F23-512739CFB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AE663-EA94-BEA5-C885-03F21C17D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62EF5-F773-3747-12E6-F4EF456B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4687-4F32-044D-94C8-9723DB464583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364FE-C938-0633-3AF9-15CC52E3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B200-AB97-8225-2F97-9184C916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DD00-0E22-444D-93DB-347EAD8C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C913-156E-AAF4-3874-6334952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28176-2E33-D8A0-3B89-B21A50538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C265F-24B9-B43B-FCFC-8C6AC8075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7A1E3-2588-1A79-8473-A02B53E8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4687-4F32-044D-94C8-9723DB464583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3F114-FE0E-6539-6234-0F083867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4A658-C882-A60C-5A3B-F9648FB1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DD00-0E22-444D-93DB-347EAD8C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2EE5B-E8AA-086B-28B4-04786E87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8F066-B8F7-C3A4-D893-97860B76A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D775-2CBE-898A-2CD0-ADF4292DC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A4687-4F32-044D-94C8-9723DB464583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71F1-8E2D-255E-6D40-24A984869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EDCF2-2AB6-9990-0196-FD7BA5A2C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DD00-0E22-444D-93DB-347EAD8C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3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checkered pattern&#10;&#10;Description automatically generated">
            <a:extLst>
              <a:ext uri="{FF2B5EF4-FFF2-40B4-BE49-F238E27FC236}">
                <a16:creationId xmlns:a16="http://schemas.microsoft.com/office/drawing/2014/main" id="{EB8DF835-4E2B-789B-5644-24EB07319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0"/>
          <a:stretch/>
        </p:blipFill>
        <p:spPr>
          <a:xfrm>
            <a:off x="2465230" y="100012"/>
            <a:ext cx="6632590" cy="6629401"/>
          </a:xfrm>
          <a:prstGeom prst="rect">
            <a:avLst/>
          </a:prstGeom>
          <a:ln w="127000">
            <a:solidFill>
              <a:schemeClr val="tx1"/>
            </a:solidFill>
          </a:ln>
        </p:spPr>
      </p:pic>
      <p:pic>
        <p:nvPicPr>
          <p:cNvPr id="9" name="Picture 8" descr="A cartoon of a mouse&#10;&#10;Description automatically generated">
            <a:extLst>
              <a:ext uri="{FF2B5EF4-FFF2-40B4-BE49-F238E27FC236}">
                <a16:creationId xmlns:a16="http://schemas.microsoft.com/office/drawing/2014/main" id="{7A8D336C-58B6-76B5-E027-02190580E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942" y="2614612"/>
            <a:ext cx="1884365" cy="1857375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93DDBFEA-9AD7-A989-99A8-85400C326C3F}"/>
              </a:ext>
            </a:extLst>
          </p:cNvPr>
          <p:cNvSpPr/>
          <p:nvPr/>
        </p:nvSpPr>
        <p:spPr>
          <a:xfrm>
            <a:off x="2919827" y="1308298"/>
            <a:ext cx="5544974" cy="4671992"/>
          </a:xfrm>
          <a:custGeom>
            <a:avLst/>
            <a:gdLst>
              <a:gd name="connsiteX0" fmla="*/ 3309523 w 5544974"/>
              <a:gd name="connsiteY0" fmla="*/ 3149402 h 4671992"/>
              <a:gd name="connsiteX1" fmla="*/ 2852323 w 5544974"/>
              <a:gd name="connsiteY1" fmla="*/ 4106665 h 4671992"/>
              <a:gd name="connsiteX2" fmla="*/ 623473 w 5544974"/>
              <a:gd name="connsiteY2" fmla="*/ 2806502 h 4671992"/>
              <a:gd name="connsiteX3" fmla="*/ 2266535 w 5544974"/>
              <a:gd name="connsiteY3" fmla="*/ 2120702 h 4671992"/>
              <a:gd name="connsiteX4" fmla="*/ 2080798 w 5544974"/>
              <a:gd name="connsiteY4" fmla="*/ 3306565 h 4671992"/>
              <a:gd name="connsiteX5" fmla="*/ 2738023 w 5544974"/>
              <a:gd name="connsiteY5" fmla="*/ 3506590 h 4671992"/>
              <a:gd name="connsiteX6" fmla="*/ 3738148 w 5544974"/>
              <a:gd name="connsiteY6" fmla="*/ 4163815 h 4671992"/>
              <a:gd name="connsiteX7" fmla="*/ 4152485 w 5544974"/>
              <a:gd name="connsiteY7" fmla="*/ 2920802 h 4671992"/>
              <a:gd name="connsiteX8" fmla="*/ 4538248 w 5544974"/>
              <a:gd name="connsiteY8" fmla="*/ 4220965 h 4671992"/>
              <a:gd name="connsiteX9" fmla="*/ 5495510 w 5544974"/>
              <a:gd name="connsiteY9" fmla="*/ 391915 h 4671992"/>
              <a:gd name="connsiteX10" fmla="*/ 2838035 w 5544974"/>
              <a:gd name="connsiteY10" fmla="*/ 191890 h 4671992"/>
              <a:gd name="connsiteX11" fmla="*/ 523460 w 5544974"/>
              <a:gd name="connsiteY11" fmla="*/ 977702 h 4671992"/>
              <a:gd name="connsiteX12" fmla="*/ 680623 w 5544974"/>
              <a:gd name="connsiteY12" fmla="*/ 4649590 h 4671992"/>
              <a:gd name="connsiteX13" fmla="*/ 9110 w 5544974"/>
              <a:gd name="connsiteY13" fmla="*/ 2435027 h 4671992"/>
              <a:gd name="connsiteX14" fmla="*/ 1252123 w 5544974"/>
              <a:gd name="connsiteY14" fmla="*/ 691952 h 4671992"/>
              <a:gd name="connsiteX15" fmla="*/ 1537873 w 5544974"/>
              <a:gd name="connsiteY15" fmla="*/ 906265 h 4671992"/>
              <a:gd name="connsiteX16" fmla="*/ 1537873 w 5544974"/>
              <a:gd name="connsiteY16" fmla="*/ 906265 h 4671992"/>
              <a:gd name="connsiteX17" fmla="*/ 1537873 w 5544974"/>
              <a:gd name="connsiteY17" fmla="*/ 906265 h 467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44974" h="4671992">
                <a:moveTo>
                  <a:pt x="3309523" y="3149402"/>
                </a:moveTo>
                <a:cubicBezTo>
                  <a:pt x="3304760" y="3656608"/>
                  <a:pt x="3299998" y="4163815"/>
                  <a:pt x="2852323" y="4106665"/>
                </a:cubicBezTo>
                <a:cubicBezTo>
                  <a:pt x="2404648" y="4049515"/>
                  <a:pt x="721104" y="3137496"/>
                  <a:pt x="623473" y="2806502"/>
                </a:cubicBezTo>
                <a:cubicBezTo>
                  <a:pt x="525842" y="2475508"/>
                  <a:pt x="2023648" y="2037358"/>
                  <a:pt x="2266535" y="2120702"/>
                </a:cubicBezTo>
                <a:cubicBezTo>
                  <a:pt x="2509422" y="2204046"/>
                  <a:pt x="2002217" y="3075584"/>
                  <a:pt x="2080798" y="3306565"/>
                </a:cubicBezTo>
                <a:cubicBezTo>
                  <a:pt x="2159379" y="3537546"/>
                  <a:pt x="2461798" y="3363715"/>
                  <a:pt x="2738023" y="3506590"/>
                </a:cubicBezTo>
                <a:cubicBezTo>
                  <a:pt x="3014248" y="3649465"/>
                  <a:pt x="3502404" y="4261446"/>
                  <a:pt x="3738148" y="4163815"/>
                </a:cubicBezTo>
                <a:cubicBezTo>
                  <a:pt x="3973892" y="4066184"/>
                  <a:pt x="4019135" y="2911277"/>
                  <a:pt x="4152485" y="2920802"/>
                </a:cubicBezTo>
                <a:cubicBezTo>
                  <a:pt x="4285835" y="2930327"/>
                  <a:pt x="4314411" y="4642446"/>
                  <a:pt x="4538248" y="4220965"/>
                </a:cubicBezTo>
                <a:cubicBezTo>
                  <a:pt x="4762085" y="3799484"/>
                  <a:pt x="5778879" y="1063427"/>
                  <a:pt x="5495510" y="391915"/>
                </a:cubicBezTo>
                <a:cubicBezTo>
                  <a:pt x="5212141" y="-279597"/>
                  <a:pt x="3666710" y="94259"/>
                  <a:pt x="2838035" y="191890"/>
                </a:cubicBezTo>
                <a:cubicBezTo>
                  <a:pt x="2009360" y="289521"/>
                  <a:pt x="883029" y="234752"/>
                  <a:pt x="523460" y="977702"/>
                </a:cubicBezTo>
                <a:cubicBezTo>
                  <a:pt x="163891" y="1720652"/>
                  <a:pt x="766348" y="4406703"/>
                  <a:pt x="680623" y="4649590"/>
                </a:cubicBezTo>
                <a:cubicBezTo>
                  <a:pt x="594898" y="4892478"/>
                  <a:pt x="-86140" y="3094633"/>
                  <a:pt x="9110" y="2435027"/>
                </a:cubicBezTo>
                <a:cubicBezTo>
                  <a:pt x="104360" y="1775421"/>
                  <a:pt x="997329" y="946746"/>
                  <a:pt x="1252123" y="691952"/>
                </a:cubicBezTo>
                <a:cubicBezTo>
                  <a:pt x="1506917" y="437158"/>
                  <a:pt x="1537873" y="906265"/>
                  <a:pt x="1537873" y="906265"/>
                </a:cubicBezTo>
                <a:lnTo>
                  <a:pt x="1537873" y="906265"/>
                </a:lnTo>
                <a:lnTo>
                  <a:pt x="1537873" y="906265"/>
                </a:lnTo>
              </a:path>
            </a:pathLst>
          </a:custGeom>
          <a:noFill/>
          <a:ln w="825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balsamm</dc:creator>
  <cp:lastModifiedBy>avi balsamm</cp:lastModifiedBy>
  <cp:revision>1</cp:revision>
  <dcterms:created xsi:type="dcterms:W3CDTF">2023-08-07T16:14:49Z</dcterms:created>
  <dcterms:modified xsi:type="dcterms:W3CDTF">2023-08-09T06:56:15Z</dcterms:modified>
</cp:coreProperties>
</file>