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271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E82D3-24EB-714A-8D3C-41D76302A79E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F6FEB-E74F-D142-B986-32DC85EE3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Kruskal-Wallis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9681E-CC2C-804E-8DCD-6078D4202E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1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90B5-EB17-D649-BA6D-43AA6E4DA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05392-876C-5A48-968B-EF6E73C00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0F7CE-21F3-674F-9ABA-1B4FB152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667-A5B7-9741-B0F7-08022F11F59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25A0-12A4-3F49-9E01-61C98403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4275-BD20-8148-B4DE-561D3C9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81FD-E669-CC4C-AC44-63BC5539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BE50-B2BB-8E43-B82C-080AFA4E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BEAC4-BE52-504F-951C-7980B8CB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3071-FEF9-DF44-9627-8FD936C5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667-A5B7-9741-B0F7-08022F11F59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800A-9288-3043-B1B3-3A66F072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5C944-BCF3-8445-827C-C50138B2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81FD-E669-CC4C-AC44-63BC5539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5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3D764-E4DE-6545-B482-C10722B79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54A4C-36C2-CA43-922E-31CA65722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0AA2-DA5A-5A42-84CA-2BAE952A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667-A5B7-9741-B0F7-08022F11F59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C97FA-A221-D048-901E-B352CD6A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0F165-CAF2-FD4D-852C-16BBC795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81FD-E669-CC4C-AC44-63BC5539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3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69F9-66A9-254C-87AD-F78C379A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0866-F4A5-F24C-A4E7-650725B9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6739D-34D3-0146-96D6-157B0A8F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667-A5B7-9741-B0F7-08022F11F59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0863A-ADCB-E241-8F48-2A566F9F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73EC6-E8B0-F045-AE1D-1386C9B3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81FD-E669-CC4C-AC44-63BC5539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2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9BCC-83B8-D949-A2D8-5E4F1CC4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4E699-BD83-914E-BE6A-3DAD6FB1B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779AF-9E39-1348-BBED-E14521EF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667-A5B7-9741-B0F7-08022F11F59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76917-53C4-3C4A-B500-64A5C4AA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7FAA2-B76A-7049-8CAC-8618E218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81FD-E669-CC4C-AC44-63BC5539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1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F36A-C8BF-A246-9B8A-CD2F67F6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3480-2FAF-354C-9088-6ADAEDB1B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6C91D-010A-DD45-99A7-F3A9B441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99B3A-32CC-D04F-97C6-CFA7E4D1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667-A5B7-9741-B0F7-08022F11F59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B22FE-10E5-E84C-AFE4-973BFDC9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93756-1598-7C4A-9A9B-5564F0A8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81FD-E669-CC4C-AC44-63BC5539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1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617F-8FF7-F84B-97AE-BF76C204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1EEF9-452B-5340-8D10-42A18B3EC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BABAC-2B11-EE4D-8AD5-9F31F8CB8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F69A2-0789-BF49-AA5B-C6854D0B6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9C864-96DD-6546-A83D-6A0EFDE51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C402F-590B-014F-8414-9338352B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667-A5B7-9741-B0F7-08022F11F59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2D3A2-47BA-A249-94DE-DEA3D66D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86671-98CB-1B43-9A47-BB979DD9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81FD-E669-CC4C-AC44-63BC5539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8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7CAD-1E7C-BA4E-9089-9ABBF308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8AFB1-38C1-A445-9424-44F169A0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667-A5B7-9741-B0F7-08022F11F59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7ABD4-129C-6B45-80F5-F5E8D1D7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CA4F8-9D88-7648-9792-76E1DACA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81FD-E669-CC4C-AC44-63BC5539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62E31-7255-0242-9A41-F34669E2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667-A5B7-9741-B0F7-08022F11F59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49C39-BD1D-9446-BD9B-AC8D58C4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18846-4B0E-724C-A774-A7C6CC99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81FD-E669-CC4C-AC44-63BC5539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3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BA07-49F0-984C-8CD6-3CD61C50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A1FA-B7EB-134B-AD23-102F05F8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A125D-5891-A549-9905-6902E9110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8802D-04C6-7B46-820A-D3C720CB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667-A5B7-9741-B0F7-08022F11F59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DACF0-4E45-2240-8163-998A3B24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8106-0AD9-DF4C-9DB3-0F1753E6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81FD-E669-CC4C-AC44-63BC5539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FEEF-90C8-614C-BA43-69923CEA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018C7-D8A0-A14C-8EFD-8F82EF65E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5903A-0564-124A-9B22-EBD777471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0E6A5-387F-AE43-8AE2-FB9F2879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3667-A5B7-9741-B0F7-08022F11F59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30262-031C-594B-AA70-52F4DA6D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65DED-6F33-D345-8A63-606E3EDC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81FD-E669-CC4C-AC44-63BC5539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B083B-BAE7-2B4B-8762-B28DB151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EBF8-C780-584E-A3AB-20529D66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64C06-61C1-EB4A-9E72-8AE993EB7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A3667-A5B7-9741-B0F7-08022F11F59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6250-CD5C-CA4C-B6EC-56B0DD8F8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1A8B2-E1A2-0249-898B-4C7C4FBC9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81FD-E669-CC4C-AC44-63BC5539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B485-42C2-8F42-A714-F7AAB5E1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What is the problem and what do about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BCAE7-61B0-6C4F-B5C1-D4381874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Problem: </a:t>
            </a:r>
            <a:r>
              <a:rPr lang="en-US" dirty="0">
                <a:latin typeface="Garamond" panose="02020404030301010803" pitchFamily="18" charset="0"/>
              </a:rPr>
              <a:t>I suspect that there’s some “voltage noise” showing up in some chambers more than others.</a:t>
            </a:r>
          </a:p>
          <a:p>
            <a:r>
              <a:rPr lang="en-US" b="1" dirty="0">
                <a:latin typeface="Garamond" panose="02020404030301010803" pitchFamily="18" charset="0"/>
              </a:rPr>
              <a:t>Goal: </a:t>
            </a:r>
            <a:r>
              <a:rPr lang="en-US" dirty="0">
                <a:latin typeface="Garamond" panose="02020404030301010803" pitchFamily="18" charset="0"/>
              </a:rPr>
              <a:t>Need to eliminate this noise without affecting the integrity of other files/without affecting the ability of the python scripts to determine true drops in voltage.</a:t>
            </a:r>
          </a:p>
          <a:p>
            <a:r>
              <a:rPr lang="en-US" b="1" dirty="0">
                <a:latin typeface="Garamond" panose="02020404030301010803" pitchFamily="18" charset="0"/>
              </a:rPr>
              <a:t>Process</a:t>
            </a:r>
            <a:r>
              <a:rPr lang="en-US" dirty="0">
                <a:latin typeface="Garamond" panose="02020404030301010803" pitchFamily="18" charset="0"/>
              </a:rPr>
              <a:t>: First, explore these differences between chamber. Do so by writing an R script that reads the data and uses a Kruskal-Wallis test. Then, explore the Python scripts (specifically the </a:t>
            </a:r>
            <a:r>
              <a:rPr lang="en-US">
                <a:latin typeface="Garamond" panose="02020404030301010803" pitchFamily="18" charset="0"/>
              </a:rPr>
              <a:t>standardization script) and </a:t>
            </a:r>
            <a:r>
              <a:rPr lang="en-US" dirty="0">
                <a:latin typeface="Garamond" panose="02020404030301010803" pitchFamily="18" charset="0"/>
              </a:rPr>
              <a:t>see why this noise is being picked up and how we can make the Python scripts more robust. </a:t>
            </a:r>
          </a:p>
        </p:txBody>
      </p:sp>
    </p:spTree>
    <p:extLst>
      <p:ext uri="{BB962C8B-B14F-4D97-AF65-F5344CB8AC3E}">
        <p14:creationId xmlns:p14="http://schemas.microsoft.com/office/powerpoint/2010/main" val="131913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1C61F2-F420-784D-933C-88AAB0DA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93" y="-254602"/>
            <a:ext cx="11749364" cy="1181360"/>
          </a:xfrm>
        </p:spPr>
        <p:txBody>
          <a:bodyPr/>
          <a:lstStyle/>
          <a:p>
            <a:r>
              <a:rPr lang="en-US" dirty="0" err="1">
                <a:latin typeface="Garamond" panose="02020404030301010803" pitchFamily="18" charset="0"/>
              </a:rPr>
              <a:t>Proxi</a:t>
            </a:r>
            <a:r>
              <a:rPr lang="en-US" dirty="0">
                <a:latin typeface="Garamond" panose="02020404030301010803" pitchFamily="18" charset="0"/>
              </a:rPr>
              <a:t> For Voltage Noise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002B2E-2D10-D846-BF9C-A95223C1480C}"/>
              </a:ext>
            </a:extLst>
          </p:cNvPr>
          <p:cNvSpPr/>
          <p:nvPr/>
        </p:nvSpPr>
        <p:spPr>
          <a:xfrm>
            <a:off x="167921" y="1728760"/>
            <a:ext cx="1193250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* set004-2-20-2020-B3_176.txt	39	0	N	82.3073	10:11:00	10:43:00 – saw nothing</a:t>
            </a:r>
          </a:p>
          <a:p>
            <a:r>
              <a:rPr lang="en-US" sz="1400" dirty="0"/>
              <a:t>* set007-2-25-2020-A4_48.txt - completely empty, saw nothing in the recording.</a:t>
            </a:r>
          </a:p>
          <a:p>
            <a:endParaRPr lang="en-US" sz="1400" dirty="0"/>
          </a:p>
          <a:p>
            <a:r>
              <a:rPr lang="en-US" sz="1400" dirty="0"/>
              <a:t>* set010-2-28-2020-A4_113.txt	40	0	N	25.7603	11:26:00	11:57:00 - nothing </a:t>
            </a:r>
          </a:p>
          <a:p>
            <a:r>
              <a:rPr lang="en-US" sz="1400" dirty="0"/>
              <a:t>* set010-2-28-2020-A4_54.txt	35	0	N	21.9905	12:02:00	12:36:00 - nothing</a:t>
            </a:r>
          </a:p>
          <a:p>
            <a:endParaRPr lang="en-US" sz="1400" dirty="0"/>
          </a:p>
          <a:p>
            <a:r>
              <a:rPr lang="en-US" sz="1400" dirty="0"/>
              <a:t>* set011-3-03-2020-A4_123.txt	40	0	N	16.3358	8:46:00	09:22:00 - nothing (just picked up noise)</a:t>
            </a:r>
          </a:p>
          <a:p>
            <a:r>
              <a:rPr lang="en-US" sz="1400" dirty="0"/>
              <a:t>* set011-3-03-2020-B2_18.txt	36	0	N	35.1848	10:06:00	10:38:00 - nothing (just picked up noise)</a:t>
            </a:r>
          </a:p>
          <a:p>
            <a:r>
              <a:rPr lang="en-US" sz="1400" dirty="0"/>
              <a:t>* set011-3-03-2020-B2_187.txt	38	0	N	30.1584	9:29:00	10:01:00 - nothing (just picked up noise)</a:t>
            </a:r>
          </a:p>
          <a:p>
            <a:endParaRPr lang="en-US" sz="1400" dirty="0"/>
          </a:p>
          <a:p>
            <a:r>
              <a:rPr lang="en-US" sz="1400" dirty="0"/>
              <a:t>* set013-3-05-2020-A1_22.txt	37	0	N	22.6188	9:48:00	10:22:00 - just noise </a:t>
            </a:r>
          </a:p>
          <a:p>
            <a:r>
              <a:rPr lang="en-US" sz="1400" dirty="0"/>
              <a:t>* set013-3-05-2020-A1_419.txt	36	0	N	16.9641	10:25:00	11:00:00 - nothing</a:t>
            </a:r>
          </a:p>
          <a:p>
            <a:r>
              <a:rPr lang="en-US" sz="1400" dirty="0"/>
              <a:t>* set013-3-05-2020-A4_153.txt	36	0	N	86.7054	10:27:00	11:00:00  - a lot of noise</a:t>
            </a:r>
          </a:p>
          <a:p>
            <a:r>
              <a:rPr lang="en-US" sz="1400" dirty="0"/>
              <a:t>* set013-3-05-2020-A4_41.txt	37	0	N	38.3263	9:50:00	10:22:00 - a lot of noise</a:t>
            </a:r>
          </a:p>
          <a:p>
            <a:endParaRPr lang="en-US" sz="1400" dirty="0"/>
          </a:p>
          <a:p>
            <a:r>
              <a:rPr lang="en-US" sz="1400" dirty="0"/>
              <a:t>* set015-3-09-2020-A1_395.txt	37	0	N	25.7603	9:53:00	10:30:00 - just noise</a:t>
            </a:r>
          </a:p>
          <a:p>
            <a:r>
              <a:rPr lang="en-US" sz="1400" dirty="0"/>
              <a:t>* set015-3-09-2020-A1_211.txt	39	0	N	18.2207	10:32:00	11:09:00 - just noise </a:t>
            </a:r>
          </a:p>
          <a:p>
            <a:r>
              <a:rPr lang="en-US" sz="1400" dirty="0"/>
              <a:t>* set015-3-09-2020-A1_335.txt	35	0	N	29.5301	11:48:00	12:23:00 - just noise</a:t>
            </a:r>
          </a:p>
          <a:p>
            <a:r>
              <a:rPr lang="en-US" sz="1400" dirty="0"/>
              <a:t>* set015-3-09-2020-A1_31.txt	35	0	N	170.2693	12:59:00	13:32:00 - a lot of noise </a:t>
            </a:r>
          </a:p>
          <a:p>
            <a:endParaRPr lang="en-US" sz="1400" dirty="0"/>
          </a:p>
          <a:p>
            <a:r>
              <a:rPr lang="en-US" sz="1400" dirty="0"/>
              <a:t>* set016-3-10-2020-B3_108.txt	36	0	N	18.8490	11:26:00	11:56:00 - just noise</a:t>
            </a:r>
          </a:p>
          <a:p>
            <a:r>
              <a:rPr lang="en-US" sz="1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B9724B-B74D-E647-A5BE-E081F554651C}"/>
              </a:ext>
            </a:extLst>
          </p:cNvPr>
          <p:cNvSpPr/>
          <p:nvPr/>
        </p:nvSpPr>
        <p:spPr>
          <a:xfrm>
            <a:off x="391296" y="611621"/>
            <a:ext cx="10976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Why might the recordings get such large false readings? Mostly due to voltage noise. - Chambers with the most noise could be approximated based on those with large distances.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EABA5D-5044-7C41-BD03-8031C4DDC4AC}"/>
              </a:ext>
            </a:extLst>
          </p:cNvPr>
          <p:cNvSpPr/>
          <p:nvPr/>
        </p:nvSpPr>
        <p:spPr>
          <a:xfrm>
            <a:off x="391295" y="1397566"/>
            <a:ext cx="109769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filename	           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minute_duration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flew_b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flew              distance.   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time_start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time_end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	-comment</a:t>
            </a:r>
          </a:p>
        </p:txBody>
      </p:sp>
    </p:spTree>
    <p:extLst>
      <p:ext uri="{BB962C8B-B14F-4D97-AF65-F5344CB8AC3E}">
        <p14:creationId xmlns:p14="http://schemas.microsoft.com/office/powerpoint/2010/main" val="421221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B485-42C2-8F42-A714-F7AAB5E1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BCAE7-61B0-6C4F-B5C1-D4381874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Always keep an extra copy. </a:t>
            </a:r>
            <a:r>
              <a:rPr lang="en-US" dirty="0">
                <a:latin typeface="Garamond" panose="02020404030301010803" pitchFamily="18" charset="0"/>
              </a:rPr>
              <a:t>That way if you accidently override a file you have the original.</a:t>
            </a:r>
          </a:p>
          <a:p>
            <a:r>
              <a:rPr lang="en-US" b="1" dirty="0">
                <a:latin typeface="Garamond" panose="02020404030301010803" pitchFamily="18" charset="0"/>
              </a:rPr>
              <a:t>Work small – with one or two files </a:t>
            </a:r>
            <a:r>
              <a:rPr lang="en-US" dirty="0">
                <a:latin typeface="Garamond" panose="02020404030301010803" pitchFamily="18" charset="0"/>
              </a:rPr>
              <a:t>– then slowly expand out to include more files. </a:t>
            </a:r>
          </a:p>
          <a:p>
            <a:r>
              <a:rPr lang="en-US" b="1" dirty="0">
                <a:latin typeface="Garamond" panose="02020404030301010803" pitchFamily="18" charset="0"/>
              </a:rPr>
              <a:t>Check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b="1" dirty="0">
                <a:latin typeface="Garamond" panose="02020404030301010803" pitchFamily="18" charset="0"/>
              </a:rPr>
              <a:t>for all cases</a:t>
            </a:r>
            <a:r>
              <a:rPr lang="en-US" dirty="0">
                <a:latin typeface="Garamond" panose="02020404030301010803" pitchFamily="18" charset="0"/>
              </a:rPr>
              <a:t>, especially that your code doesn’t damage the integrity of bugs that fly continuously. 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7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555</Words>
  <Application>Microsoft Macintosh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Office Theme</vt:lpstr>
      <vt:lpstr>What is the problem and what do about it?</vt:lpstr>
      <vt:lpstr>Proxi For Voltage Noise </vt:lpstr>
      <vt:lpstr>Tips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problem and what do about it?</dc:title>
  <dc:creator>Anastasia Bernat</dc:creator>
  <cp:lastModifiedBy>Anastasia Bernat</cp:lastModifiedBy>
  <cp:revision>11</cp:revision>
  <dcterms:created xsi:type="dcterms:W3CDTF">2020-08-13T18:52:20Z</dcterms:created>
  <dcterms:modified xsi:type="dcterms:W3CDTF">2020-08-14T16:40:44Z</dcterms:modified>
</cp:coreProperties>
</file>