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7DA4C-6289-4228-AF6C-BF3D42E2324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57AC4A-3122-43C5-A6F1-E60C83507A0F}">
      <dgm:prSet/>
      <dgm:spPr/>
      <dgm:t>
        <a:bodyPr/>
        <a:lstStyle/>
        <a:p>
          <a:r>
            <a:rPr lang="en-US" dirty="0"/>
            <a:t>Kill the fluff</a:t>
          </a:r>
        </a:p>
      </dgm:t>
    </dgm:pt>
    <dgm:pt modelId="{9230921D-2181-4D74-813E-49DDA1B009C3}" type="parTrans" cxnId="{F533970E-266A-45A3-9611-CB0B19A42C0D}">
      <dgm:prSet/>
      <dgm:spPr/>
      <dgm:t>
        <a:bodyPr/>
        <a:lstStyle/>
        <a:p>
          <a:endParaRPr lang="en-US"/>
        </a:p>
      </dgm:t>
    </dgm:pt>
    <dgm:pt modelId="{D1FE57EA-C41D-4098-BA11-81DD2E694592}" type="sibTrans" cxnId="{F533970E-266A-45A3-9611-CB0B19A42C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4BAC2A5-4E5A-447E-AA88-AE6321F4E560}">
      <dgm:prSet/>
      <dgm:spPr/>
      <dgm:t>
        <a:bodyPr/>
        <a:lstStyle/>
        <a:p>
          <a:r>
            <a:rPr lang="en-US"/>
            <a:t>Kill empty sections</a:t>
          </a:r>
        </a:p>
      </dgm:t>
    </dgm:pt>
    <dgm:pt modelId="{CF1B1B14-E419-4709-9121-0065130A39FC}" type="parTrans" cxnId="{64A29F81-2325-4D08-B102-D0CDAAB738AD}">
      <dgm:prSet/>
      <dgm:spPr/>
      <dgm:t>
        <a:bodyPr/>
        <a:lstStyle/>
        <a:p>
          <a:endParaRPr lang="en-US"/>
        </a:p>
      </dgm:t>
    </dgm:pt>
    <dgm:pt modelId="{12044AD0-0C06-4BD2-99D7-E3A1113B61FF}" type="sibTrans" cxnId="{64A29F81-2325-4D08-B102-D0CDAAB738A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C2CF692-F420-4675-9CD7-5DF178BFC65F}">
      <dgm:prSet/>
      <dgm:spPr/>
      <dgm:t>
        <a:bodyPr/>
        <a:lstStyle/>
        <a:p>
          <a:r>
            <a:rPr lang="en-US"/>
            <a:t>Kill ‘cut and paste’ stuff</a:t>
          </a:r>
        </a:p>
      </dgm:t>
    </dgm:pt>
    <dgm:pt modelId="{8401627E-70BA-498F-B14A-E939B4EA0B78}" type="parTrans" cxnId="{69BA4D8E-2606-4F59-84FB-D953EAC5A857}">
      <dgm:prSet/>
      <dgm:spPr/>
      <dgm:t>
        <a:bodyPr/>
        <a:lstStyle/>
        <a:p>
          <a:endParaRPr lang="en-US"/>
        </a:p>
      </dgm:t>
    </dgm:pt>
    <dgm:pt modelId="{AE6A5B6F-88A2-4072-A3BE-8E7E3A25384A}" type="sibTrans" cxnId="{69BA4D8E-2606-4F59-84FB-D953EAC5A85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6EAAA9-4D36-4DEA-8EC1-7B4AFA85AA0A}">
      <dgm:prSet/>
      <dgm:spPr/>
      <dgm:t>
        <a:bodyPr/>
        <a:lstStyle/>
        <a:p>
          <a:r>
            <a:rPr lang="en-US"/>
            <a:t>Kill unnecessary text of obvious systems</a:t>
          </a:r>
        </a:p>
      </dgm:t>
    </dgm:pt>
    <dgm:pt modelId="{E93581AD-E337-4DEB-9CDA-64627AC3F8D1}" type="parTrans" cxnId="{148076F7-27C4-48B1-A785-2D60545947FA}">
      <dgm:prSet/>
      <dgm:spPr/>
      <dgm:t>
        <a:bodyPr/>
        <a:lstStyle/>
        <a:p>
          <a:endParaRPr lang="en-US"/>
        </a:p>
      </dgm:t>
    </dgm:pt>
    <dgm:pt modelId="{390801CB-7652-454B-A602-659DEC183940}" type="sibTrans" cxnId="{148076F7-27C4-48B1-A785-2D60545947F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34075D3-E151-4737-BBA4-D20C5456B3F7}">
      <dgm:prSet/>
      <dgm:spPr/>
      <dgm:t>
        <a:bodyPr/>
        <a:lstStyle/>
        <a:p>
          <a:r>
            <a:rPr lang="en-US"/>
            <a:t>Programmers almost always want a short bullet list</a:t>
          </a:r>
        </a:p>
      </dgm:t>
    </dgm:pt>
    <dgm:pt modelId="{FED310D2-A2C2-4CFE-B117-93C19A48AFA3}" type="parTrans" cxnId="{B968B9CA-874E-4D3C-804F-4D6EC544208C}">
      <dgm:prSet/>
      <dgm:spPr/>
      <dgm:t>
        <a:bodyPr/>
        <a:lstStyle/>
        <a:p>
          <a:endParaRPr lang="en-US"/>
        </a:p>
      </dgm:t>
    </dgm:pt>
    <dgm:pt modelId="{F26B28FC-FE70-4B44-8F7D-E03DF9D88108}" type="sibTrans" cxnId="{B968B9CA-874E-4D3C-804F-4D6EC544208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AE6E245-40F1-4A10-9665-2C60672896CE}">
      <dgm:prSet/>
      <dgm:spPr/>
      <dgm:t>
        <a:bodyPr/>
        <a:lstStyle/>
        <a:p>
          <a:r>
            <a:rPr lang="en-US"/>
            <a:t>They kind of like checking things off of lists</a:t>
          </a:r>
        </a:p>
      </dgm:t>
    </dgm:pt>
    <dgm:pt modelId="{4C7E0383-2230-46BC-A698-CF4693284E2E}" type="parTrans" cxnId="{75F4D73E-F307-4D88-AE81-7B78E8BA0BFD}">
      <dgm:prSet/>
      <dgm:spPr/>
      <dgm:t>
        <a:bodyPr/>
        <a:lstStyle/>
        <a:p>
          <a:endParaRPr lang="en-US"/>
        </a:p>
      </dgm:t>
    </dgm:pt>
    <dgm:pt modelId="{2605C30F-4575-4799-99F8-9ECD3157FE80}" type="sibTrans" cxnId="{75F4D73E-F307-4D88-AE81-7B78E8BA0BFD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06E5F69-04A7-4ACD-8EAA-D593E4CC48B4}" type="pres">
      <dgm:prSet presAssocID="{A867DA4C-6289-4228-AF6C-BF3D42E23245}" presName="Name0" presStyleCnt="0">
        <dgm:presLayoutVars>
          <dgm:animLvl val="lvl"/>
          <dgm:resizeHandles val="exact"/>
        </dgm:presLayoutVars>
      </dgm:prSet>
      <dgm:spPr/>
    </dgm:pt>
    <dgm:pt modelId="{08223958-28D0-4C9E-B45D-A23F5B57BABC}" type="pres">
      <dgm:prSet presAssocID="{3E57AC4A-3122-43C5-A6F1-E60C83507A0F}" presName="compositeNode" presStyleCnt="0">
        <dgm:presLayoutVars>
          <dgm:bulletEnabled val="1"/>
        </dgm:presLayoutVars>
      </dgm:prSet>
      <dgm:spPr/>
    </dgm:pt>
    <dgm:pt modelId="{BC7ED2C1-9357-4278-AC07-D3BC08CD8699}" type="pres">
      <dgm:prSet presAssocID="{3E57AC4A-3122-43C5-A6F1-E60C83507A0F}" presName="bgRect" presStyleLbl="bgAccFollowNode1" presStyleIdx="0" presStyleCnt="6"/>
      <dgm:spPr/>
    </dgm:pt>
    <dgm:pt modelId="{2E24EC08-421E-419F-82AB-F08E6CF15587}" type="pres">
      <dgm:prSet presAssocID="{D1FE57EA-C41D-4098-BA11-81DD2E694592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0172FC45-AF73-43F6-AA09-7741DF4E2BBE}" type="pres">
      <dgm:prSet presAssocID="{3E57AC4A-3122-43C5-A6F1-E60C83507A0F}" presName="bottomLine" presStyleLbl="alignNode1" presStyleIdx="1" presStyleCnt="12">
        <dgm:presLayoutVars/>
      </dgm:prSet>
      <dgm:spPr/>
    </dgm:pt>
    <dgm:pt modelId="{97D59032-FEB6-42F3-8689-975DD467D49D}" type="pres">
      <dgm:prSet presAssocID="{3E57AC4A-3122-43C5-A6F1-E60C83507A0F}" presName="nodeText" presStyleLbl="bgAccFollowNode1" presStyleIdx="0" presStyleCnt="6">
        <dgm:presLayoutVars>
          <dgm:bulletEnabled val="1"/>
        </dgm:presLayoutVars>
      </dgm:prSet>
      <dgm:spPr/>
    </dgm:pt>
    <dgm:pt modelId="{6BF8A97D-AC59-4D60-8880-7920E86768C5}" type="pres">
      <dgm:prSet presAssocID="{D1FE57EA-C41D-4098-BA11-81DD2E694592}" presName="sibTrans" presStyleCnt="0"/>
      <dgm:spPr/>
    </dgm:pt>
    <dgm:pt modelId="{D31359C9-9A4D-4F97-9E37-9EDC4711B740}" type="pres">
      <dgm:prSet presAssocID="{34BAC2A5-4E5A-447E-AA88-AE6321F4E560}" presName="compositeNode" presStyleCnt="0">
        <dgm:presLayoutVars>
          <dgm:bulletEnabled val="1"/>
        </dgm:presLayoutVars>
      </dgm:prSet>
      <dgm:spPr/>
    </dgm:pt>
    <dgm:pt modelId="{8C92EDE0-5071-45F2-81D0-9A22C959C411}" type="pres">
      <dgm:prSet presAssocID="{34BAC2A5-4E5A-447E-AA88-AE6321F4E560}" presName="bgRect" presStyleLbl="bgAccFollowNode1" presStyleIdx="1" presStyleCnt="6"/>
      <dgm:spPr/>
    </dgm:pt>
    <dgm:pt modelId="{001B876D-C589-4E07-BE9A-0F8DF24B1AFA}" type="pres">
      <dgm:prSet presAssocID="{12044AD0-0C06-4BD2-99D7-E3A1113B61FF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6B609EB8-6AEA-4299-AE68-C9CCF2BF11E4}" type="pres">
      <dgm:prSet presAssocID="{34BAC2A5-4E5A-447E-AA88-AE6321F4E560}" presName="bottomLine" presStyleLbl="alignNode1" presStyleIdx="3" presStyleCnt="12">
        <dgm:presLayoutVars/>
      </dgm:prSet>
      <dgm:spPr/>
    </dgm:pt>
    <dgm:pt modelId="{8BB1F792-904D-4794-A5B9-53DBED82CE66}" type="pres">
      <dgm:prSet presAssocID="{34BAC2A5-4E5A-447E-AA88-AE6321F4E560}" presName="nodeText" presStyleLbl="bgAccFollowNode1" presStyleIdx="1" presStyleCnt="6">
        <dgm:presLayoutVars>
          <dgm:bulletEnabled val="1"/>
        </dgm:presLayoutVars>
      </dgm:prSet>
      <dgm:spPr/>
    </dgm:pt>
    <dgm:pt modelId="{823694FC-A561-4672-BD20-BE1A62527A11}" type="pres">
      <dgm:prSet presAssocID="{12044AD0-0C06-4BD2-99D7-E3A1113B61FF}" presName="sibTrans" presStyleCnt="0"/>
      <dgm:spPr/>
    </dgm:pt>
    <dgm:pt modelId="{FB50A7E9-56B2-4A81-B62A-27A12033C677}" type="pres">
      <dgm:prSet presAssocID="{6C2CF692-F420-4675-9CD7-5DF178BFC65F}" presName="compositeNode" presStyleCnt="0">
        <dgm:presLayoutVars>
          <dgm:bulletEnabled val="1"/>
        </dgm:presLayoutVars>
      </dgm:prSet>
      <dgm:spPr/>
    </dgm:pt>
    <dgm:pt modelId="{0C386398-06FB-4701-88FF-EF7E36389A4E}" type="pres">
      <dgm:prSet presAssocID="{6C2CF692-F420-4675-9CD7-5DF178BFC65F}" presName="bgRect" presStyleLbl="bgAccFollowNode1" presStyleIdx="2" presStyleCnt="6"/>
      <dgm:spPr/>
    </dgm:pt>
    <dgm:pt modelId="{D09DC186-034C-4E90-BA0F-AA3AF460C7A2}" type="pres">
      <dgm:prSet presAssocID="{AE6A5B6F-88A2-4072-A3BE-8E7E3A25384A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31394E8D-6850-4E92-88C4-B7FA76FFF6B5}" type="pres">
      <dgm:prSet presAssocID="{6C2CF692-F420-4675-9CD7-5DF178BFC65F}" presName="bottomLine" presStyleLbl="alignNode1" presStyleIdx="5" presStyleCnt="12">
        <dgm:presLayoutVars/>
      </dgm:prSet>
      <dgm:spPr/>
    </dgm:pt>
    <dgm:pt modelId="{55D8FEE4-7FFE-487A-8BC7-F1136ABA7E55}" type="pres">
      <dgm:prSet presAssocID="{6C2CF692-F420-4675-9CD7-5DF178BFC65F}" presName="nodeText" presStyleLbl="bgAccFollowNode1" presStyleIdx="2" presStyleCnt="6">
        <dgm:presLayoutVars>
          <dgm:bulletEnabled val="1"/>
        </dgm:presLayoutVars>
      </dgm:prSet>
      <dgm:spPr/>
    </dgm:pt>
    <dgm:pt modelId="{1F94E159-6631-4C9A-B95D-85151D54ECBA}" type="pres">
      <dgm:prSet presAssocID="{AE6A5B6F-88A2-4072-A3BE-8E7E3A25384A}" presName="sibTrans" presStyleCnt="0"/>
      <dgm:spPr/>
    </dgm:pt>
    <dgm:pt modelId="{BD4BADC6-892F-4058-A3C9-E9DCB0541C9E}" type="pres">
      <dgm:prSet presAssocID="{0F6EAAA9-4D36-4DEA-8EC1-7B4AFA85AA0A}" presName="compositeNode" presStyleCnt="0">
        <dgm:presLayoutVars>
          <dgm:bulletEnabled val="1"/>
        </dgm:presLayoutVars>
      </dgm:prSet>
      <dgm:spPr/>
    </dgm:pt>
    <dgm:pt modelId="{8DCCC502-5810-481C-97DB-894FB27F812F}" type="pres">
      <dgm:prSet presAssocID="{0F6EAAA9-4D36-4DEA-8EC1-7B4AFA85AA0A}" presName="bgRect" presStyleLbl="bgAccFollowNode1" presStyleIdx="3" presStyleCnt="6"/>
      <dgm:spPr/>
    </dgm:pt>
    <dgm:pt modelId="{1401B9BB-70C2-4B19-979C-D6EAC86A1DDB}" type="pres">
      <dgm:prSet presAssocID="{390801CB-7652-454B-A602-659DEC183940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51AA449D-0A3B-4E82-AB6D-26B6A3D41F84}" type="pres">
      <dgm:prSet presAssocID="{0F6EAAA9-4D36-4DEA-8EC1-7B4AFA85AA0A}" presName="bottomLine" presStyleLbl="alignNode1" presStyleIdx="7" presStyleCnt="12">
        <dgm:presLayoutVars/>
      </dgm:prSet>
      <dgm:spPr/>
    </dgm:pt>
    <dgm:pt modelId="{B0D31404-A659-45DC-87C5-6D33A1152807}" type="pres">
      <dgm:prSet presAssocID="{0F6EAAA9-4D36-4DEA-8EC1-7B4AFA85AA0A}" presName="nodeText" presStyleLbl="bgAccFollowNode1" presStyleIdx="3" presStyleCnt="6">
        <dgm:presLayoutVars>
          <dgm:bulletEnabled val="1"/>
        </dgm:presLayoutVars>
      </dgm:prSet>
      <dgm:spPr/>
    </dgm:pt>
    <dgm:pt modelId="{253099BA-DA91-4C78-AC47-1FBF5AC41B53}" type="pres">
      <dgm:prSet presAssocID="{390801CB-7652-454B-A602-659DEC183940}" presName="sibTrans" presStyleCnt="0"/>
      <dgm:spPr/>
    </dgm:pt>
    <dgm:pt modelId="{9CE5E56B-79AE-42AD-83DE-5AFD3F55EAF4}" type="pres">
      <dgm:prSet presAssocID="{A34075D3-E151-4737-BBA4-D20C5456B3F7}" presName="compositeNode" presStyleCnt="0">
        <dgm:presLayoutVars>
          <dgm:bulletEnabled val="1"/>
        </dgm:presLayoutVars>
      </dgm:prSet>
      <dgm:spPr/>
    </dgm:pt>
    <dgm:pt modelId="{2BA76EFC-75E8-4019-A6F7-276BFB42C6F0}" type="pres">
      <dgm:prSet presAssocID="{A34075D3-E151-4737-BBA4-D20C5456B3F7}" presName="bgRect" presStyleLbl="bgAccFollowNode1" presStyleIdx="4" presStyleCnt="6"/>
      <dgm:spPr/>
    </dgm:pt>
    <dgm:pt modelId="{3B36D0E9-70D5-482F-A7AF-9442BE54477A}" type="pres">
      <dgm:prSet presAssocID="{F26B28FC-FE70-4B44-8F7D-E03DF9D88108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9AFDD17B-D83C-4A0B-BC1C-80291211976F}" type="pres">
      <dgm:prSet presAssocID="{A34075D3-E151-4737-BBA4-D20C5456B3F7}" presName="bottomLine" presStyleLbl="alignNode1" presStyleIdx="9" presStyleCnt="12">
        <dgm:presLayoutVars/>
      </dgm:prSet>
      <dgm:spPr/>
    </dgm:pt>
    <dgm:pt modelId="{7E2DDC93-50D2-4282-93D6-3EAA848371F6}" type="pres">
      <dgm:prSet presAssocID="{A34075D3-E151-4737-BBA4-D20C5456B3F7}" presName="nodeText" presStyleLbl="bgAccFollowNode1" presStyleIdx="4" presStyleCnt="6">
        <dgm:presLayoutVars>
          <dgm:bulletEnabled val="1"/>
        </dgm:presLayoutVars>
      </dgm:prSet>
      <dgm:spPr/>
    </dgm:pt>
    <dgm:pt modelId="{EC1F8CAC-652E-41C5-A8A0-AEEF6FC15B2D}" type="pres">
      <dgm:prSet presAssocID="{F26B28FC-FE70-4B44-8F7D-E03DF9D88108}" presName="sibTrans" presStyleCnt="0"/>
      <dgm:spPr/>
    </dgm:pt>
    <dgm:pt modelId="{03642DCC-5888-4419-BE83-F5C3588178D6}" type="pres">
      <dgm:prSet presAssocID="{2AE6E245-40F1-4A10-9665-2C60672896CE}" presName="compositeNode" presStyleCnt="0">
        <dgm:presLayoutVars>
          <dgm:bulletEnabled val="1"/>
        </dgm:presLayoutVars>
      </dgm:prSet>
      <dgm:spPr/>
    </dgm:pt>
    <dgm:pt modelId="{1340F70B-8F90-453A-8547-00A5B9947319}" type="pres">
      <dgm:prSet presAssocID="{2AE6E245-40F1-4A10-9665-2C60672896CE}" presName="bgRect" presStyleLbl="bgAccFollowNode1" presStyleIdx="5" presStyleCnt="6"/>
      <dgm:spPr/>
    </dgm:pt>
    <dgm:pt modelId="{860012A7-A8C4-4E0E-B64A-95BB96FBBC0D}" type="pres">
      <dgm:prSet presAssocID="{2605C30F-4575-4799-99F8-9ECD3157FE80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914EA7A3-3A07-45A7-8A36-77B480A622C4}" type="pres">
      <dgm:prSet presAssocID="{2AE6E245-40F1-4A10-9665-2C60672896CE}" presName="bottomLine" presStyleLbl="alignNode1" presStyleIdx="11" presStyleCnt="12">
        <dgm:presLayoutVars/>
      </dgm:prSet>
      <dgm:spPr/>
    </dgm:pt>
    <dgm:pt modelId="{EE81DE80-E61D-446F-A6F4-A503E8D003C2}" type="pres">
      <dgm:prSet presAssocID="{2AE6E245-40F1-4A10-9665-2C60672896CE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F533970E-266A-45A3-9611-CB0B19A42C0D}" srcId="{A867DA4C-6289-4228-AF6C-BF3D42E23245}" destId="{3E57AC4A-3122-43C5-A6F1-E60C83507A0F}" srcOrd="0" destOrd="0" parTransId="{9230921D-2181-4D74-813E-49DDA1B009C3}" sibTransId="{D1FE57EA-C41D-4098-BA11-81DD2E694592}"/>
    <dgm:cxn modelId="{A428D818-723C-48E5-85D3-F5829BD5AE29}" type="presOf" srcId="{34BAC2A5-4E5A-447E-AA88-AE6321F4E560}" destId="{8C92EDE0-5071-45F2-81D0-9A22C959C411}" srcOrd="0" destOrd="0" presId="urn:microsoft.com/office/officeart/2016/7/layout/BasicLinearProcessNumbered"/>
    <dgm:cxn modelId="{9D9FFC1A-DDED-4F0B-B423-7E5F7D71E368}" type="presOf" srcId="{34BAC2A5-4E5A-447E-AA88-AE6321F4E560}" destId="{8BB1F792-904D-4794-A5B9-53DBED82CE66}" srcOrd="1" destOrd="0" presId="urn:microsoft.com/office/officeart/2016/7/layout/BasicLinearProcessNumbered"/>
    <dgm:cxn modelId="{0950AD36-9261-4B96-9FEB-70609A29342D}" type="presOf" srcId="{6C2CF692-F420-4675-9CD7-5DF178BFC65F}" destId="{55D8FEE4-7FFE-487A-8BC7-F1136ABA7E55}" srcOrd="1" destOrd="0" presId="urn:microsoft.com/office/officeart/2016/7/layout/BasicLinearProcessNumbered"/>
    <dgm:cxn modelId="{66C1EF36-9EA4-41AE-831D-AB8A5E1F9CC2}" type="presOf" srcId="{2605C30F-4575-4799-99F8-9ECD3157FE80}" destId="{860012A7-A8C4-4E0E-B64A-95BB96FBBC0D}" srcOrd="0" destOrd="0" presId="urn:microsoft.com/office/officeart/2016/7/layout/BasicLinearProcessNumbered"/>
    <dgm:cxn modelId="{75F4D73E-F307-4D88-AE81-7B78E8BA0BFD}" srcId="{A867DA4C-6289-4228-AF6C-BF3D42E23245}" destId="{2AE6E245-40F1-4A10-9665-2C60672896CE}" srcOrd="5" destOrd="0" parTransId="{4C7E0383-2230-46BC-A698-CF4693284E2E}" sibTransId="{2605C30F-4575-4799-99F8-9ECD3157FE80}"/>
    <dgm:cxn modelId="{0C38BE5F-2368-4BB6-9975-24762ED86033}" type="presOf" srcId="{6C2CF692-F420-4675-9CD7-5DF178BFC65F}" destId="{0C386398-06FB-4701-88FF-EF7E36389A4E}" srcOrd="0" destOrd="0" presId="urn:microsoft.com/office/officeart/2016/7/layout/BasicLinearProcessNumbered"/>
    <dgm:cxn modelId="{E392764B-FE83-4E16-B559-BD9F2E2AED05}" type="presOf" srcId="{3E57AC4A-3122-43C5-A6F1-E60C83507A0F}" destId="{BC7ED2C1-9357-4278-AC07-D3BC08CD8699}" srcOrd="0" destOrd="0" presId="urn:microsoft.com/office/officeart/2016/7/layout/BasicLinearProcessNumbered"/>
    <dgm:cxn modelId="{DF55BE6B-815E-4BA1-84C1-654636E87E89}" type="presOf" srcId="{D1FE57EA-C41D-4098-BA11-81DD2E694592}" destId="{2E24EC08-421E-419F-82AB-F08E6CF15587}" srcOrd="0" destOrd="0" presId="urn:microsoft.com/office/officeart/2016/7/layout/BasicLinearProcessNumbered"/>
    <dgm:cxn modelId="{2B4E4274-4345-48B9-B22B-7444BB0A1529}" type="presOf" srcId="{F26B28FC-FE70-4B44-8F7D-E03DF9D88108}" destId="{3B36D0E9-70D5-482F-A7AF-9442BE54477A}" srcOrd="0" destOrd="0" presId="urn:microsoft.com/office/officeart/2016/7/layout/BasicLinearProcessNumbered"/>
    <dgm:cxn modelId="{EA794358-03FF-4DD2-8A33-C2408A919FC6}" type="presOf" srcId="{12044AD0-0C06-4BD2-99D7-E3A1113B61FF}" destId="{001B876D-C589-4E07-BE9A-0F8DF24B1AFA}" srcOrd="0" destOrd="0" presId="urn:microsoft.com/office/officeart/2016/7/layout/BasicLinearProcessNumbered"/>
    <dgm:cxn modelId="{64A29F81-2325-4D08-B102-D0CDAAB738AD}" srcId="{A867DA4C-6289-4228-AF6C-BF3D42E23245}" destId="{34BAC2A5-4E5A-447E-AA88-AE6321F4E560}" srcOrd="1" destOrd="0" parTransId="{CF1B1B14-E419-4709-9121-0065130A39FC}" sibTransId="{12044AD0-0C06-4BD2-99D7-E3A1113B61FF}"/>
    <dgm:cxn modelId="{37957483-FA10-4E99-AF49-54DEC1CED997}" type="presOf" srcId="{0F6EAAA9-4D36-4DEA-8EC1-7B4AFA85AA0A}" destId="{B0D31404-A659-45DC-87C5-6D33A1152807}" srcOrd="1" destOrd="0" presId="urn:microsoft.com/office/officeart/2016/7/layout/BasicLinearProcessNumbered"/>
    <dgm:cxn modelId="{69BA4D8E-2606-4F59-84FB-D953EAC5A857}" srcId="{A867DA4C-6289-4228-AF6C-BF3D42E23245}" destId="{6C2CF692-F420-4675-9CD7-5DF178BFC65F}" srcOrd="2" destOrd="0" parTransId="{8401627E-70BA-498F-B14A-E939B4EA0B78}" sibTransId="{AE6A5B6F-88A2-4072-A3BE-8E7E3A25384A}"/>
    <dgm:cxn modelId="{6244DD95-4BE5-4E6F-8AA5-8FA5C5F8D206}" type="presOf" srcId="{2AE6E245-40F1-4A10-9665-2C60672896CE}" destId="{1340F70B-8F90-453A-8547-00A5B9947319}" srcOrd="0" destOrd="0" presId="urn:microsoft.com/office/officeart/2016/7/layout/BasicLinearProcessNumbered"/>
    <dgm:cxn modelId="{22A4079D-7EB0-43CE-8ADB-0C161E0875D7}" type="presOf" srcId="{2AE6E245-40F1-4A10-9665-2C60672896CE}" destId="{EE81DE80-E61D-446F-A6F4-A503E8D003C2}" srcOrd="1" destOrd="0" presId="urn:microsoft.com/office/officeart/2016/7/layout/BasicLinearProcessNumbered"/>
    <dgm:cxn modelId="{2EDC029E-AFA8-4D55-B6F7-8A7723193D6F}" type="presOf" srcId="{0F6EAAA9-4D36-4DEA-8EC1-7B4AFA85AA0A}" destId="{8DCCC502-5810-481C-97DB-894FB27F812F}" srcOrd="0" destOrd="0" presId="urn:microsoft.com/office/officeart/2016/7/layout/BasicLinearProcessNumbered"/>
    <dgm:cxn modelId="{42544DBE-7186-48E5-A1B5-85567AD88EE9}" type="presOf" srcId="{A34075D3-E151-4737-BBA4-D20C5456B3F7}" destId="{7E2DDC93-50D2-4282-93D6-3EAA848371F6}" srcOrd="1" destOrd="0" presId="urn:microsoft.com/office/officeart/2016/7/layout/BasicLinearProcessNumbered"/>
    <dgm:cxn modelId="{8F7837C2-0C84-4DE1-A236-B8161B9EEFFB}" type="presOf" srcId="{AE6A5B6F-88A2-4072-A3BE-8E7E3A25384A}" destId="{D09DC186-034C-4E90-BA0F-AA3AF460C7A2}" srcOrd="0" destOrd="0" presId="urn:microsoft.com/office/officeart/2016/7/layout/BasicLinearProcessNumbered"/>
    <dgm:cxn modelId="{4AB559C3-E755-4BC0-945A-48B4DA530459}" type="presOf" srcId="{A34075D3-E151-4737-BBA4-D20C5456B3F7}" destId="{2BA76EFC-75E8-4019-A6F7-276BFB42C6F0}" srcOrd="0" destOrd="0" presId="urn:microsoft.com/office/officeart/2016/7/layout/BasicLinearProcessNumbered"/>
    <dgm:cxn modelId="{E5777AC4-EBD9-452B-B2A8-98BB774C9320}" type="presOf" srcId="{390801CB-7652-454B-A602-659DEC183940}" destId="{1401B9BB-70C2-4B19-979C-D6EAC86A1DDB}" srcOrd="0" destOrd="0" presId="urn:microsoft.com/office/officeart/2016/7/layout/BasicLinearProcessNumbered"/>
    <dgm:cxn modelId="{738B38CA-AB49-420F-A022-4BF726C529A7}" type="presOf" srcId="{A867DA4C-6289-4228-AF6C-BF3D42E23245}" destId="{706E5F69-04A7-4ACD-8EAA-D593E4CC48B4}" srcOrd="0" destOrd="0" presId="urn:microsoft.com/office/officeart/2016/7/layout/BasicLinearProcessNumbered"/>
    <dgm:cxn modelId="{B968B9CA-874E-4D3C-804F-4D6EC544208C}" srcId="{A867DA4C-6289-4228-AF6C-BF3D42E23245}" destId="{A34075D3-E151-4737-BBA4-D20C5456B3F7}" srcOrd="4" destOrd="0" parTransId="{FED310D2-A2C2-4CFE-B117-93C19A48AFA3}" sibTransId="{F26B28FC-FE70-4B44-8F7D-E03DF9D88108}"/>
    <dgm:cxn modelId="{B98C04E1-727E-45E9-83C6-4AB5C5AF2F56}" type="presOf" srcId="{3E57AC4A-3122-43C5-A6F1-E60C83507A0F}" destId="{97D59032-FEB6-42F3-8689-975DD467D49D}" srcOrd="1" destOrd="0" presId="urn:microsoft.com/office/officeart/2016/7/layout/BasicLinearProcessNumbered"/>
    <dgm:cxn modelId="{148076F7-27C4-48B1-A785-2D60545947FA}" srcId="{A867DA4C-6289-4228-AF6C-BF3D42E23245}" destId="{0F6EAAA9-4D36-4DEA-8EC1-7B4AFA85AA0A}" srcOrd="3" destOrd="0" parTransId="{E93581AD-E337-4DEB-9CDA-64627AC3F8D1}" sibTransId="{390801CB-7652-454B-A602-659DEC183940}"/>
    <dgm:cxn modelId="{8C28ED6C-64CF-4C88-B480-BF9970DD3483}" type="presParOf" srcId="{706E5F69-04A7-4ACD-8EAA-D593E4CC48B4}" destId="{08223958-28D0-4C9E-B45D-A23F5B57BABC}" srcOrd="0" destOrd="0" presId="urn:microsoft.com/office/officeart/2016/7/layout/BasicLinearProcessNumbered"/>
    <dgm:cxn modelId="{A2843675-2FAC-42B5-930F-93DC1C7260C2}" type="presParOf" srcId="{08223958-28D0-4C9E-B45D-A23F5B57BABC}" destId="{BC7ED2C1-9357-4278-AC07-D3BC08CD8699}" srcOrd="0" destOrd="0" presId="urn:microsoft.com/office/officeart/2016/7/layout/BasicLinearProcessNumbered"/>
    <dgm:cxn modelId="{D9270CAE-B417-4706-BF91-79201DDEEB01}" type="presParOf" srcId="{08223958-28D0-4C9E-B45D-A23F5B57BABC}" destId="{2E24EC08-421E-419F-82AB-F08E6CF15587}" srcOrd="1" destOrd="0" presId="urn:microsoft.com/office/officeart/2016/7/layout/BasicLinearProcessNumbered"/>
    <dgm:cxn modelId="{FD63FAC9-6562-4139-B3E6-D837054CD2AF}" type="presParOf" srcId="{08223958-28D0-4C9E-B45D-A23F5B57BABC}" destId="{0172FC45-AF73-43F6-AA09-7741DF4E2BBE}" srcOrd="2" destOrd="0" presId="urn:microsoft.com/office/officeart/2016/7/layout/BasicLinearProcessNumbered"/>
    <dgm:cxn modelId="{CC466BF9-9CC5-451E-B26E-DFB02702BA61}" type="presParOf" srcId="{08223958-28D0-4C9E-B45D-A23F5B57BABC}" destId="{97D59032-FEB6-42F3-8689-975DD467D49D}" srcOrd="3" destOrd="0" presId="urn:microsoft.com/office/officeart/2016/7/layout/BasicLinearProcessNumbered"/>
    <dgm:cxn modelId="{10F7DC2A-9E93-4073-8633-52994F2B7189}" type="presParOf" srcId="{706E5F69-04A7-4ACD-8EAA-D593E4CC48B4}" destId="{6BF8A97D-AC59-4D60-8880-7920E86768C5}" srcOrd="1" destOrd="0" presId="urn:microsoft.com/office/officeart/2016/7/layout/BasicLinearProcessNumbered"/>
    <dgm:cxn modelId="{BA250149-B850-4ECD-AF8A-593C09BA874A}" type="presParOf" srcId="{706E5F69-04A7-4ACD-8EAA-D593E4CC48B4}" destId="{D31359C9-9A4D-4F97-9E37-9EDC4711B740}" srcOrd="2" destOrd="0" presId="urn:microsoft.com/office/officeart/2016/7/layout/BasicLinearProcessNumbered"/>
    <dgm:cxn modelId="{EAEDC77C-BDFF-4690-9073-65BD1CE63BAD}" type="presParOf" srcId="{D31359C9-9A4D-4F97-9E37-9EDC4711B740}" destId="{8C92EDE0-5071-45F2-81D0-9A22C959C411}" srcOrd="0" destOrd="0" presId="urn:microsoft.com/office/officeart/2016/7/layout/BasicLinearProcessNumbered"/>
    <dgm:cxn modelId="{CB2AFBDD-605E-419D-9E0C-CF24DBCD740F}" type="presParOf" srcId="{D31359C9-9A4D-4F97-9E37-9EDC4711B740}" destId="{001B876D-C589-4E07-BE9A-0F8DF24B1AFA}" srcOrd="1" destOrd="0" presId="urn:microsoft.com/office/officeart/2016/7/layout/BasicLinearProcessNumbered"/>
    <dgm:cxn modelId="{3EDF7467-53A2-46ED-979B-B32ABA79D04F}" type="presParOf" srcId="{D31359C9-9A4D-4F97-9E37-9EDC4711B740}" destId="{6B609EB8-6AEA-4299-AE68-C9CCF2BF11E4}" srcOrd="2" destOrd="0" presId="urn:microsoft.com/office/officeart/2016/7/layout/BasicLinearProcessNumbered"/>
    <dgm:cxn modelId="{82123EC0-6910-4E3E-8C38-0A1484182A77}" type="presParOf" srcId="{D31359C9-9A4D-4F97-9E37-9EDC4711B740}" destId="{8BB1F792-904D-4794-A5B9-53DBED82CE66}" srcOrd="3" destOrd="0" presId="urn:microsoft.com/office/officeart/2016/7/layout/BasicLinearProcessNumbered"/>
    <dgm:cxn modelId="{D964C68E-1A82-4000-8B11-5EC66A985CB1}" type="presParOf" srcId="{706E5F69-04A7-4ACD-8EAA-D593E4CC48B4}" destId="{823694FC-A561-4672-BD20-BE1A62527A11}" srcOrd="3" destOrd="0" presId="urn:microsoft.com/office/officeart/2016/7/layout/BasicLinearProcessNumbered"/>
    <dgm:cxn modelId="{46A08510-DA77-41F0-9287-7ECA08BBCE70}" type="presParOf" srcId="{706E5F69-04A7-4ACD-8EAA-D593E4CC48B4}" destId="{FB50A7E9-56B2-4A81-B62A-27A12033C677}" srcOrd="4" destOrd="0" presId="urn:microsoft.com/office/officeart/2016/7/layout/BasicLinearProcessNumbered"/>
    <dgm:cxn modelId="{6C842B3A-512B-4EFF-A1C0-0354A66BA5D3}" type="presParOf" srcId="{FB50A7E9-56B2-4A81-B62A-27A12033C677}" destId="{0C386398-06FB-4701-88FF-EF7E36389A4E}" srcOrd="0" destOrd="0" presId="urn:microsoft.com/office/officeart/2016/7/layout/BasicLinearProcessNumbered"/>
    <dgm:cxn modelId="{8EA7EC1E-4411-448B-8856-F484A142D4FC}" type="presParOf" srcId="{FB50A7E9-56B2-4A81-B62A-27A12033C677}" destId="{D09DC186-034C-4E90-BA0F-AA3AF460C7A2}" srcOrd="1" destOrd="0" presId="urn:microsoft.com/office/officeart/2016/7/layout/BasicLinearProcessNumbered"/>
    <dgm:cxn modelId="{3332E841-0C0D-4F76-9695-DCCFC400CB3E}" type="presParOf" srcId="{FB50A7E9-56B2-4A81-B62A-27A12033C677}" destId="{31394E8D-6850-4E92-88C4-B7FA76FFF6B5}" srcOrd="2" destOrd="0" presId="urn:microsoft.com/office/officeart/2016/7/layout/BasicLinearProcessNumbered"/>
    <dgm:cxn modelId="{351A83D4-F2EC-474A-8D2A-B3F93CF59B54}" type="presParOf" srcId="{FB50A7E9-56B2-4A81-B62A-27A12033C677}" destId="{55D8FEE4-7FFE-487A-8BC7-F1136ABA7E55}" srcOrd="3" destOrd="0" presId="urn:microsoft.com/office/officeart/2016/7/layout/BasicLinearProcessNumbered"/>
    <dgm:cxn modelId="{40E0D03E-88CF-4328-97BF-4AF65CB102B0}" type="presParOf" srcId="{706E5F69-04A7-4ACD-8EAA-D593E4CC48B4}" destId="{1F94E159-6631-4C9A-B95D-85151D54ECBA}" srcOrd="5" destOrd="0" presId="urn:microsoft.com/office/officeart/2016/7/layout/BasicLinearProcessNumbered"/>
    <dgm:cxn modelId="{31A3A743-7B16-4B40-A43A-376738635AB0}" type="presParOf" srcId="{706E5F69-04A7-4ACD-8EAA-D593E4CC48B4}" destId="{BD4BADC6-892F-4058-A3C9-E9DCB0541C9E}" srcOrd="6" destOrd="0" presId="urn:microsoft.com/office/officeart/2016/7/layout/BasicLinearProcessNumbered"/>
    <dgm:cxn modelId="{502D686A-6D72-49CE-BEA9-AB8D0A0459C9}" type="presParOf" srcId="{BD4BADC6-892F-4058-A3C9-E9DCB0541C9E}" destId="{8DCCC502-5810-481C-97DB-894FB27F812F}" srcOrd="0" destOrd="0" presId="urn:microsoft.com/office/officeart/2016/7/layout/BasicLinearProcessNumbered"/>
    <dgm:cxn modelId="{7B31AE53-D548-4F3C-B62D-5D954C312C6A}" type="presParOf" srcId="{BD4BADC6-892F-4058-A3C9-E9DCB0541C9E}" destId="{1401B9BB-70C2-4B19-979C-D6EAC86A1DDB}" srcOrd="1" destOrd="0" presId="urn:microsoft.com/office/officeart/2016/7/layout/BasicLinearProcessNumbered"/>
    <dgm:cxn modelId="{9E4113C5-3D02-4205-8A46-4B7A6AEE00FD}" type="presParOf" srcId="{BD4BADC6-892F-4058-A3C9-E9DCB0541C9E}" destId="{51AA449D-0A3B-4E82-AB6D-26B6A3D41F84}" srcOrd="2" destOrd="0" presId="urn:microsoft.com/office/officeart/2016/7/layout/BasicLinearProcessNumbered"/>
    <dgm:cxn modelId="{535166B8-E32C-4398-948E-94555677FB52}" type="presParOf" srcId="{BD4BADC6-892F-4058-A3C9-E9DCB0541C9E}" destId="{B0D31404-A659-45DC-87C5-6D33A1152807}" srcOrd="3" destOrd="0" presId="urn:microsoft.com/office/officeart/2016/7/layout/BasicLinearProcessNumbered"/>
    <dgm:cxn modelId="{F43A7039-CAD2-4ACB-91BC-BBA8C97157AA}" type="presParOf" srcId="{706E5F69-04A7-4ACD-8EAA-D593E4CC48B4}" destId="{253099BA-DA91-4C78-AC47-1FBF5AC41B53}" srcOrd="7" destOrd="0" presId="urn:microsoft.com/office/officeart/2016/7/layout/BasicLinearProcessNumbered"/>
    <dgm:cxn modelId="{5616F784-5904-40E3-B8A2-3AB1FBE2D474}" type="presParOf" srcId="{706E5F69-04A7-4ACD-8EAA-D593E4CC48B4}" destId="{9CE5E56B-79AE-42AD-83DE-5AFD3F55EAF4}" srcOrd="8" destOrd="0" presId="urn:microsoft.com/office/officeart/2016/7/layout/BasicLinearProcessNumbered"/>
    <dgm:cxn modelId="{CF100F68-A8DF-499B-BD0C-229D029813B0}" type="presParOf" srcId="{9CE5E56B-79AE-42AD-83DE-5AFD3F55EAF4}" destId="{2BA76EFC-75E8-4019-A6F7-276BFB42C6F0}" srcOrd="0" destOrd="0" presId="urn:microsoft.com/office/officeart/2016/7/layout/BasicLinearProcessNumbered"/>
    <dgm:cxn modelId="{E9116E1F-A91F-4D8F-9CBE-CEA8ECA8DEE2}" type="presParOf" srcId="{9CE5E56B-79AE-42AD-83DE-5AFD3F55EAF4}" destId="{3B36D0E9-70D5-482F-A7AF-9442BE54477A}" srcOrd="1" destOrd="0" presId="urn:microsoft.com/office/officeart/2016/7/layout/BasicLinearProcessNumbered"/>
    <dgm:cxn modelId="{AA4F424C-800A-4357-9288-4C7D255149B2}" type="presParOf" srcId="{9CE5E56B-79AE-42AD-83DE-5AFD3F55EAF4}" destId="{9AFDD17B-D83C-4A0B-BC1C-80291211976F}" srcOrd="2" destOrd="0" presId="urn:microsoft.com/office/officeart/2016/7/layout/BasicLinearProcessNumbered"/>
    <dgm:cxn modelId="{03C8EB27-29D4-4F5C-AD48-7B364D4A7C7A}" type="presParOf" srcId="{9CE5E56B-79AE-42AD-83DE-5AFD3F55EAF4}" destId="{7E2DDC93-50D2-4282-93D6-3EAA848371F6}" srcOrd="3" destOrd="0" presId="urn:microsoft.com/office/officeart/2016/7/layout/BasicLinearProcessNumbered"/>
    <dgm:cxn modelId="{C24D7782-9B92-4A0A-93FB-1BD71FEC7B6B}" type="presParOf" srcId="{706E5F69-04A7-4ACD-8EAA-D593E4CC48B4}" destId="{EC1F8CAC-652E-41C5-A8A0-AEEF6FC15B2D}" srcOrd="9" destOrd="0" presId="urn:microsoft.com/office/officeart/2016/7/layout/BasicLinearProcessNumbered"/>
    <dgm:cxn modelId="{02A2758E-DBDA-4FE8-807C-9308468928F9}" type="presParOf" srcId="{706E5F69-04A7-4ACD-8EAA-D593E4CC48B4}" destId="{03642DCC-5888-4419-BE83-F5C3588178D6}" srcOrd="10" destOrd="0" presId="urn:microsoft.com/office/officeart/2016/7/layout/BasicLinearProcessNumbered"/>
    <dgm:cxn modelId="{3F621534-5FE6-4106-B543-E107822992AB}" type="presParOf" srcId="{03642DCC-5888-4419-BE83-F5C3588178D6}" destId="{1340F70B-8F90-453A-8547-00A5B9947319}" srcOrd="0" destOrd="0" presId="urn:microsoft.com/office/officeart/2016/7/layout/BasicLinearProcessNumbered"/>
    <dgm:cxn modelId="{1CEAAC4B-64F2-4C92-964C-B24798B1D0F4}" type="presParOf" srcId="{03642DCC-5888-4419-BE83-F5C3588178D6}" destId="{860012A7-A8C4-4E0E-B64A-95BB96FBBC0D}" srcOrd="1" destOrd="0" presId="urn:microsoft.com/office/officeart/2016/7/layout/BasicLinearProcessNumbered"/>
    <dgm:cxn modelId="{7609061F-A343-45A6-A3BB-2AADFDD139A0}" type="presParOf" srcId="{03642DCC-5888-4419-BE83-F5C3588178D6}" destId="{914EA7A3-3A07-45A7-8A36-77B480A622C4}" srcOrd="2" destOrd="0" presId="urn:microsoft.com/office/officeart/2016/7/layout/BasicLinearProcessNumbered"/>
    <dgm:cxn modelId="{1958223B-D20B-418B-9AEB-38A6B3962A6F}" type="presParOf" srcId="{03642DCC-5888-4419-BE83-F5C3588178D6}" destId="{EE81DE80-E61D-446F-A6F4-A503E8D003C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F242F-115D-4E3C-96F4-9D14AE413B2A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3407A4-8DC1-4652-B9D3-F1C78F0E3335}">
      <dgm:prSet/>
      <dgm:spPr/>
      <dgm:t>
        <a:bodyPr/>
        <a:lstStyle/>
        <a:p>
          <a:r>
            <a:rPr lang="en-US" dirty="0"/>
            <a:t>Don’t make people hunt for the information they want.</a:t>
          </a:r>
        </a:p>
      </dgm:t>
    </dgm:pt>
    <dgm:pt modelId="{23D8ACBA-967E-4969-946C-2FFC1A07E81A}" type="parTrans" cxnId="{F8864545-7791-40CA-A402-F9B7E9B95EAA}">
      <dgm:prSet/>
      <dgm:spPr/>
      <dgm:t>
        <a:bodyPr/>
        <a:lstStyle/>
        <a:p>
          <a:endParaRPr lang="en-US"/>
        </a:p>
      </dgm:t>
    </dgm:pt>
    <dgm:pt modelId="{48B37C74-F21C-49BD-8476-5D72E20D5EC9}" type="sibTrans" cxnId="{F8864545-7791-40CA-A402-F9B7E9B95EAA}">
      <dgm:prSet/>
      <dgm:spPr/>
      <dgm:t>
        <a:bodyPr/>
        <a:lstStyle/>
        <a:p>
          <a:endParaRPr lang="en-US"/>
        </a:p>
      </dgm:t>
    </dgm:pt>
    <dgm:pt modelId="{B8C30D59-07D5-4F3D-9A86-6560DC5AE245}">
      <dgm:prSet/>
      <dgm:spPr/>
      <dgm:t>
        <a:bodyPr/>
        <a:lstStyle/>
        <a:p>
          <a:r>
            <a:rPr lang="en-US"/>
            <a:t>Separate content into appendices, or into tables.</a:t>
          </a:r>
        </a:p>
      </dgm:t>
    </dgm:pt>
    <dgm:pt modelId="{65AF1E92-667C-42C2-AE23-FD5A9DB4C320}" type="parTrans" cxnId="{248D1AB9-6E43-4193-A011-80BCFD8290CD}">
      <dgm:prSet/>
      <dgm:spPr/>
      <dgm:t>
        <a:bodyPr/>
        <a:lstStyle/>
        <a:p>
          <a:endParaRPr lang="en-US"/>
        </a:p>
      </dgm:t>
    </dgm:pt>
    <dgm:pt modelId="{A3DFC5D8-14F3-4BE6-A2B6-5C0187B4F87F}" type="sibTrans" cxnId="{248D1AB9-6E43-4193-A011-80BCFD8290CD}">
      <dgm:prSet/>
      <dgm:spPr/>
      <dgm:t>
        <a:bodyPr/>
        <a:lstStyle/>
        <a:p>
          <a:endParaRPr lang="en-US"/>
        </a:p>
      </dgm:t>
    </dgm:pt>
    <dgm:pt modelId="{95B0739E-501B-47B0-A778-7EE3EBBDE862}" type="pres">
      <dgm:prSet presAssocID="{A85F242F-115D-4E3C-96F4-9D14AE413B2A}" presName="Name0" presStyleCnt="0">
        <dgm:presLayoutVars>
          <dgm:dir/>
          <dgm:animLvl val="lvl"/>
          <dgm:resizeHandles val="exact"/>
        </dgm:presLayoutVars>
      </dgm:prSet>
      <dgm:spPr/>
    </dgm:pt>
    <dgm:pt modelId="{C3594B91-23F0-40A1-91B6-8D214E2DBAB3}" type="pres">
      <dgm:prSet presAssocID="{793407A4-8DC1-4652-B9D3-F1C78F0E3335}" presName="composite" presStyleCnt="0"/>
      <dgm:spPr/>
    </dgm:pt>
    <dgm:pt modelId="{DC78ACB4-3F19-4B94-AF2A-B4236FDDC6DD}" type="pres">
      <dgm:prSet presAssocID="{793407A4-8DC1-4652-B9D3-F1C78F0E3335}" presName="parTx" presStyleLbl="alignNode1" presStyleIdx="0" presStyleCnt="2">
        <dgm:presLayoutVars>
          <dgm:chMax val="0"/>
          <dgm:chPref val="0"/>
        </dgm:presLayoutVars>
      </dgm:prSet>
      <dgm:spPr/>
    </dgm:pt>
    <dgm:pt modelId="{15ED7855-4E41-492D-895D-908860A62C8D}" type="pres">
      <dgm:prSet presAssocID="{793407A4-8DC1-4652-B9D3-F1C78F0E3335}" presName="desTx" presStyleLbl="alignAccFollowNode1" presStyleIdx="0" presStyleCnt="2" custScaleY="2398">
        <dgm:presLayoutVars/>
      </dgm:prSet>
      <dgm:spPr/>
    </dgm:pt>
    <dgm:pt modelId="{5B5F5B15-6DA5-4041-BADA-9B818AAEB5D6}" type="pres">
      <dgm:prSet presAssocID="{48B37C74-F21C-49BD-8476-5D72E20D5EC9}" presName="space" presStyleCnt="0"/>
      <dgm:spPr/>
    </dgm:pt>
    <dgm:pt modelId="{D4FA1150-0D22-4C39-8EEE-EA9E91CF97B3}" type="pres">
      <dgm:prSet presAssocID="{B8C30D59-07D5-4F3D-9A86-6560DC5AE245}" presName="composite" presStyleCnt="0"/>
      <dgm:spPr/>
    </dgm:pt>
    <dgm:pt modelId="{5617993E-C4AB-4599-80A6-3F0FDD7D5464}" type="pres">
      <dgm:prSet presAssocID="{B8C30D59-07D5-4F3D-9A86-6560DC5AE245}" presName="parTx" presStyleLbl="alignNode1" presStyleIdx="1" presStyleCnt="2">
        <dgm:presLayoutVars>
          <dgm:chMax val="0"/>
          <dgm:chPref val="0"/>
        </dgm:presLayoutVars>
      </dgm:prSet>
      <dgm:spPr/>
    </dgm:pt>
    <dgm:pt modelId="{F896147A-E965-4AFE-9525-2A08792E07BF}" type="pres">
      <dgm:prSet presAssocID="{B8C30D59-07D5-4F3D-9A86-6560DC5AE245}" presName="desTx" presStyleLbl="alignAccFollowNode1" presStyleIdx="1" presStyleCnt="2" custScaleY="2398">
        <dgm:presLayoutVars/>
      </dgm:prSet>
      <dgm:spPr/>
    </dgm:pt>
  </dgm:ptLst>
  <dgm:cxnLst>
    <dgm:cxn modelId="{B1710926-52EA-4762-B867-FB36FD4571B4}" type="presOf" srcId="{B8C30D59-07D5-4F3D-9A86-6560DC5AE245}" destId="{5617993E-C4AB-4599-80A6-3F0FDD7D5464}" srcOrd="0" destOrd="0" presId="urn:microsoft.com/office/officeart/2016/7/layout/ChevronBlockProcess"/>
    <dgm:cxn modelId="{6086D32B-592B-45C4-9196-E90748B4E4F7}" type="presOf" srcId="{A85F242F-115D-4E3C-96F4-9D14AE413B2A}" destId="{95B0739E-501B-47B0-A778-7EE3EBBDE862}" srcOrd="0" destOrd="0" presId="urn:microsoft.com/office/officeart/2016/7/layout/ChevronBlockProcess"/>
    <dgm:cxn modelId="{F8864545-7791-40CA-A402-F9B7E9B95EAA}" srcId="{A85F242F-115D-4E3C-96F4-9D14AE413B2A}" destId="{793407A4-8DC1-4652-B9D3-F1C78F0E3335}" srcOrd="0" destOrd="0" parTransId="{23D8ACBA-967E-4969-946C-2FFC1A07E81A}" sibTransId="{48B37C74-F21C-49BD-8476-5D72E20D5EC9}"/>
    <dgm:cxn modelId="{248D1AB9-6E43-4193-A011-80BCFD8290CD}" srcId="{A85F242F-115D-4E3C-96F4-9D14AE413B2A}" destId="{B8C30D59-07D5-4F3D-9A86-6560DC5AE245}" srcOrd="1" destOrd="0" parTransId="{65AF1E92-667C-42C2-AE23-FD5A9DB4C320}" sibTransId="{A3DFC5D8-14F3-4BE6-A2B6-5C0187B4F87F}"/>
    <dgm:cxn modelId="{818BFCBC-0824-4BEF-A0E2-484C1B3F1F60}" type="presOf" srcId="{793407A4-8DC1-4652-B9D3-F1C78F0E3335}" destId="{DC78ACB4-3F19-4B94-AF2A-B4236FDDC6DD}" srcOrd="0" destOrd="0" presId="urn:microsoft.com/office/officeart/2016/7/layout/ChevronBlockProcess"/>
    <dgm:cxn modelId="{FBE022B2-819B-4756-BEFC-527E17F7C7EB}" type="presParOf" srcId="{95B0739E-501B-47B0-A778-7EE3EBBDE862}" destId="{C3594B91-23F0-40A1-91B6-8D214E2DBAB3}" srcOrd="0" destOrd="0" presId="urn:microsoft.com/office/officeart/2016/7/layout/ChevronBlockProcess"/>
    <dgm:cxn modelId="{CE7AE6CB-6BD4-46DE-8BE8-B0A0E2F665A0}" type="presParOf" srcId="{C3594B91-23F0-40A1-91B6-8D214E2DBAB3}" destId="{DC78ACB4-3F19-4B94-AF2A-B4236FDDC6DD}" srcOrd="0" destOrd="0" presId="urn:microsoft.com/office/officeart/2016/7/layout/ChevronBlockProcess"/>
    <dgm:cxn modelId="{31800A62-EBB8-4A78-9CB3-5FE49EEA6D2E}" type="presParOf" srcId="{C3594B91-23F0-40A1-91B6-8D214E2DBAB3}" destId="{15ED7855-4E41-492D-895D-908860A62C8D}" srcOrd="1" destOrd="0" presId="urn:microsoft.com/office/officeart/2016/7/layout/ChevronBlockProcess"/>
    <dgm:cxn modelId="{76DAF867-420D-4E65-A3FE-DB81D57E3458}" type="presParOf" srcId="{95B0739E-501B-47B0-A778-7EE3EBBDE862}" destId="{5B5F5B15-6DA5-4041-BADA-9B818AAEB5D6}" srcOrd="1" destOrd="0" presId="urn:microsoft.com/office/officeart/2016/7/layout/ChevronBlockProcess"/>
    <dgm:cxn modelId="{781976BA-A2AC-4093-A34E-527EBC2339D8}" type="presParOf" srcId="{95B0739E-501B-47B0-A778-7EE3EBBDE862}" destId="{D4FA1150-0D22-4C39-8EEE-EA9E91CF97B3}" srcOrd="2" destOrd="0" presId="urn:microsoft.com/office/officeart/2016/7/layout/ChevronBlockProcess"/>
    <dgm:cxn modelId="{0F074A32-6C21-40F6-A9F3-9FFE19888424}" type="presParOf" srcId="{D4FA1150-0D22-4C39-8EEE-EA9E91CF97B3}" destId="{5617993E-C4AB-4599-80A6-3F0FDD7D5464}" srcOrd="0" destOrd="0" presId="urn:microsoft.com/office/officeart/2016/7/layout/ChevronBlockProcess"/>
    <dgm:cxn modelId="{388E5023-E390-4586-A99D-98AEDE6BB972}" type="presParOf" srcId="{D4FA1150-0D22-4C39-8EEE-EA9E91CF97B3}" destId="{F896147A-E965-4AFE-9525-2A08792E07B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3769D7-415C-4E50-BB4C-96C10E8709F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9863DF5-1D69-46B2-8B73-8DF88DFF73BF}">
      <dgm:prSet/>
      <dgm:spPr/>
      <dgm:t>
        <a:bodyPr/>
        <a:lstStyle/>
        <a:p>
          <a:r>
            <a:rPr lang="en-US"/>
            <a:t>Use</a:t>
          </a:r>
        </a:p>
      </dgm:t>
    </dgm:pt>
    <dgm:pt modelId="{AFE07F2D-0928-4A5A-BD84-8888A1CF9DE4}" type="parTrans" cxnId="{BE53D870-DFA0-4AC0-96C1-D4AF32BB81F6}">
      <dgm:prSet/>
      <dgm:spPr/>
      <dgm:t>
        <a:bodyPr/>
        <a:lstStyle/>
        <a:p>
          <a:endParaRPr lang="en-US"/>
        </a:p>
      </dgm:t>
    </dgm:pt>
    <dgm:pt modelId="{312A21A6-7A18-4C5C-ACBD-7CF0B81FAC40}" type="sibTrans" cxnId="{BE53D870-DFA0-4AC0-96C1-D4AF32BB81F6}">
      <dgm:prSet/>
      <dgm:spPr/>
      <dgm:t>
        <a:bodyPr/>
        <a:lstStyle/>
        <a:p>
          <a:endParaRPr lang="en-US"/>
        </a:p>
      </dgm:t>
    </dgm:pt>
    <dgm:pt modelId="{9D8EBE41-5CB0-443B-BEC4-1CAF78C0AE06}">
      <dgm:prSet/>
      <dgm:spPr/>
      <dgm:t>
        <a:bodyPr/>
        <a:lstStyle/>
        <a:p>
          <a:r>
            <a:rPr lang="en-US" dirty="0"/>
            <a:t>Use a team template</a:t>
          </a:r>
        </a:p>
      </dgm:t>
    </dgm:pt>
    <dgm:pt modelId="{E05F33C3-F4E3-472E-A501-6395D8F1EAAA}" type="parTrans" cxnId="{80B95E70-45E0-46E7-8284-47ECE3EBF6F1}">
      <dgm:prSet/>
      <dgm:spPr/>
      <dgm:t>
        <a:bodyPr/>
        <a:lstStyle/>
        <a:p>
          <a:endParaRPr lang="en-US"/>
        </a:p>
      </dgm:t>
    </dgm:pt>
    <dgm:pt modelId="{A4190868-C627-4558-8E01-6251A70917FC}" type="sibTrans" cxnId="{80B95E70-45E0-46E7-8284-47ECE3EBF6F1}">
      <dgm:prSet/>
      <dgm:spPr/>
      <dgm:t>
        <a:bodyPr/>
        <a:lstStyle/>
        <a:p>
          <a:endParaRPr lang="en-US"/>
        </a:p>
      </dgm:t>
    </dgm:pt>
    <dgm:pt modelId="{A9D48371-BD50-402B-90BB-D2F8910B84AB}">
      <dgm:prSet/>
      <dgm:spPr/>
      <dgm:t>
        <a:bodyPr/>
        <a:lstStyle/>
        <a:p>
          <a:r>
            <a:rPr lang="en-US"/>
            <a:t>Change</a:t>
          </a:r>
        </a:p>
      </dgm:t>
    </dgm:pt>
    <dgm:pt modelId="{7B0ADD66-3CD7-4879-B4E6-0FA7E8FD8233}" type="parTrans" cxnId="{B5441165-AD94-4FF4-B576-951491F7225E}">
      <dgm:prSet/>
      <dgm:spPr/>
      <dgm:t>
        <a:bodyPr/>
        <a:lstStyle/>
        <a:p>
          <a:endParaRPr lang="en-US"/>
        </a:p>
      </dgm:t>
    </dgm:pt>
    <dgm:pt modelId="{EBD9B033-0E61-4813-BDAF-FB910F1DCABF}" type="sibTrans" cxnId="{B5441165-AD94-4FF4-B576-951491F7225E}">
      <dgm:prSet/>
      <dgm:spPr/>
      <dgm:t>
        <a:bodyPr/>
        <a:lstStyle/>
        <a:p>
          <a:endParaRPr lang="en-US"/>
        </a:p>
      </dgm:t>
    </dgm:pt>
    <dgm:pt modelId="{FDFA7934-1085-476E-ACBF-9973CB6EB246}">
      <dgm:prSet/>
      <dgm:spPr/>
      <dgm:t>
        <a:bodyPr/>
        <a:lstStyle/>
        <a:p>
          <a:r>
            <a:rPr lang="en-US"/>
            <a:t>Change the font</a:t>
          </a:r>
        </a:p>
      </dgm:t>
    </dgm:pt>
    <dgm:pt modelId="{610A4BF9-C908-452A-9026-B1729747B85B}" type="parTrans" cxnId="{5E9F7FA6-FCED-416F-9899-757133D0CC34}">
      <dgm:prSet/>
      <dgm:spPr/>
      <dgm:t>
        <a:bodyPr/>
        <a:lstStyle/>
        <a:p>
          <a:endParaRPr lang="en-US"/>
        </a:p>
      </dgm:t>
    </dgm:pt>
    <dgm:pt modelId="{8164DD9E-F1A0-4C37-B63C-725BD8810CCD}" type="sibTrans" cxnId="{5E9F7FA6-FCED-416F-9899-757133D0CC34}">
      <dgm:prSet/>
      <dgm:spPr/>
      <dgm:t>
        <a:bodyPr/>
        <a:lstStyle/>
        <a:p>
          <a:endParaRPr lang="en-US"/>
        </a:p>
      </dgm:t>
    </dgm:pt>
    <dgm:pt modelId="{ADAF7D8C-54B3-429E-8765-84452EE21BB2}">
      <dgm:prSet/>
      <dgm:spPr/>
      <dgm:t>
        <a:bodyPr/>
        <a:lstStyle/>
        <a:p>
          <a:r>
            <a:rPr lang="en-US"/>
            <a:t>Use</a:t>
          </a:r>
        </a:p>
      </dgm:t>
    </dgm:pt>
    <dgm:pt modelId="{C89EFDEA-53A1-4C6A-8835-A365DB353B82}" type="parTrans" cxnId="{E3A74E62-E21A-49B4-B4F7-D2D12650458F}">
      <dgm:prSet/>
      <dgm:spPr/>
      <dgm:t>
        <a:bodyPr/>
        <a:lstStyle/>
        <a:p>
          <a:endParaRPr lang="en-US"/>
        </a:p>
      </dgm:t>
    </dgm:pt>
    <dgm:pt modelId="{DF4761F9-529C-4528-B732-34ACFBEC97F6}" type="sibTrans" cxnId="{E3A74E62-E21A-49B4-B4F7-D2D12650458F}">
      <dgm:prSet/>
      <dgm:spPr/>
      <dgm:t>
        <a:bodyPr/>
        <a:lstStyle/>
        <a:p>
          <a:endParaRPr lang="en-US"/>
        </a:p>
      </dgm:t>
    </dgm:pt>
    <dgm:pt modelId="{B4576C3E-D13D-4816-BA40-86545E28FCB3}">
      <dgm:prSet/>
      <dgm:spPr/>
      <dgm:t>
        <a:bodyPr/>
        <a:lstStyle/>
        <a:p>
          <a:r>
            <a:rPr lang="en-US"/>
            <a:t>Use horizontal lines</a:t>
          </a:r>
        </a:p>
      </dgm:t>
    </dgm:pt>
    <dgm:pt modelId="{269D0EDF-E552-418D-9734-88F64FB7FFCD}" type="parTrans" cxnId="{3CAB89A4-3E10-454E-A360-BD66BC1DE447}">
      <dgm:prSet/>
      <dgm:spPr/>
      <dgm:t>
        <a:bodyPr/>
        <a:lstStyle/>
        <a:p>
          <a:endParaRPr lang="en-US"/>
        </a:p>
      </dgm:t>
    </dgm:pt>
    <dgm:pt modelId="{E68201C5-3EF0-4CD2-987B-EBE509BADC67}" type="sibTrans" cxnId="{3CAB89A4-3E10-454E-A360-BD66BC1DE447}">
      <dgm:prSet/>
      <dgm:spPr/>
      <dgm:t>
        <a:bodyPr/>
        <a:lstStyle/>
        <a:p>
          <a:endParaRPr lang="en-US"/>
        </a:p>
      </dgm:t>
    </dgm:pt>
    <dgm:pt modelId="{452612AC-8C9B-4F73-855B-9D47934D9609}">
      <dgm:prSet/>
      <dgm:spPr/>
      <dgm:t>
        <a:bodyPr/>
        <a:lstStyle/>
        <a:p>
          <a:r>
            <a:rPr lang="en-US"/>
            <a:t>Use</a:t>
          </a:r>
        </a:p>
      </dgm:t>
    </dgm:pt>
    <dgm:pt modelId="{5B79EBC6-08B5-4208-85F2-63310D6480D6}" type="parTrans" cxnId="{CA2D0DA4-EE74-4315-8210-8BC5ADB98828}">
      <dgm:prSet/>
      <dgm:spPr/>
      <dgm:t>
        <a:bodyPr/>
        <a:lstStyle/>
        <a:p>
          <a:endParaRPr lang="en-US"/>
        </a:p>
      </dgm:t>
    </dgm:pt>
    <dgm:pt modelId="{167F5982-7AE7-4D44-AEF3-F26398EB3868}" type="sibTrans" cxnId="{CA2D0DA4-EE74-4315-8210-8BC5ADB98828}">
      <dgm:prSet/>
      <dgm:spPr/>
      <dgm:t>
        <a:bodyPr/>
        <a:lstStyle/>
        <a:p>
          <a:endParaRPr lang="en-US"/>
        </a:p>
      </dgm:t>
    </dgm:pt>
    <dgm:pt modelId="{B1605468-0361-4F46-B8C4-C720F92C74AC}">
      <dgm:prSet/>
      <dgm:spPr/>
      <dgm:t>
        <a:bodyPr/>
        <a:lstStyle/>
        <a:p>
          <a:r>
            <a:rPr lang="en-US"/>
            <a:t>Use callout boxes for example</a:t>
          </a:r>
        </a:p>
      </dgm:t>
    </dgm:pt>
    <dgm:pt modelId="{59790352-1EBA-433A-A986-D19532257F17}" type="parTrans" cxnId="{AA32FD6B-0DAF-4593-B0C3-073F898DD17D}">
      <dgm:prSet/>
      <dgm:spPr/>
      <dgm:t>
        <a:bodyPr/>
        <a:lstStyle/>
        <a:p>
          <a:endParaRPr lang="en-US"/>
        </a:p>
      </dgm:t>
    </dgm:pt>
    <dgm:pt modelId="{AF952E43-3316-4653-86F8-F3568A4D7E5C}" type="sibTrans" cxnId="{AA32FD6B-0DAF-4593-B0C3-073F898DD17D}">
      <dgm:prSet/>
      <dgm:spPr/>
      <dgm:t>
        <a:bodyPr/>
        <a:lstStyle/>
        <a:p>
          <a:endParaRPr lang="en-US"/>
        </a:p>
      </dgm:t>
    </dgm:pt>
    <dgm:pt modelId="{F4D0E010-A7D7-4279-B88A-8617F3666514}">
      <dgm:prSet/>
      <dgm:spPr/>
      <dgm:t>
        <a:bodyPr/>
        <a:lstStyle/>
        <a:p>
          <a:r>
            <a:rPr lang="en-US"/>
            <a:t>Use</a:t>
          </a:r>
        </a:p>
      </dgm:t>
    </dgm:pt>
    <dgm:pt modelId="{C32201B4-14AF-47FB-BFED-4D8A6D24DF5A}" type="parTrans" cxnId="{3028E896-8E3E-4A3F-B18E-866CC9FA2D6E}">
      <dgm:prSet/>
      <dgm:spPr/>
      <dgm:t>
        <a:bodyPr/>
        <a:lstStyle/>
        <a:p>
          <a:endParaRPr lang="en-US"/>
        </a:p>
      </dgm:t>
    </dgm:pt>
    <dgm:pt modelId="{66B86F6E-AE81-4F7C-AAE8-3FA84A672F66}" type="sibTrans" cxnId="{3028E896-8E3E-4A3F-B18E-866CC9FA2D6E}">
      <dgm:prSet/>
      <dgm:spPr/>
      <dgm:t>
        <a:bodyPr/>
        <a:lstStyle/>
        <a:p>
          <a:endParaRPr lang="en-US"/>
        </a:p>
      </dgm:t>
    </dgm:pt>
    <dgm:pt modelId="{FC022192-F108-45FB-B6F6-2F1A7F57281A}">
      <dgm:prSet/>
      <dgm:spPr/>
      <dgm:t>
        <a:bodyPr/>
        <a:lstStyle/>
        <a:p>
          <a:r>
            <a:rPr lang="en-US"/>
            <a:t>Use bullet lists</a:t>
          </a:r>
        </a:p>
      </dgm:t>
    </dgm:pt>
    <dgm:pt modelId="{E798DE79-A81B-4006-897A-4C44E1FE78BC}" type="parTrans" cxnId="{4703D5D2-96A1-476D-9E16-D72E2770805B}">
      <dgm:prSet/>
      <dgm:spPr/>
      <dgm:t>
        <a:bodyPr/>
        <a:lstStyle/>
        <a:p>
          <a:endParaRPr lang="en-US"/>
        </a:p>
      </dgm:t>
    </dgm:pt>
    <dgm:pt modelId="{6D75D35D-74C0-4B64-9473-7D8974497B22}" type="sibTrans" cxnId="{4703D5D2-96A1-476D-9E16-D72E2770805B}">
      <dgm:prSet/>
      <dgm:spPr/>
      <dgm:t>
        <a:bodyPr/>
        <a:lstStyle/>
        <a:p>
          <a:endParaRPr lang="en-US"/>
        </a:p>
      </dgm:t>
    </dgm:pt>
    <dgm:pt modelId="{950BB613-C8E5-49E1-A642-9F06FFF546AC}">
      <dgm:prSet/>
      <dgm:spPr/>
      <dgm:t>
        <a:bodyPr/>
        <a:lstStyle/>
        <a:p>
          <a:r>
            <a:rPr lang="en-US"/>
            <a:t>Don’t be</a:t>
          </a:r>
        </a:p>
      </dgm:t>
    </dgm:pt>
    <dgm:pt modelId="{97BBA038-DEC5-4DCB-B89A-A2FAB0721AA1}" type="parTrans" cxnId="{ED6F49B8-0393-46A1-B237-A8B87612FFDD}">
      <dgm:prSet/>
      <dgm:spPr/>
      <dgm:t>
        <a:bodyPr/>
        <a:lstStyle/>
        <a:p>
          <a:endParaRPr lang="en-US"/>
        </a:p>
      </dgm:t>
    </dgm:pt>
    <dgm:pt modelId="{A2097837-5545-4FB2-9F4F-57D794821A39}" type="sibTrans" cxnId="{ED6F49B8-0393-46A1-B237-A8B87612FFDD}">
      <dgm:prSet/>
      <dgm:spPr/>
      <dgm:t>
        <a:bodyPr/>
        <a:lstStyle/>
        <a:p>
          <a:endParaRPr lang="en-US"/>
        </a:p>
      </dgm:t>
    </dgm:pt>
    <dgm:pt modelId="{EC5DFC4B-D539-44F4-AF9D-3E077D0D629F}">
      <dgm:prSet/>
      <dgm:spPr/>
      <dgm:t>
        <a:bodyPr/>
        <a:lstStyle/>
        <a:p>
          <a:r>
            <a:rPr lang="en-US"/>
            <a:t>BUT don’t be a slave to your format</a:t>
          </a:r>
        </a:p>
      </dgm:t>
    </dgm:pt>
    <dgm:pt modelId="{E3D30C86-A2D6-401C-8FAA-084A32142384}" type="parTrans" cxnId="{FB400FC7-F8C3-4B32-90AF-15622D10239F}">
      <dgm:prSet/>
      <dgm:spPr/>
      <dgm:t>
        <a:bodyPr/>
        <a:lstStyle/>
        <a:p>
          <a:endParaRPr lang="en-US"/>
        </a:p>
      </dgm:t>
    </dgm:pt>
    <dgm:pt modelId="{F9CBC967-2AD6-46A2-8E03-19C6F8E540D6}" type="sibTrans" cxnId="{FB400FC7-F8C3-4B32-90AF-15622D10239F}">
      <dgm:prSet/>
      <dgm:spPr/>
      <dgm:t>
        <a:bodyPr/>
        <a:lstStyle/>
        <a:p>
          <a:endParaRPr lang="en-US"/>
        </a:p>
      </dgm:t>
    </dgm:pt>
    <dgm:pt modelId="{59465955-DDB8-4C15-BE52-51E67D0C3597}" type="pres">
      <dgm:prSet presAssocID="{083769D7-415C-4E50-BB4C-96C10E8709F0}" presName="Name0" presStyleCnt="0">
        <dgm:presLayoutVars>
          <dgm:dir/>
          <dgm:animLvl val="lvl"/>
          <dgm:resizeHandles val="exact"/>
        </dgm:presLayoutVars>
      </dgm:prSet>
      <dgm:spPr/>
    </dgm:pt>
    <dgm:pt modelId="{878FFE4F-8EEE-4692-9A63-7D2C5355E66F}" type="pres">
      <dgm:prSet presAssocID="{E9863DF5-1D69-46B2-8B73-8DF88DFF73BF}" presName="linNode" presStyleCnt="0"/>
      <dgm:spPr/>
    </dgm:pt>
    <dgm:pt modelId="{81B878C8-41EE-48AD-86E6-5699ECB5F24A}" type="pres">
      <dgm:prSet presAssocID="{E9863DF5-1D69-46B2-8B73-8DF88DFF73BF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3B644204-6CFC-4889-A679-D536FC405920}" type="pres">
      <dgm:prSet presAssocID="{E9863DF5-1D69-46B2-8B73-8DF88DFF73BF}" presName="descendantText" presStyleLbl="alignNode1" presStyleIdx="0" presStyleCnt="6">
        <dgm:presLayoutVars>
          <dgm:bulletEnabled/>
        </dgm:presLayoutVars>
      </dgm:prSet>
      <dgm:spPr/>
    </dgm:pt>
    <dgm:pt modelId="{0775DF0F-05FC-418B-83F4-14941734379D}" type="pres">
      <dgm:prSet presAssocID="{312A21A6-7A18-4C5C-ACBD-7CF0B81FAC40}" presName="sp" presStyleCnt="0"/>
      <dgm:spPr/>
    </dgm:pt>
    <dgm:pt modelId="{036E3362-DE45-43EE-94C1-1874369E095D}" type="pres">
      <dgm:prSet presAssocID="{A9D48371-BD50-402B-90BB-D2F8910B84AB}" presName="linNode" presStyleCnt="0"/>
      <dgm:spPr/>
    </dgm:pt>
    <dgm:pt modelId="{B7172FA5-B200-491A-8DB9-89E8A04B13CA}" type="pres">
      <dgm:prSet presAssocID="{A9D48371-BD50-402B-90BB-D2F8910B84A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F2B29F1E-139E-4651-AB44-0463341E34D9}" type="pres">
      <dgm:prSet presAssocID="{A9D48371-BD50-402B-90BB-D2F8910B84AB}" presName="descendantText" presStyleLbl="alignNode1" presStyleIdx="1" presStyleCnt="6">
        <dgm:presLayoutVars>
          <dgm:bulletEnabled/>
        </dgm:presLayoutVars>
      </dgm:prSet>
      <dgm:spPr/>
    </dgm:pt>
    <dgm:pt modelId="{7A5F2A67-F58D-413E-8ACF-A6CB12BFD723}" type="pres">
      <dgm:prSet presAssocID="{EBD9B033-0E61-4813-BDAF-FB910F1DCABF}" presName="sp" presStyleCnt="0"/>
      <dgm:spPr/>
    </dgm:pt>
    <dgm:pt modelId="{3CD78D0D-717F-460D-9E7C-8345079CD89B}" type="pres">
      <dgm:prSet presAssocID="{ADAF7D8C-54B3-429E-8765-84452EE21BB2}" presName="linNode" presStyleCnt="0"/>
      <dgm:spPr/>
    </dgm:pt>
    <dgm:pt modelId="{B16F64C5-FA5E-4242-9825-B1B2AC4B0D12}" type="pres">
      <dgm:prSet presAssocID="{ADAF7D8C-54B3-429E-8765-84452EE21BB2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F3E982FA-E017-4EAD-9F9C-8626D4C56ABE}" type="pres">
      <dgm:prSet presAssocID="{ADAF7D8C-54B3-429E-8765-84452EE21BB2}" presName="descendantText" presStyleLbl="alignNode1" presStyleIdx="2" presStyleCnt="6">
        <dgm:presLayoutVars>
          <dgm:bulletEnabled/>
        </dgm:presLayoutVars>
      </dgm:prSet>
      <dgm:spPr/>
    </dgm:pt>
    <dgm:pt modelId="{ED412329-EE83-42D6-819E-46CD782F34F3}" type="pres">
      <dgm:prSet presAssocID="{DF4761F9-529C-4528-B732-34ACFBEC97F6}" presName="sp" presStyleCnt="0"/>
      <dgm:spPr/>
    </dgm:pt>
    <dgm:pt modelId="{599723BE-BC93-4291-9830-C7BB763DC072}" type="pres">
      <dgm:prSet presAssocID="{452612AC-8C9B-4F73-855B-9D47934D9609}" presName="linNode" presStyleCnt="0"/>
      <dgm:spPr/>
    </dgm:pt>
    <dgm:pt modelId="{7A33C996-5131-4B6B-A841-F27DC03258B1}" type="pres">
      <dgm:prSet presAssocID="{452612AC-8C9B-4F73-855B-9D47934D9609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5B4BF78F-ADD0-404B-A41E-E27BCDBF59BD}" type="pres">
      <dgm:prSet presAssocID="{452612AC-8C9B-4F73-855B-9D47934D9609}" presName="descendantText" presStyleLbl="alignNode1" presStyleIdx="3" presStyleCnt="6">
        <dgm:presLayoutVars>
          <dgm:bulletEnabled/>
        </dgm:presLayoutVars>
      </dgm:prSet>
      <dgm:spPr/>
    </dgm:pt>
    <dgm:pt modelId="{631FD787-F1C5-469F-9D63-7217ACDA02DA}" type="pres">
      <dgm:prSet presAssocID="{167F5982-7AE7-4D44-AEF3-F26398EB3868}" presName="sp" presStyleCnt="0"/>
      <dgm:spPr/>
    </dgm:pt>
    <dgm:pt modelId="{AAFA2BE6-591B-4150-9388-957F02C4BA7B}" type="pres">
      <dgm:prSet presAssocID="{F4D0E010-A7D7-4279-B88A-8617F3666514}" presName="linNode" presStyleCnt="0"/>
      <dgm:spPr/>
    </dgm:pt>
    <dgm:pt modelId="{B56BDD40-E8C0-4B6F-9C76-39EDD4C27F50}" type="pres">
      <dgm:prSet presAssocID="{F4D0E010-A7D7-4279-B88A-8617F3666514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A9F33996-1E15-4C20-B3FC-B16396E7B399}" type="pres">
      <dgm:prSet presAssocID="{F4D0E010-A7D7-4279-B88A-8617F3666514}" presName="descendantText" presStyleLbl="alignNode1" presStyleIdx="4" presStyleCnt="6">
        <dgm:presLayoutVars>
          <dgm:bulletEnabled/>
        </dgm:presLayoutVars>
      </dgm:prSet>
      <dgm:spPr/>
    </dgm:pt>
    <dgm:pt modelId="{22D2D12F-11A6-4518-AAE2-F49DBC174007}" type="pres">
      <dgm:prSet presAssocID="{66B86F6E-AE81-4F7C-AAE8-3FA84A672F66}" presName="sp" presStyleCnt="0"/>
      <dgm:spPr/>
    </dgm:pt>
    <dgm:pt modelId="{4EC2CDE0-7DBE-4D76-935C-01C7E64A4F5E}" type="pres">
      <dgm:prSet presAssocID="{950BB613-C8E5-49E1-A642-9F06FFF546AC}" presName="linNode" presStyleCnt="0"/>
      <dgm:spPr/>
    </dgm:pt>
    <dgm:pt modelId="{4CE84FEE-CEE0-4750-904B-AC7F020DB31F}" type="pres">
      <dgm:prSet presAssocID="{950BB613-C8E5-49E1-A642-9F06FFF546AC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731076DD-B733-4757-9C2C-F2229B05D64B}" type="pres">
      <dgm:prSet presAssocID="{950BB613-C8E5-49E1-A642-9F06FFF546AC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FDA39E0B-50FC-4EBC-8D36-6978A1EC59D2}" type="presOf" srcId="{EC5DFC4B-D539-44F4-AF9D-3E077D0D629F}" destId="{731076DD-B733-4757-9C2C-F2229B05D64B}" srcOrd="0" destOrd="0" presId="urn:microsoft.com/office/officeart/2016/7/layout/VerticalHollowActionList"/>
    <dgm:cxn modelId="{63707C25-158F-44F0-909C-962AA94309D8}" type="presOf" srcId="{452612AC-8C9B-4F73-855B-9D47934D9609}" destId="{7A33C996-5131-4B6B-A841-F27DC03258B1}" srcOrd="0" destOrd="0" presId="urn:microsoft.com/office/officeart/2016/7/layout/VerticalHollowActionList"/>
    <dgm:cxn modelId="{C2963728-CDC0-449E-AED2-E0751ADF2E2B}" type="presOf" srcId="{9D8EBE41-5CB0-443B-BEC4-1CAF78C0AE06}" destId="{3B644204-6CFC-4889-A679-D536FC405920}" srcOrd="0" destOrd="0" presId="urn:microsoft.com/office/officeart/2016/7/layout/VerticalHollowActionList"/>
    <dgm:cxn modelId="{0B85AE29-5480-4669-BB9F-5EF8861ED86D}" type="presOf" srcId="{A9D48371-BD50-402B-90BB-D2F8910B84AB}" destId="{B7172FA5-B200-491A-8DB9-89E8A04B13CA}" srcOrd="0" destOrd="0" presId="urn:microsoft.com/office/officeart/2016/7/layout/VerticalHollowActionList"/>
    <dgm:cxn modelId="{83B7B02D-F148-4CBE-9D71-CE8CDABB2EA0}" type="presOf" srcId="{950BB613-C8E5-49E1-A642-9F06FFF546AC}" destId="{4CE84FEE-CEE0-4750-904B-AC7F020DB31F}" srcOrd="0" destOrd="0" presId="urn:microsoft.com/office/officeart/2016/7/layout/VerticalHollowActionList"/>
    <dgm:cxn modelId="{6AEC4C33-9425-48FB-8934-D665162F406F}" type="presOf" srcId="{ADAF7D8C-54B3-429E-8765-84452EE21BB2}" destId="{B16F64C5-FA5E-4242-9825-B1B2AC4B0D12}" srcOrd="0" destOrd="0" presId="urn:microsoft.com/office/officeart/2016/7/layout/VerticalHollowActionList"/>
    <dgm:cxn modelId="{E3A74E62-E21A-49B4-B4F7-D2D12650458F}" srcId="{083769D7-415C-4E50-BB4C-96C10E8709F0}" destId="{ADAF7D8C-54B3-429E-8765-84452EE21BB2}" srcOrd="2" destOrd="0" parTransId="{C89EFDEA-53A1-4C6A-8835-A365DB353B82}" sibTransId="{DF4761F9-529C-4528-B732-34ACFBEC97F6}"/>
    <dgm:cxn modelId="{B5441165-AD94-4FF4-B576-951491F7225E}" srcId="{083769D7-415C-4E50-BB4C-96C10E8709F0}" destId="{A9D48371-BD50-402B-90BB-D2F8910B84AB}" srcOrd="1" destOrd="0" parTransId="{7B0ADD66-3CD7-4879-B4E6-0FA7E8FD8233}" sibTransId="{EBD9B033-0E61-4813-BDAF-FB910F1DCABF}"/>
    <dgm:cxn modelId="{AA32FD6B-0DAF-4593-B0C3-073F898DD17D}" srcId="{452612AC-8C9B-4F73-855B-9D47934D9609}" destId="{B1605468-0361-4F46-B8C4-C720F92C74AC}" srcOrd="0" destOrd="0" parTransId="{59790352-1EBA-433A-A986-D19532257F17}" sibTransId="{AF952E43-3316-4653-86F8-F3568A4D7E5C}"/>
    <dgm:cxn modelId="{80B95E70-45E0-46E7-8284-47ECE3EBF6F1}" srcId="{E9863DF5-1D69-46B2-8B73-8DF88DFF73BF}" destId="{9D8EBE41-5CB0-443B-BEC4-1CAF78C0AE06}" srcOrd="0" destOrd="0" parTransId="{E05F33C3-F4E3-472E-A501-6395D8F1EAAA}" sibTransId="{A4190868-C627-4558-8E01-6251A70917FC}"/>
    <dgm:cxn modelId="{BE53D870-DFA0-4AC0-96C1-D4AF32BB81F6}" srcId="{083769D7-415C-4E50-BB4C-96C10E8709F0}" destId="{E9863DF5-1D69-46B2-8B73-8DF88DFF73BF}" srcOrd="0" destOrd="0" parTransId="{AFE07F2D-0928-4A5A-BD84-8888A1CF9DE4}" sibTransId="{312A21A6-7A18-4C5C-ACBD-7CF0B81FAC40}"/>
    <dgm:cxn modelId="{F9AAFB74-78FC-4DBB-8258-64E17F1FAD21}" type="presOf" srcId="{083769D7-415C-4E50-BB4C-96C10E8709F0}" destId="{59465955-DDB8-4C15-BE52-51E67D0C3597}" srcOrd="0" destOrd="0" presId="urn:microsoft.com/office/officeart/2016/7/layout/VerticalHollowActionList"/>
    <dgm:cxn modelId="{CE516496-8F3E-492D-93E1-D653B64CAFBA}" type="presOf" srcId="{F4D0E010-A7D7-4279-B88A-8617F3666514}" destId="{B56BDD40-E8C0-4B6F-9C76-39EDD4C27F50}" srcOrd="0" destOrd="0" presId="urn:microsoft.com/office/officeart/2016/7/layout/VerticalHollowActionList"/>
    <dgm:cxn modelId="{3028E896-8E3E-4A3F-B18E-866CC9FA2D6E}" srcId="{083769D7-415C-4E50-BB4C-96C10E8709F0}" destId="{F4D0E010-A7D7-4279-B88A-8617F3666514}" srcOrd="4" destOrd="0" parTransId="{C32201B4-14AF-47FB-BFED-4D8A6D24DF5A}" sibTransId="{66B86F6E-AE81-4F7C-AAE8-3FA84A672F66}"/>
    <dgm:cxn modelId="{CA2D0DA4-EE74-4315-8210-8BC5ADB98828}" srcId="{083769D7-415C-4E50-BB4C-96C10E8709F0}" destId="{452612AC-8C9B-4F73-855B-9D47934D9609}" srcOrd="3" destOrd="0" parTransId="{5B79EBC6-08B5-4208-85F2-63310D6480D6}" sibTransId="{167F5982-7AE7-4D44-AEF3-F26398EB3868}"/>
    <dgm:cxn modelId="{3CAB89A4-3E10-454E-A360-BD66BC1DE447}" srcId="{ADAF7D8C-54B3-429E-8765-84452EE21BB2}" destId="{B4576C3E-D13D-4816-BA40-86545E28FCB3}" srcOrd="0" destOrd="0" parTransId="{269D0EDF-E552-418D-9734-88F64FB7FFCD}" sibTransId="{E68201C5-3EF0-4CD2-987B-EBE509BADC67}"/>
    <dgm:cxn modelId="{5E9F7FA6-FCED-416F-9899-757133D0CC34}" srcId="{A9D48371-BD50-402B-90BB-D2F8910B84AB}" destId="{FDFA7934-1085-476E-ACBF-9973CB6EB246}" srcOrd="0" destOrd="0" parTransId="{610A4BF9-C908-452A-9026-B1729747B85B}" sibTransId="{8164DD9E-F1A0-4C37-B63C-725BD8810CCD}"/>
    <dgm:cxn modelId="{50D0BAAB-BB82-42CF-BE6E-10AEC9D0CC27}" type="presOf" srcId="{B1605468-0361-4F46-B8C4-C720F92C74AC}" destId="{5B4BF78F-ADD0-404B-A41E-E27BCDBF59BD}" srcOrd="0" destOrd="0" presId="urn:microsoft.com/office/officeart/2016/7/layout/VerticalHollowActionList"/>
    <dgm:cxn modelId="{ED6F49B8-0393-46A1-B237-A8B87612FFDD}" srcId="{083769D7-415C-4E50-BB4C-96C10E8709F0}" destId="{950BB613-C8E5-49E1-A642-9F06FFF546AC}" srcOrd="5" destOrd="0" parTransId="{97BBA038-DEC5-4DCB-B89A-A2FAB0721AA1}" sibTransId="{A2097837-5545-4FB2-9F4F-57D794821A39}"/>
    <dgm:cxn modelId="{FB400FC7-F8C3-4B32-90AF-15622D10239F}" srcId="{950BB613-C8E5-49E1-A642-9F06FFF546AC}" destId="{EC5DFC4B-D539-44F4-AF9D-3E077D0D629F}" srcOrd="0" destOrd="0" parTransId="{E3D30C86-A2D6-401C-8FAA-084A32142384}" sibTransId="{F9CBC967-2AD6-46A2-8E03-19C6F8E540D6}"/>
    <dgm:cxn modelId="{4703D5D2-96A1-476D-9E16-D72E2770805B}" srcId="{F4D0E010-A7D7-4279-B88A-8617F3666514}" destId="{FC022192-F108-45FB-B6F6-2F1A7F57281A}" srcOrd="0" destOrd="0" parTransId="{E798DE79-A81B-4006-897A-4C44E1FE78BC}" sibTransId="{6D75D35D-74C0-4B64-9473-7D8974497B22}"/>
    <dgm:cxn modelId="{7F49FFD4-D2A0-453E-9333-FCA882D75DD1}" type="presOf" srcId="{FDFA7934-1085-476E-ACBF-9973CB6EB246}" destId="{F2B29F1E-139E-4651-AB44-0463341E34D9}" srcOrd="0" destOrd="0" presId="urn:microsoft.com/office/officeart/2016/7/layout/VerticalHollowActionList"/>
    <dgm:cxn modelId="{63F1E4D5-328D-45B4-871B-E7D411D4606E}" type="presOf" srcId="{FC022192-F108-45FB-B6F6-2F1A7F57281A}" destId="{A9F33996-1E15-4C20-B3FC-B16396E7B399}" srcOrd="0" destOrd="0" presId="urn:microsoft.com/office/officeart/2016/7/layout/VerticalHollowActionList"/>
    <dgm:cxn modelId="{248D22E1-350A-4189-906B-DAA0498EEE5D}" type="presOf" srcId="{B4576C3E-D13D-4816-BA40-86545E28FCB3}" destId="{F3E982FA-E017-4EAD-9F9C-8626D4C56ABE}" srcOrd="0" destOrd="0" presId="urn:microsoft.com/office/officeart/2016/7/layout/VerticalHollowActionList"/>
    <dgm:cxn modelId="{883167EF-4106-4659-BD65-7574FE94316D}" type="presOf" srcId="{E9863DF5-1D69-46B2-8B73-8DF88DFF73BF}" destId="{81B878C8-41EE-48AD-86E6-5699ECB5F24A}" srcOrd="0" destOrd="0" presId="urn:microsoft.com/office/officeart/2016/7/layout/VerticalHollowActionList"/>
    <dgm:cxn modelId="{F0A94A7C-826E-471B-BDEA-9472907E780E}" type="presParOf" srcId="{59465955-DDB8-4C15-BE52-51E67D0C3597}" destId="{878FFE4F-8EEE-4692-9A63-7D2C5355E66F}" srcOrd="0" destOrd="0" presId="urn:microsoft.com/office/officeart/2016/7/layout/VerticalHollowActionList"/>
    <dgm:cxn modelId="{F6851909-BC73-4EC0-B14C-1D745A57A842}" type="presParOf" srcId="{878FFE4F-8EEE-4692-9A63-7D2C5355E66F}" destId="{81B878C8-41EE-48AD-86E6-5699ECB5F24A}" srcOrd="0" destOrd="0" presId="urn:microsoft.com/office/officeart/2016/7/layout/VerticalHollowActionList"/>
    <dgm:cxn modelId="{129EB6B8-4559-4C00-8BB1-E41DA20323B9}" type="presParOf" srcId="{878FFE4F-8EEE-4692-9A63-7D2C5355E66F}" destId="{3B644204-6CFC-4889-A679-D536FC405920}" srcOrd="1" destOrd="0" presId="urn:microsoft.com/office/officeart/2016/7/layout/VerticalHollowActionList"/>
    <dgm:cxn modelId="{94CAFD15-864B-46D1-A4CD-44F46B13D87D}" type="presParOf" srcId="{59465955-DDB8-4C15-BE52-51E67D0C3597}" destId="{0775DF0F-05FC-418B-83F4-14941734379D}" srcOrd="1" destOrd="0" presId="urn:microsoft.com/office/officeart/2016/7/layout/VerticalHollowActionList"/>
    <dgm:cxn modelId="{0E52CFAA-712C-4EE4-B82F-A0835BE2A066}" type="presParOf" srcId="{59465955-DDB8-4C15-BE52-51E67D0C3597}" destId="{036E3362-DE45-43EE-94C1-1874369E095D}" srcOrd="2" destOrd="0" presId="urn:microsoft.com/office/officeart/2016/7/layout/VerticalHollowActionList"/>
    <dgm:cxn modelId="{A78AB40E-3411-4630-AE12-2A876BDCC33B}" type="presParOf" srcId="{036E3362-DE45-43EE-94C1-1874369E095D}" destId="{B7172FA5-B200-491A-8DB9-89E8A04B13CA}" srcOrd="0" destOrd="0" presId="urn:microsoft.com/office/officeart/2016/7/layout/VerticalHollowActionList"/>
    <dgm:cxn modelId="{0AA1ABE4-4487-4728-9D7C-78BEAA1AF9E8}" type="presParOf" srcId="{036E3362-DE45-43EE-94C1-1874369E095D}" destId="{F2B29F1E-139E-4651-AB44-0463341E34D9}" srcOrd="1" destOrd="0" presId="urn:microsoft.com/office/officeart/2016/7/layout/VerticalHollowActionList"/>
    <dgm:cxn modelId="{A26797A6-E885-4CFE-8CEB-7D4EF18DAE94}" type="presParOf" srcId="{59465955-DDB8-4C15-BE52-51E67D0C3597}" destId="{7A5F2A67-F58D-413E-8ACF-A6CB12BFD723}" srcOrd="3" destOrd="0" presId="urn:microsoft.com/office/officeart/2016/7/layout/VerticalHollowActionList"/>
    <dgm:cxn modelId="{AAD33C8C-DCA1-4B3F-9F62-DC22748EC8CA}" type="presParOf" srcId="{59465955-DDB8-4C15-BE52-51E67D0C3597}" destId="{3CD78D0D-717F-460D-9E7C-8345079CD89B}" srcOrd="4" destOrd="0" presId="urn:microsoft.com/office/officeart/2016/7/layout/VerticalHollowActionList"/>
    <dgm:cxn modelId="{20D65481-4B1A-4640-9F90-CBB373D5B4D2}" type="presParOf" srcId="{3CD78D0D-717F-460D-9E7C-8345079CD89B}" destId="{B16F64C5-FA5E-4242-9825-B1B2AC4B0D12}" srcOrd="0" destOrd="0" presId="urn:microsoft.com/office/officeart/2016/7/layout/VerticalHollowActionList"/>
    <dgm:cxn modelId="{6A96F8A7-CCC0-4CC6-B082-51DDFE1B77C8}" type="presParOf" srcId="{3CD78D0D-717F-460D-9E7C-8345079CD89B}" destId="{F3E982FA-E017-4EAD-9F9C-8626D4C56ABE}" srcOrd="1" destOrd="0" presId="urn:microsoft.com/office/officeart/2016/7/layout/VerticalHollowActionList"/>
    <dgm:cxn modelId="{69493189-C2CD-44A2-AF1B-E1A00F5A0A45}" type="presParOf" srcId="{59465955-DDB8-4C15-BE52-51E67D0C3597}" destId="{ED412329-EE83-42D6-819E-46CD782F34F3}" srcOrd="5" destOrd="0" presId="urn:microsoft.com/office/officeart/2016/7/layout/VerticalHollowActionList"/>
    <dgm:cxn modelId="{CFFB5515-7F7D-4CE8-A9ED-C1A85CEA49C4}" type="presParOf" srcId="{59465955-DDB8-4C15-BE52-51E67D0C3597}" destId="{599723BE-BC93-4291-9830-C7BB763DC072}" srcOrd="6" destOrd="0" presId="urn:microsoft.com/office/officeart/2016/7/layout/VerticalHollowActionList"/>
    <dgm:cxn modelId="{C26175CA-4695-40CE-8073-A057AE408785}" type="presParOf" srcId="{599723BE-BC93-4291-9830-C7BB763DC072}" destId="{7A33C996-5131-4B6B-A841-F27DC03258B1}" srcOrd="0" destOrd="0" presId="urn:microsoft.com/office/officeart/2016/7/layout/VerticalHollowActionList"/>
    <dgm:cxn modelId="{8CAAEBB7-A2FE-454F-9065-856B97E76BD7}" type="presParOf" srcId="{599723BE-BC93-4291-9830-C7BB763DC072}" destId="{5B4BF78F-ADD0-404B-A41E-E27BCDBF59BD}" srcOrd="1" destOrd="0" presId="urn:microsoft.com/office/officeart/2016/7/layout/VerticalHollowActionList"/>
    <dgm:cxn modelId="{CE7DCF08-E8A3-4851-AF2D-008D188E8FB6}" type="presParOf" srcId="{59465955-DDB8-4C15-BE52-51E67D0C3597}" destId="{631FD787-F1C5-469F-9D63-7217ACDA02DA}" srcOrd="7" destOrd="0" presId="urn:microsoft.com/office/officeart/2016/7/layout/VerticalHollowActionList"/>
    <dgm:cxn modelId="{D0109A65-F11B-4031-8A23-C5A9542DE58D}" type="presParOf" srcId="{59465955-DDB8-4C15-BE52-51E67D0C3597}" destId="{AAFA2BE6-591B-4150-9388-957F02C4BA7B}" srcOrd="8" destOrd="0" presId="urn:microsoft.com/office/officeart/2016/7/layout/VerticalHollowActionList"/>
    <dgm:cxn modelId="{B7EB04CB-8600-45CC-815D-A67CF7F67B1F}" type="presParOf" srcId="{AAFA2BE6-591B-4150-9388-957F02C4BA7B}" destId="{B56BDD40-E8C0-4B6F-9C76-39EDD4C27F50}" srcOrd="0" destOrd="0" presId="urn:microsoft.com/office/officeart/2016/7/layout/VerticalHollowActionList"/>
    <dgm:cxn modelId="{8A165F55-8700-445F-A213-ED4BE865659B}" type="presParOf" srcId="{AAFA2BE6-591B-4150-9388-957F02C4BA7B}" destId="{A9F33996-1E15-4C20-B3FC-B16396E7B399}" srcOrd="1" destOrd="0" presId="urn:microsoft.com/office/officeart/2016/7/layout/VerticalHollowActionList"/>
    <dgm:cxn modelId="{C81698F3-4E3A-49D0-9CA0-F9D60B65E5BE}" type="presParOf" srcId="{59465955-DDB8-4C15-BE52-51E67D0C3597}" destId="{22D2D12F-11A6-4518-AAE2-F49DBC174007}" srcOrd="9" destOrd="0" presId="urn:microsoft.com/office/officeart/2016/7/layout/VerticalHollowActionList"/>
    <dgm:cxn modelId="{A0DAC6F7-F24C-4A72-99FF-E4CF51F6244D}" type="presParOf" srcId="{59465955-DDB8-4C15-BE52-51E67D0C3597}" destId="{4EC2CDE0-7DBE-4D76-935C-01C7E64A4F5E}" srcOrd="10" destOrd="0" presId="urn:microsoft.com/office/officeart/2016/7/layout/VerticalHollowActionList"/>
    <dgm:cxn modelId="{718C644E-BF2D-4BB4-851E-0B736B8FAF2F}" type="presParOf" srcId="{4EC2CDE0-7DBE-4D76-935C-01C7E64A4F5E}" destId="{4CE84FEE-CEE0-4750-904B-AC7F020DB31F}" srcOrd="0" destOrd="0" presId="urn:microsoft.com/office/officeart/2016/7/layout/VerticalHollowActionList"/>
    <dgm:cxn modelId="{BAAB6C2E-B582-4720-A84A-675476C17918}" type="presParOf" srcId="{4EC2CDE0-7DBE-4D76-935C-01C7E64A4F5E}" destId="{731076DD-B733-4757-9C2C-F2229B05D64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02817E-8672-4BFD-B3EE-CF9135D5440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957FC9-42D8-444C-8784-4D113D684725}">
      <dgm:prSet/>
      <dgm:spPr/>
      <dgm:t>
        <a:bodyPr/>
        <a:lstStyle/>
        <a:p>
          <a:r>
            <a:rPr lang="en-US"/>
            <a:t>Use</a:t>
          </a:r>
        </a:p>
      </dgm:t>
    </dgm:pt>
    <dgm:pt modelId="{EB636BE0-F5F3-451A-AE49-EE4BDF2195D9}" type="parTrans" cxnId="{57557252-2D0F-482A-834C-E98E78EC23DA}">
      <dgm:prSet/>
      <dgm:spPr/>
      <dgm:t>
        <a:bodyPr/>
        <a:lstStyle/>
        <a:p>
          <a:endParaRPr lang="en-US"/>
        </a:p>
      </dgm:t>
    </dgm:pt>
    <dgm:pt modelId="{EF5197CB-7306-4266-A61C-F16B0BAD87E0}" type="sibTrans" cxnId="{57557252-2D0F-482A-834C-E98E78EC23DA}">
      <dgm:prSet/>
      <dgm:spPr/>
      <dgm:t>
        <a:bodyPr/>
        <a:lstStyle/>
        <a:p>
          <a:endParaRPr lang="en-US"/>
        </a:p>
      </dgm:t>
    </dgm:pt>
    <dgm:pt modelId="{925C9368-7903-44AE-8F2D-3CAAD91217A5}">
      <dgm:prSet/>
      <dgm:spPr/>
      <dgm:t>
        <a:bodyPr/>
        <a:lstStyle/>
        <a:p>
          <a:r>
            <a:rPr lang="en-US" dirty="0"/>
            <a:t>plain English</a:t>
          </a:r>
        </a:p>
      </dgm:t>
    </dgm:pt>
    <dgm:pt modelId="{81969C76-82DC-4F13-90D9-13BFA093A19E}" type="parTrans" cxnId="{962E0575-0832-4ABC-896E-984EE4029D73}">
      <dgm:prSet/>
      <dgm:spPr/>
      <dgm:t>
        <a:bodyPr/>
        <a:lstStyle/>
        <a:p>
          <a:endParaRPr lang="en-US"/>
        </a:p>
      </dgm:t>
    </dgm:pt>
    <dgm:pt modelId="{C4A46925-5357-4C4D-91AE-F4CD561D64BF}" type="sibTrans" cxnId="{962E0575-0832-4ABC-896E-984EE4029D73}">
      <dgm:prSet/>
      <dgm:spPr/>
      <dgm:t>
        <a:bodyPr/>
        <a:lstStyle/>
        <a:p>
          <a:endParaRPr lang="en-US"/>
        </a:p>
      </dgm:t>
    </dgm:pt>
    <dgm:pt modelId="{E24FAC0C-D674-42FF-8AE4-2E14F41D3ABD}">
      <dgm:prSet/>
      <dgm:spPr/>
      <dgm:t>
        <a:bodyPr/>
        <a:lstStyle/>
        <a:p>
          <a:r>
            <a:rPr lang="en-US"/>
            <a:t>Avoid</a:t>
          </a:r>
        </a:p>
      </dgm:t>
    </dgm:pt>
    <dgm:pt modelId="{EEFAE781-57A6-42B9-A340-678154C1C5E8}" type="parTrans" cxnId="{DD58514E-4EF1-4286-B434-C5146E549FC4}">
      <dgm:prSet/>
      <dgm:spPr/>
      <dgm:t>
        <a:bodyPr/>
        <a:lstStyle/>
        <a:p>
          <a:endParaRPr lang="en-US"/>
        </a:p>
      </dgm:t>
    </dgm:pt>
    <dgm:pt modelId="{99B24717-48E9-4D91-A281-011C01003E21}" type="sibTrans" cxnId="{DD58514E-4EF1-4286-B434-C5146E549FC4}">
      <dgm:prSet/>
      <dgm:spPr/>
      <dgm:t>
        <a:bodyPr/>
        <a:lstStyle/>
        <a:p>
          <a:endParaRPr lang="en-US"/>
        </a:p>
      </dgm:t>
    </dgm:pt>
    <dgm:pt modelId="{43B9513C-1BA6-4709-9636-FA8B2E693F8E}">
      <dgm:prSet/>
      <dgm:spPr/>
      <dgm:t>
        <a:bodyPr/>
        <a:lstStyle/>
        <a:p>
          <a:r>
            <a:rPr lang="en-US" dirty="0"/>
            <a:t>wonky terms </a:t>
          </a:r>
        </a:p>
      </dgm:t>
    </dgm:pt>
    <dgm:pt modelId="{F06E2155-14E4-4457-8D42-C17342C599C1}" type="parTrans" cxnId="{49AFA777-E144-4D0A-93C1-D9FDCAE0C7F9}">
      <dgm:prSet/>
      <dgm:spPr/>
      <dgm:t>
        <a:bodyPr/>
        <a:lstStyle/>
        <a:p>
          <a:endParaRPr lang="en-US"/>
        </a:p>
      </dgm:t>
    </dgm:pt>
    <dgm:pt modelId="{A8092B6E-F481-4909-BA1B-415AD39A1020}" type="sibTrans" cxnId="{49AFA777-E144-4D0A-93C1-D9FDCAE0C7F9}">
      <dgm:prSet/>
      <dgm:spPr/>
      <dgm:t>
        <a:bodyPr/>
        <a:lstStyle/>
        <a:p>
          <a:endParaRPr lang="en-US"/>
        </a:p>
      </dgm:t>
    </dgm:pt>
    <dgm:pt modelId="{61BCE576-292C-4C5C-A384-B4FBA38E7209}">
      <dgm:prSet/>
      <dgm:spPr/>
      <dgm:t>
        <a:bodyPr/>
        <a:lstStyle/>
        <a:p>
          <a:r>
            <a:rPr lang="en-US"/>
            <a:t>Avoid</a:t>
          </a:r>
        </a:p>
      </dgm:t>
    </dgm:pt>
    <dgm:pt modelId="{1311FB6C-C004-4250-9E59-E2FA1E8D7DFB}" type="parTrans" cxnId="{53D8AAA0-6A18-4231-BED7-06143716FC57}">
      <dgm:prSet/>
      <dgm:spPr/>
      <dgm:t>
        <a:bodyPr/>
        <a:lstStyle/>
        <a:p>
          <a:endParaRPr lang="en-US"/>
        </a:p>
      </dgm:t>
    </dgm:pt>
    <dgm:pt modelId="{F285A254-F16E-4D54-8064-3AA12728EF3C}" type="sibTrans" cxnId="{53D8AAA0-6A18-4231-BED7-06143716FC57}">
      <dgm:prSet/>
      <dgm:spPr/>
      <dgm:t>
        <a:bodyPr/>
        <a:lstStyle/>
        <a:p>
          <a:endParaRPr lang="en-US"/>
        </a:p>
      </dgm:t>
    </dgm:pt>
    <dgm:pt modelId="{21A7545B-BC82-43B9-9F8B-7DF734103E96}">
      <dgm:prSet/>
      <dgm:spPr/>
      <dgm:t>
        <a:bodyPr/>
        <a:lstStyle/>
        <a:p>
          <a:r>
            <a:rPr lang="en-US" dirty="0"/>
            <a:t>company-specific terms </a:t>
          </a:r>
        </a:p>
      </dgm:t>
    </dgm:pt>
    <dgm:pt modelId="{E9D5EFA8-DDCF-4EC8-AE98-5531B8940788}" type="parTrans" cxnId="{4A7F24E2-3AAC-4EEA-9349-EF7A14D56E63}">
      <dgm:prSet/>
      <dgm:spPr/>
      <dgm:t>
        <a:bodyPr/>
        <a:lstStyle/>
        <a:p>
          <a:endParaRPr lang="en-US"/>
        </a:p>
      </dgm:t>
    </dgm:pt>
    <dgm:pt modelId="{A2F9960F-EF9E-4C09-80A0-EBDFAB4A3A8C}" type="sibTrans" cxnId="{4A7F24E2-3AAC-4EEA-9349-EF7A14D56E63}">
      <dgm:prSet/>
      <dgm:spPr/>
      <dgm:t>
        <a:bodyPr/>
        <a:lstStyle/>
        <a:p>
          <a:endParaRPr lang="en-US"/>
        </a:p>
      </dgm:t>
    </dgm:pt>
    <dgm:pt modelId="{836DCE70-7B03-4DCB-8DF5-167870F7C33A}">
      <dgm:prSet/>
      <dgm:spPr/>
      <dgm:t>
        <a:bodyPr/>
        <a:lstStyle/>
        <a:p>
          <a:r>
            <a:rPr lang="en-US"/>
            <a:t>Use</a:t>
          </a:r>
        </a:p>
      </dgm:t>
    </dgm:pt>
    <dgm:pt modelId="{9C164FB2-1855-4A95-AC2A-F093483AF5C6}" type="parTrans" cxnId="{34BD5715-50A4-4344-AF80-9FA6995B97F6}">
      <dgm:prSet/>
      <dgm:spPr/>
      <dgm:t>
        <a:bodyPr/>
        <a:lstStyle/>
        <a:p>
          <a:endParaRPr lang="en-US"/>
        </a:p>
      </dgm:t>
    </dgm:pt>
    <dgm:pt modelId="{E80B33D8-D431-494A-95B9-BC61BA62C564}" type="sibTrans" cxnId="{34BD5715-50A4-4344-AF80-9FA6995B97F6}">
      <dgm:prSet/>
      <dgm:spPr/>
      <dgm:t>
        <a:bodyPr/>
        <a:lstStyle/>
        <a:p>
          <a:endParaRPr lang="en-US"/>
        </a:p>
      </dgm:t>
    </dgm:pt>
    <dgm:pt modelId="{9B602DDF-2C54-4619-BB90-E2010A049D16}">
      <dgm:prSet/>
      <dgm:spPr/>
      <dgm:t>
        <a:bodyPr/>
        <a:lstStyle/>
        <a:p>
          <a:r>
            <a:rPr lang="en-US" dirty="0"/>
            <a:t>new terms consistently</a:t>
          </a:r>
        </a:p>
      </dgm:t>
    </dgm:pt>
    <dgm:pt modelId="{B66E547A-2773-4C81-B62D-8AB441B75D4F}" type="parTrans" cxnId="{230AA283-F23C-4C3B-B978-7CE1BE8FE26B}">
      <dgm:prSet/>
      <dgm:spPr/>
      <dgm:t>
        <a:bodyPr/>
        <a:lstStyle/>
        <a:p>
          <a:endParaRPr lang="en-US"/>
        </a:p>
      </dgm:t>
    </dgm:pt>
    <dgm:pt modelId="{630DEC6B-F6D3-4C9F-A491-B602AB48FC3D}" type="sibTrans" cxnId="{230AA283-F23C-4C3B-B978-7CE1BE8FE26B}">
      <dgm:prSet/>
      <dgm:spPr/>
      <dgm:t>
        <a:bodyPr/>
        <a:lstStyle/>
        <a:p>
          <a:endParaRPr lang="en-US"/>
        </a:p>
      </dgm:t>
    </dgm:pt>
    <dgm:pt modelId="{26AC747D-F8D0-4912-857F-DCE23BD256CE}">
      <dgm:prSet/>
      <dgm:spPr/>
      <dgm:t>
        <a:bodyPr/>
        <a:lstStyle/>
        <a:p>
          <a:r>
            <a:rPr lang="en-US"/>
            <a:t>Consider</a:t>
          </a:r>
        </a:p>
      </dgm:t>
    </dgm:pt>
    <dgm:pt modelId="{767AFD2D-6049-4305-9C3B-93B368FFB189}" type="parTrans" cxnId="{3B8D0210-2FA3-4755-B355-8381391719F8}">
      <dgm:prSet/>
      <dgm:spPr/>
      <dgm:t>
        <a:bodyPr/>
        <a:lstStyle/>
        <a:p>
          <a:endParaRPr lang="en-US"/>
        </a:p>
      </dgm:t>
    </dgm:pt>
    <dgm:pt modelId="{A6750794-626E-44EA-90FC-EFF40C99F81C}" type="sibTrans" cxnId="{3B8D0210-2FA3-4755-B355-8381391719F8}">
      <dgm:prSet/>
      <dgm:spPr/>
      <dgm:t>
        <a:bodyPr/>
        <a:lstStyle/>
        <a:p>
          <a:endParaRPr lang="en-US"/>
        </a:p>
      </dgm:t>
    </dgm:pt>
    <dgm:pt modelId="{C77BB8FE-76DF-4BD4-AFFE-68DFA19FD46D}">
      <dgm:prSet/>
      <dgm:spPr/>
      <dgm:t>
        <a:bodyPr/>
        <a:lstStyle/>
        <a:p>
          <a:r>
            <a:rPr lang="en-US" dirty="0"/>
            <a:t>a glossary</a:t>
          </a:r>
        </a:p>
      </dgm:t>
    </dgm:pt>
    <dgm:pt modelId="{B5203B37-1EED-450B-B941-739618771EA3}" type="parTrans" cxnId="{CC2CB66E-549C-4808-BF07-41E8BBD7DA0C}">
      <dgm:prSet/>
      <dgm:spPr/>
      <dgm:t>
        <a:bodyPr/>
        <a:lstStyle/>
        <a:p>
          <a:endParaRPr lang="en-US"/>
        </a:p>
      </dgm:t>
    </dgm:pt>
    <dgm:pt modelId="{E3E32E50-47B0-4062-A379-49FC8F237104}" type="sibTrans" cxnId="{CC2CB66E-549C-4808-BF07-41E8BBD7DA0C}">
      <dgm:prSet/>
      <dgm:spPr/>
      <dgm:t>
        <a:bodyPr/>
        <a:lstStyle/>
        <a:p>
          <a:endParaRPr lang="en-US"/>
        </a:p>
      </dgm:t>
    </dgm:pt>
    <dgm:pt modelId="{4EB79443-B652-43C3-98BE-798BFD9E8C43}" type="pres">
      <dgm:prSet presAssocID="{EC02817E-8672-4BFD-B3EE-CF9135D54403}" presName="Name0" presStyleCnt="0">
        <dgm:presLayoutVars>
          <dgm:dir/>
          <dgm:animLvl val="lvl"/>
          <dgm:resizeHandles val="exact"/>
        </dgm:presLayoutVars>
      </dgm:prSet>
      <dgm:spPr/>
    </dgm:pt>
    <dgm:pt modelId="{05007590-B5D7-47B8-842E-4482A5094516}" type="pres">
      <dgm:prSet presAssocID="{14957FC9-42D8-444C-8784-4D113D684725}" presName="linNode" presStyleCnt="0"/>
      <dgm:spPr/>
    </dgm:pt>
    <dgm:pt modelId="{2D7C3079-060E-45B8-ABEC-DF88B07BE56C}" type="pres">
      <dgm:prSet presAssocID="{14957FC9-42D8-444C-8784-4D113D684725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923B8DA3-311C-41AA-8739-CBFEB11161CB}" type="pres">
      <dgm:prSet presAssocID="{14957FC9-42D8-444C-8784-4D113D684725}" presName="descendantText" presStyleLbl="alignNode1" presStyleIdx="0" presStyleCnt="5">
        <dgm:presLayoutVars>
          <dgm:bulletEnabled/>
        </dgm:presLayoutVars>
      </dgm:prSet>
      <dgm:spPr/>
    </dgm:pt>
    <dgm:pt modelId="{7FF06CB0-E8D4-4A58-A385-8161D4D1FA93}" type="pres">
      <dgm:prSet presAssocID="{EF5197CB-7306-4266-A61C-F16B0BAD87E0}" presName="sp" presStyleCnt="0"/>
      <dgm:spPr/>
    </dgm:pt>
    <dgm:pt modelId="{96FEF71E-620F-4B03-A12A-B47F78818E4A}" type="pres">
      <dgm:prSet presAssocID="{E24FAC0C-D674-42FF-8AE4-2E14F41D3ABD}" presName="linNode" presStyleCnt="0"/>
      <dgm:spPr/>
    </dgm:pt>
    <dgm:pt modelId="{F22CBB1C-4263-437D-94C7-6B740DA1B716}" type="pres">
      <dgm:prSet presAssocID="{E24FAC0C-D674-42FF-8AE4-2E14F41D3ABD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477270C7-2DD6-4EF5-9426-CB4751B76EA6}" type="pres">
      <dgm:prSet presAssocID="{E24FAC0C-D674-42FF-8AE4-2E14F41D3ABD}" presName="descendantText" presStyleLbl="alignNode1" presStyleIdx="1" presStyleCnt="5">
        <dgm:presLayoutVars>
          <dgm:bulletEnabled/>
        </dgm:presLayoutVars>
      </dgm:prSet>
      <dgm:spPr/>
    </dgm:pt>
    <dgm:pt modelId="{59E2ACC3-2FB4-4AFA-8947-384D13E7522C}" type="pres">
      <dgm:prSet presAssocID="{99B24717-48E9-4D91-A281-011C01003E21}" presName="sp" presStyleCnt="0"/>
      <dgm:spPr/>
    </dgm:pt>
    <dgm:pt modelId="{16D8FCDD-04BB-4F7F-AC6B-046BC4DFBF5E}" type="pres">
      <dgm:prSet presAssocID="{61BCE576-292C-4C5C-A384-B4FBA38E7209}" presName="linNode" presStyleCnt="0"/>
      <dgm:spPr/>
    </dgm:pt>
    <dgm:pt modelId="{8948FD99-EE90-4F3B-9218-52470DDE2DD2}" type="pres">
      <dgm:prSet presAssocID="{61BCE576-292C-4C5C-A384-B4FBA38E7209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81368574-1CB5-4217-9EF9-7239114FC9AD}" type="pres">
      <dgm:prSet presAssocID="{61BCE576-292C-4C5C-A384-B4FBA38E7209}" presName="descendantText" presStyleLbl="alignNode1" presStyleIdx="2" presStyleCnt="5">
        <dgm:presLayoutVars>
          <dgm:bulletEnabled/>
        </dgm:presLayoutVars>
      </dgm:prSet>
      <dgm:spPr/>
    </dgm:pt>
    <dgm:pt modelId="{F107E7ED-4D7D-49C9-824E-D24C9DD2645E}" type="pres">
      <dgm:prSet presAssocID="{F285A254-F16E-4D54-8064-3AA12728EF3C}" presName="sp" presStyleCnt="0"/>
      <dgm:spPr/>
    </dgm:pt>
    <dgm:pt modelId="{0B01E99E-AED9-4D0E-864F-33F3E951B304}" type="pres">
      <dgm:prSet presAssocID="{836DCE70-7B03-4DCB-8DF5-167870F7C33A}" presName="linNode" presStyleCnt="0"/>
      <dgm:spPr/>
    </dgm:pt>
    <dgm:pt modelId="{321E6B53-2DFD-4A9F-B2DB-98860C4C0123}" type="pres">
      <dgm:prSet presAssocID="{836DCE70-7B03-4DCB-8DF5-167870F7C33A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B07BCCDF-F1AA-44B1-B7B9-FBDC5F86C29E}" type="pres">
      <dgm:prSet presAssocID="{836DCE70-7B03-4DCB-8DF5-167870F7C33A}" presName="descendantText" presStyleLbl="alignNode1" presStyleIdx="3" presStyleCnt="5">
        <dgm:presLayoutVars>
          <dgm:bulletEnabled/>
        </dgm:presLayoutVars>
      </dgm:prSet>
      <dgm:spPr/>
    </dgm:pt>
    <dgm:pt modelId="{778C2ABA-68CD-400B-9893-D7B148598E13}" type="pres">
      <dgm:prSet presAssocID="{E80B33D8-D431-494A-95B9-BC61BA62C564}" presName="sp" presStyleCnt="0"/>
      <dgm:spPr/>
    </dgm:pt>
    <dgm:pt modelId="{C738AC12-36EE-4FE3-A40D-A2C6BC791955}" type="pres">
      <dgm:prSet presAssocID="{26AC747D-F8D0-4912-857F-DCE23BD256CE}" presName="linNode" presStyleCnt="0"/>
      <dgm:spPr/>
    </dgm:pt>
    <dgm:pt modelId="{0BE40F70-F612-4312-AD8D-1E50FBD9319F}" type="pres">
      <dgm:prSet presAssocID="{26AC747D-F8D0-4912-857F-DCE23BD256C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62D5B096-4EB0-44B2-B691-7B6DB0B06DF4}" type="pres">
      <dgm:prSet presAssocID="{26AC747D-F8D0-4912-857F-DCE23BD256C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26373304-5D84-4687-8717-5F6C1EFF6804}" type="presOf" srcId="{9B602DDF-2C54-4619-BB90-E2010A049D16}" destId="{B07BCCDF-F1AA-44B1-B7B9-FBDC5F86C29E}" srcOrd="0" destOrd="0" presId="urn:microsoft.com/office/officeart/2016/7/layout/VerticalHollowActionList"/>
    <dgm:cxn modelId="{430A670D-3045-4385-92DE-2E9A1BDDA1C2}" type="presOf" srcId="{43B9513C-1BA6-4709-9636-FA8B2E693F8E}" destId="{477270C7-2DD6-4EF5-9426-CB4751B76EA6}" srcOrd="0" destOrd="0" presId="urn:microsoft.com/office/officeart/2016/7/layout/VerticalHollowActionList"/>
    <dgm:cxn modelId="{3B8D0210-2FA3-4755-B355-8381391719F8}" srcId="{EC02817E-8672-4BFD-B3EE-CF9135D54403}" destId="{26AC747D-F8D0-4912-857F-DCE23BD256CE}" srcOrd="4" destOrd="0" parTransId="{767AFD2D-6049-4305-9C3B-93B368FFB189}" sibTransId="{A6750794-626E-44EA-90FC-EFF40C99F81C}"/>
    <dgm:cxn modelId="{34BD5715-50A4-4344-AF80-9FA6995B97F6}" srcId="{EC02817E-8672-4BFD-B3EE-CF9135D54403}" destId="{836DCE70-7B03-4DCB-8DF5-167870F7C33A}" srcOrd="3" destOrd="0" parTransId="{9C164FB2-1855-4A95-AC2A-F093483AF5C6}" sibTransId="{E80B33D8-D431-494A-95B9-BC61BA62C564}"/>
    <dgm:cxn modelId="{75EA235C-91AE-43CB-B090-964B19B24F6B}" type="presOf" srcId="{C77BB8FE-76DF-4BD4-AFFE-68DFA19FD46D}" destId="{62D5B096-4EB0-44B2-B691-7B6DB0B06DF4}" srcOrd="0" destOrd="0" presId="urn:microsoft.com/office/officeart/2016/7/layout/VerticalHollowActionList"/>
    <dgm:cxn modelId="{DD58514E-4EF1-4286-B434-C5146E549FC4}" srcId="{EC02817E-8672-4BFD-B3EE-CF9135D54403}" destId="{E24FAC0C-D674-42FF-8AE4-2E14F41D3ABD}" srcOrd="1" destOrd="0" parTransId="{EEFAE781-57A6-42B9-A340-678154C1C5E8}" sibTransId="{99B24717-48E9-4D91-A281-011C01003E21}"/>
    <dgm:cxn modelId="{CC2CB66E-549C-4808-BF07-41E8BBD7DA0C}" srcId="{26AC747D-F8D0-4912-857F-DCE23BD256CE}" destId="{C77BB8FE-76DF-4BD4-AFFE-68DFA19FD46D}" srcOrd="0" destOrd="0" parTransId="{B5203B37-1EED-450B-B941-739618771EA3}" sibTransId="{E3E32E50-47B0-4062-A379-49FC8F237104}"/>
    <dgm:cxn modelId="{57557252-2D0F-482A-834C-E98E78EC23DA}" srcId="{EC02817E-8672-4BFD-B3EE-CF9135D54403}" destId="{14957FC9-42D8-444C-8784-4D113D684725}" srcOrd="0" destOrd="0" parTransId="{EB636BE0-F5F3-451A-AE49-EE4BDF2195D9}" sibTransId="{EF5197CB-7306-4266-A61C-F16B0BAD87E0}"/>
    <dgm:cxn modelId="{962E0575-0832-4ABC-896E-984EE4029D73}" srcId="{14957FC9-42D8-444C-8784-4D113D684725}" destId="{925C9368-7903-44AE-8F2D-3CAAD91217A5}" srcOrd="0" destOrd="0" parTransId="{81969C76-82DC-4F13-90D9-13BFA093A19E}" sibTransId="{C4A46925-5357-4C4D-91AE-F4CD561D64BF}"/>
    <dgm:cxn modelId="{49AFA777-E144-4D0A-93C1-D9FDCAE0C7F9}" srcId="{E24FAC0C-D674-42FF-8AE4-2E14F41D3ABD}" destId="{43B9513C-1BA6-4709-9636-FA8B2E693F8E}" srcOrd="0" destOrd="0" parTransId="{F06E2155-14E4-4457-8D42-C17342C599C1}" sibTransId="{A8092B6E-F481-4909-BA1B-415AD39A1020}"/>
    <dgm:cxn modelId="{19697E7E-51D8-47F1-B741-B0092A7E0E05}" type="presOf" srcId="{EC02817E-8672-4BFD-B3EE-CF9135D54403}" destId="{4EB79443-B652-43C3-98BE-798BFD9E8C43}" srcOrd="0" destOrd="0" presId="urn:microsoft.com/office/officeart/2016/7/layout/VerticalHollowActionList"/>
    <dgm:cxn modelId="{230AA283-F23C-4C3B-B978-7CE1BE8FE26B}" srcId="{836DCE70-7B03-4DCB-8DF5-167870F7C33A}" destId="{9B602DDF-2C54-4619-BB90-E2010A049D16}" srcOrd="0" destOrd="0" parTransId="{B66E547A-2773-4C81-B62D-8AB441B75D4F}" sibTransId="{630DEC6B-F6D3-4C9F-A491-B602AB48FC3D}"/>
    <dgm:cxn modelId="{C7DDF79E-5F24-4DFB-B344-158A1898DE2E}" type="presOf" srcId="{836DCE70-7B03-4DCB-8DF5-167870F7C33A}" destId="{321E6B53-2DFD-4A9F-B2DB-98860C4C0123}" srcOrd="0" destOrd="0" presId="urn:microsoft.com/office/officeart/2016/7/layout/VerticalHollowActionList"/>
    <dgm:cxn modelId="{53D8AAA0-6A18-4231-BED7-06143716FC57}" srcId="{EC02817E-8672-4BFD-B3EE-CF9135D54403}" destId="{61BCE576-292C-4C5C-A384-B4FBA38E7209}" srcOrd="2" destOrd="0" parTransId="{1311FB6C-C004-4250-9E59-E2FA1E8D7DFB}" sibTransId="{F285A254-F16E-4D54-8064-3AA12728EF3C}"/>
    <dgm:cxn modelId="{F0142BA4-F1D6-411F-BA44-186398DE0E34}" type="presOf" srcId="{21A7545B-BC82-43B9-9F8B-7DF734103E96}" destId="{81368574-1CB5-4217-9EF9-7239114FC9AD}" srcOrd="0" destOrd="0" presId="urn:microsoft.com/office/officeart/2016/7/layout/VerticalHollowActionList"/>
    <dgm:cxn modelId="{F06BF4B2-1B8F-4B4B-901C-6E9D4A659D7D}" type="presOf" srcId="{14957FC9-42D8-444C-8784-4D113D684725}" destId="{2D7C3079-060E-45B8-ABEC-DF88B07BE56C}" srcOrd="0" destOrd="0" presId="urn:microsoft.com/office/officeart/2016/7/layout/VerticalHollowActionList"/>
    <dgm:cxn modelId="{AC573FB8-DD1A-4D8F-9DC7-A25ADD115BC6}" type="presOf" srcId="{E24FAC0C-D674-42FF-8AE4-2E14F41D3ABD}" destId="{F22CBB1C-4263-437D-94C7-6B740DA1B716}" srcOrd="0" destOrd="0" presId="urn:microsoft.com/office/officeart/2016/7/layout/VerticalHollowActionList"/>
    <dgm:cxn modelId="{7B88C4B8-1878-42D8-A72C-559283055B0D}" type="presOf" srcId="{26AC747D-F8D0-4912-857F-DCE23BD256CE}" destId="{0BE40F70-F612-4312-AD8D-1E50FBD9319F}" srcOrd="0" destOrd="0" presId="urn:microsoft.com/office/officeart/2016/7/layout/VerticalHollowActionList"/>
    <dgm:cxn modelId="{4A7F24E2-3AAC-4EEA-9349-EF7A14D56E63}" srcId="{61BCE576-292C-4C5C-A384-B4FBA38E7209}" destId="{21A7545B-BC82-43B9-9F8B-7DF734103E96}" srcOrd="0" destOrd="0" parTransId="{E9D5EFA8-DDCF-4EC8-AE98-5531B8940788}" sibTransId="{A2F9960F-EF9E-4C09-80A0-EBDFAB4A3A8C}"/>
    <dgm:cxn modelId="{BA6352E5-1969-4220-A555-FB58B7303C3F}" type="presOf" srcId="{61BCE576-292C-4C5C-A384-B4FBA38E7209}" destId="{8948FD99-EE90-4F3B-9218-52470DDE2DD2}" srcOrd="0" destOrd="0" presId="urn:microsoft.com/office/officeart/2016/7/layout/VerticalHollowActionList"/>
    <dgm:cxn modelId="{07F64DEF-646A-46B8-8698-696D8C45F620}" type="presOf" srcId="{925C9368-7903-44AE-8F2D-3CAAD91217A5}" destId="{923B8DA3-311C-41AA-8739-CBFEB11161CB}" srcOrd="0" destOrd="0" presId="urn:microsoft.com/office/officeart/2016/7/layout/VerticalHollowActionList"/>
    <dgm:cxn modelId="{8F230A2F-47D9-4A23-864E-952C46854137}" type="presParOf" srcId="{4EB79443-B652-43C3-98BE-798BFD9E8C43}" destId="{05007590-B5D7-47B8-842E-4482A5094516}" srcOrd="0" destOrd="0" presId="urn:microsoft.com/office/officeart/2016/7/layout/VerticalHollowActionList"/>
    <dgm:cxn modelId="{2178A8F5-600C-4F1F-AAA3-7DC651FF5B87}" type="presParOf" srcId="{05007590-B5D7-47B8-842E-4482A5094516}" destId="{2D7C3079-060E-45B8-ABEC-DF88B07BE56C}" srcOrd="0" destOrd="0" presId="urn:microsoft.com/office/officeart/2016/7/layout/VerticalHollowActionList"/>
    <dgm:cxn modelId="{C7B05BB7-1A5C-4AA1-827C-8D6982C06B7D}" type="presParOf" srcId="{05007590-B5D7-47B8-842E-4482A5094516}" destId="{923B8DA3-311C-41AA-8739-CBFEB11161CB}" srcOrd="1" destOrd="0" presId="urn:microsoft.com/office/officeart/2016/7/layout/VerticalHollowActionList"/>
    <dgm:cxn modelId="{584CE16F-5DD3-43B5-B8E6-89554BD383DC}" type="presParOf" srcId="{4EB79443-B652-43C3-98BE-798BFD9E8C43}" destId="{7FF06CB0-E8D4-4A58-A385-8161D4D1FA93}" srcOrd="1" destOrd="0" presId="urn:microsoft.com/office/officeart/2016/7/layout/VerticalHollowActionList"/>
    <dgm:cxn modelId="{CD4C8869-58B8-4CC8-B7A1-4EEEFDD29D95}" type="presParOf" srcId="{4EB79443-B652-43C3-98BE-798BFD9E8C43}" destId="{96FEF71E-620F-4B03-A12A-B47F78818E4A}" srcOrd="2" destOrd="0" presId="urn:microsoft.com/office/officeart/2016/7/layout/VerticalHollowActionList"/>
    <dgm:cxn modelId="{54BE009B-8E0D-4403-987B-EE3954A83AB8}" type="presParOf" srcId="{96FEF71E-620F-4B03-A12A-B47F78818E4A}" destId="{F22CBB1C-4263-437D-94C7-6B740DA1B716}" srcOrd="0" destOrd="0" presId="urn:microsoft.com/office/officeart/2016/7/layout/VerticalHollowActionList"/>
    <dgm:cxn modelId="{CAE011B6-7F58-4148-BF77-82A8A29A5489}" type="presParOf" srcId="{96FEF71E-620F-4B03-A12A-B47F78818E4A}" destId="{477270C7-2DD6-4EF5-9426-CB4751B76EA6}" srcOrd="1" destOrd="0" presId="urn:microsoft.com/office/officeart/2016/7/layout/VerticalHollowActionList"/>
    <dgm:cxn modelId="{9BA2FBFB-422B-4334-A393-E0A57EC756AE}" type="presParOf" srcId="{4EB79443-B652-43C3-98BE-798BFD9E8C43}" destId="{59E2ACC3-2FB4-4AFA-8947-384D13E7522C}" srcOrd="3" destOrd="0" presId="urn:microsoft.com/office/officeart/2016/7/layout/VerticalHollowActionList"/>
    <dgm:cxn modelId="{4726C345-AC99-4F5A-9169-35F7F262F179}" type="presParOf" srcId="{4EB79443-B652-43C3-98BE-798BFD9E8C43}" destId="{16D8FCDD-04BB-4F7F-AC6B-046BC4DFBF5E}" srcOrd="4" destOrd="0" presId="urn:microsoft.com/office/officeart/2016/7/layout/VerticalHollowActionList"/>
    <dgm:cxn modelId="{0CD68011-CA56-4A2D-B722-17D8F7C2BCBE}" type="presParOf" srcId="{16D8FCDD-04BB-4F7F-AC6B-046BC4DFBF5E}" destId="{8948FD99-EE90-4F3B-9218-52470DDE2DD2}" srcOrd="0" destOrd="0" presId="urn:microsoft.com/office/officeart/2016/7/layout/VerticalHollowActionList"/>
    <dgm:cxn modelId="{1E8A96A3-BE7B-4127-984F-983FB934E8F4}" type="presParOf" srcId="{16D8FCDD-04BB-4F7F-AC6B-046BC4DFBF5E}" destId="{81368574-1CB5-4217-9EF9-7239114FC9AD}" srcOrd="1" destOrd="0" presId="urn:microsoft.com/office/officeart/2016/7/layout/VerticalHollowActionList"/>
    <dgm:cxn modelId="{7B9075E7-23CB-4008-AD90-605D323C8712}" type="presParOf" srcId="{4EB79443-B652-43C3-98BE-798BFD9E8C43}" destId="{F107E7ED-4D7D-49C9-824E-D24C9DD2645E}" srcOrd="5" destOrd="0" presId="urn:microsoft.com/office/officeart/2016/7/layout/VerticalHollowActionList"/>
    <dgm:cxn modelId="{03294212-D06B-434C-B1C5-F25517FEC2DC}" type="presParOf" srcId="{4EB79443-B652-43C3-98BE-798BFD9E8C43}" destId="{0B01E99E-AED9-4D0E-864F-33F3E951B304}" srcOrd="6" destOrd="0" presId="urn:microsoft.com/office/officeart/2016/7/layout/VerticalHollowActionList"/>
    <dgm:cxn modelId="{6F7D1839-E770-471E-ABBD-358CC7A31122}" type="presParOf" srcId="{0B01E99E-AED9-4D0E-864F-33F3E951B304}" destId="{321E6B53-2DFD-4A9F-B2DB-98860C4C0123}" srcOrd="0" destOrd="0" presId="urn:microsoft.com/office/officeart/2016/7/layout/VerticalHollowActionList"/>
    <dgm:cxn modelId="{B477A5F3-A5AD-41A5-A867-78A79C93A9BF}" type="presParOf" srcId="{0B01E99E-AED9-4D0E-864F-33F3E951B304}" destId="{B07BCCDF-F1AA-44B1-B7B9-FBDC5F86C29E}" srcOrd="1" destOrd="0" presId="urn:microsoft.com/office/officeart/2016/7/layout/VerticalHollowActionList"/>
    <dgm:cxn modelId="{C27C0DFC-A67E-47CE-A4E4-F6A406DDC265}" type="presParOf" srcId="{4EB79443-B652-43C3-98BE-798BFD9E8C43}" destId="{778C2ABA-68CD-400B-9893-D7B148598E13}" srcOrd="7" destOrd="0" presId="urn:microsoft.com/office/officeart/2016/7/layout/VerticalHollowActionList"/>
    <dgm:cxn modelId="{D565E51B-3CCA-4960-ACF0-49409551690F}" type="presParOf" srcId="{4EB79443-B652-43C3-98BE-798BFD9E8C43}" destId="{C738AC12-36EE-4FE3-A40D-A2C6BC791955}" srcOrd="8" destOrd="0" presId="urn:microsoft.com/office/officeart/2016/7/layout/VerticalHollowActionList"/>
    <dgm:cxn modelId="{8D97943C-9B3B-4EA6-AD26-E50387AEF85A}" type="presParOf" srcId="{C738AC12-36EE-4FE3-A40D-A2C6BC791955}" destId="{0BE40F70-F612-4312-AD8D-1E50FBD9319F}" srcOrd="0" destOrd="0" presId="urn:microsoft.com/office/officeart/2016/7/layout/VerticalHollowActionList"/>
    <dgm:cxn modelId="{6C08E566-1F99-4C99-8405-692EB3B1B223}" type="presParOf" srcId="{C738AC12-36EE-4FE3-A40D-A2C6BC791955}" destId="{62D5B096-4EB0-44B2-B691-7B6DB0B06DF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171F71-EC0D-490E-A853-2D6F6739F589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64937C-0F74-4965-8A4F-03FDE3156F25}">
      <dgm:prSet/>
      <dgm:spPr/>
      <dgm:t>
        <a:bodyPr/>
        <a:lstStyle/>
        <a:p>
          <a:r>
            <a:rPr lang="en-US"/>
            <a:t>Use</a:t>
          </a:r>
        </a:p>
      </dgm:t>
    </dgm:pt>
    <dgm:pt modelId="{315D3B53-981B-43BB-85D5-C2F45F2E8BAC}" type="parTrans" cxnId="{465C2DD1-89B7-43A1-96AF-337F3756826C}">
      <dgm:prSet/>
      <dgm:spPr/>
      <dgm:t>
        <a:bodyPr/>
        <a:lstStyle/>
        <a:p>
          <a:endParaRPr lang="en-US"/>
        </a:p>
      </dgm:t>
    </dgm:pt>
    <dgm:pt modelId="{E26DB6EA-AA2B-4717-A726-E4ED983543EF}" type="sibTrans" cxnId="{465C2DD1-89B7-43A1-96AF-337F3756826C}">
      <dgm:prSet/>
      <dgm:spPr/>
      <dgm:t>
        <a:bodyPr/>
        <a:lstStyle/>
        <a:p>
          <a:endParaRPr lang="en-US"/>
        </a:p>
      </dgm:t>
    </dgm:pt>
    <dgm:pt modelId="{466F2F0C-1BB3-45EB-9D75-9F2EA028EFD2}">
      <dgm:prSet/>
      <dgm:spPr/>
      <dgm:t>
        <a:bodyPr/>
        <a:lstStyle/>
        <a:p>
          <a:r>
            <a:rPr lang="en-US"/>
            <a:t>Use strong, declarative language</a:t>
          </a:r>
        </a:p>
      </dgm:t>
    </dgm:pt>
    <dgm:pt modelId="{5BBA4C7C-658A-4426-8C3A-761CCCB469B3}" type="parTrans" cxnId="{38551382-67A4-4979-B13A-9F839CE36F51}">
      <dgm:prSet/>
      <dgm:spPr/>
      <dgm:t>
        <a:bodyPr/>
        <a:lstStyle/>
        <a:p>
          <a:endParaRPr lang="en-US"/>
        </a:p>
      </dgm:t>
    </dgm:pt>
    <dgm:pt modelId="{C4CECEEF-3F96-4B9A-A4A3-20F457E85357}" type="sibTrans" cxnId="{38551382-67A4-4979-B13A-9F839CE36F51}">
      <dgm:prSet/>
      <dgm:spPr/>
      <dgm:t>
        <a:bodyPr/>
        <a:lstStyle/>
        <a:p>
          <a:endParaRPr lang="en-US"/>
        </a:p>
      </dgm:t>
    </dgm:pt>
    <dgm:pt modelId="{47430D00-A8AA-4495-B7A9-9280499F45C2}">
      <dgm:prSet/>
      <dgm:spPr/>
      <dgm:t>
        <a:bodyPr/>
        <a:lstStyle/>
        <a:p>
          <a:r>
            <a:rPr lang="en-US"/>
            <a:t>No ‘maybe’, ‘could’, ‘might’</a:t>
          </a:r>
        </a:p>
      </dgm:t>
    </dgm:pt>
    <dgm:pt modelId="{8619CA5C-C566-4469-A4D9-40C49737DC99}" type="parTrans" cxnId="{EA3FEB82-3F2F-494A-9C91-72A4B4B1FF17}">
      <dgm:prSet/>
      <dgm:spPr/>
      <dgm:t>
        <a:bodyPr/>
        <a:lstStyle/>
        <a:p>
          <a:endParaRPr lang="en-US"/>
        </a:p>
      </dgm:t>
    </dgm:pt>
    <dgm:pt modelId="{A69DE1D8-2B0E-4AC3-B2C7-C74C2213E4B0}" type="sibTrans" cxnId="{EA3FEB82-3F2F-494A-9C91-72A4B4B1FF17}">
      <dgm:prSet/>
      <dgm:spPr/>
      <dgm:t>
        <a:bodyPr/>
        <a:lstStyle/>
        <a:p>
          <a:endParaRPr lang="en-US"/>
        </a:p>
      </dgm:t>
    </dgm:pt>
    <dgm:pt modelId="{E2C1CB6C-5716-4435-892F-2D7C29E536FE}">
      <dgm:prSet/>
      <dgm:spPr/>
      <dgm:t>
        <a:bodyPr/>
        <a:lstStyle/>
        <a:p>
          <a:r>
            <a:rPr lang="en-US" dirty="0"/>
            <a:t>Even avoid ‘may’.</a:t>
          </a:r>
        </a:p>
      </dgm:t>
    </dgm:pt>
    <dgm:pt modelId="{918BEC17-4A86-4334-9DBA-4EA18B696DE6}" type="parTrans" cxnId="{75B4116B-C995-47E9-89B1-06F0E6104A6F}">
      <dgm:prSet/>
      <dgm:spPr/>
      <dgm:t>
        <a:bodyPr/>
        <a:lstStyle/>
        <a:p>
          <a:endParaRPr lang="en-US"/>
        </a:p>
      </dgm:t>
    </dgm:pt>
    <dgm:pt modelId="{A32533D7-B673-4701-875E-F13DA0D37E76}" type="sibTrans" cxnId="{75B4116B-C995-47E9-89B1-06F0E6104A6F}">
      <dgm:prSet/>
      <dgm:spPr/>
      <dgm:t>
        <a:bodyPr/>
        <a:lstStyle/>
        <a:p>
          <a:endParaRPr lang="en-US"/>
        </a:p>
      </dgm:t>
    </dgm:pt>
    <dgm:pt modelId="{CB668DF7-0504-4FCE-97FD-2A0F3FAD195B}">
      <dgm:prSet/>
      <dgm:spPr/>
      <dgm:t>
        <a:bodyPr/>
        <a:lstStyle/>
        <a:p>
          <a:r>
            <a:rPr lang="en-US"/>
            <a:t>Don’t be</a:t>
          </a:r>
        </a:p>
      </dgm:t>
    </dgm:pt>
    <dgm:pt modelId="{AF5334D6-7C41-43FE-A02D-51611F39DD55}" type="parTrans" cxnId="{B30B7446-4FF8-4FB9-85AF-1E319820B024}">
      <dgm:prSet/>
      <dgm:spPr/>
      <dgm:t>
        <a:bodyPr/>
        <a:lstStyle/>
        <a:p>
          <a:endParaRPr lang="en-US"/>
        </a:p>
      </dgm:t>
    </dgm:pt>
    <dgm:pt modelId="{D23636C0-3A05-4592-9609-3DB2CED69FE7}" type="sibTrans" cxnId="{B30B7446-4FF8-4FB9-85AF-1E319820B024}">
      <dgm:prSet/>
      <dgm:spPr/>
      <dgm:t>
        <a:bodyPr/>
        <a:lstStyle/>
        <a:p>
          <a:endParaRPr lang="en-US"/>
        </a:p>
      </dgm:t>
    </dgm:pt>
    <dgm:pt modelId="{FF493625-4ACA-454B-9295-90C3A1FF9CB7}">
      <dgm:prSet/>
      <dgm:spPr/>
      <dgm:t>
        <a:bodyPr/>
        <a:lstStyle/>
        <a:p>
          <a:r>
            <a:rPr lang="en-US"/>
            <a:t>Don’t be ambiguous</a:t>
          </a:r>
        </a:p>
      </dgm:t>
    </dgm:pt>
    <dgm:pt modelId="{A4675A92-9761-44A8-B4F3-F6038CE64325}" type="parTrans" cxnId="{9692D745-3FDB-419F-983F-5DC53D946312}">
      <dgm:prSet/>
      <dgm:spPr/>
      <dgm:t>
        <a:bodyPr/>
        <a:lstStyle/>
        <a:p>
          <a:endParaRPr lang="en-US"/>
        </a:p>
      </dgm:t>
    </dgm:pt>
    <dgm:pt modelId="{13CFE27B-5649-4D36-81F7-46DF83FE4E15}" type="sibTrans" cxnId="{9692D745-3FDB-419F-983F-5DC53D946312}">
      <dgm:prSet/>
      <dgm:spPr/>
      <dgm:t>
        <a:bodyPr/>
        <a:lstStyle/>
        <a:p>
          <a:endParaRPr lang="en-US"/>
        </a:p>
      </dgm:t>
    </dgm:pt>
    <dgm:pt modelId="{DEEF33BB-A581-4939-A3FB-8E06AF92408F}">
      <dgm:prSet/>
      <dgm:spPr/>
      <dgm:t>
        <a:bodyPr/>
        <a:lstStyle/>
        <a:p>
          <a:r>
            <a:rPr lang="en-US"/>
            <a:t>Don’t say</a:t>
          </a:r>
        </a:p>
      </dgm:t>
    </dgm:pt>
    <dgm:pt modelId="{917C5243-843F-4562-9373-212501DC9F5F}" type="parTrans" cxnId="{24F37BE3-8020-4609-83BF-73DF971B1F56}">
      <dgm:prSet/>
      <dgm:spPr/>
      <dgm:t>
        <a:bodyPr/>
        <a:lstStyle/>
        <a:p>
          <a:endParaRPr lang="en-US"/>
        </a:p>
      </dgm:t>
    </dgm:pt>
    <dgm:pt modelId="{7C4A84B0-437B-4B86-82BC-F539C1F85670}" type="sibTrans" cxnId="{24F37BE3-8020-4609-83BF-73DF971B1F56}">
      <dgm:prSet/>
      <dgm:spPr/>
      <dgm:t>
        <a:bodyPr/>
        <a:lstStyle/>
        <a:p>
          <a:endParaRPr lang="en-US"/>
        </a:p>
      </dgm:t>
    </dgm:pt>
    <dgm:pt modelId="{451795F6-9C0D-4912-B8DD-2A6F6B6AD6B9}">
      <dgm:prSet/>
      <dgm:spPr/>
      <dgm:t>
        <a:bodyPr/>
        <a:lstStyle/>
        <a:p>
          <a:r>
            <a:rPr lang="en-US"/>
            <a:t>Don’t say ‘we’</a:t>
          </a:r>
        </a:p>
      </dgm:t>
    </dgm:pt>
    <dgm:pt modelId="{937431B4-BED6-4A12-A5C7-3944357013A4}" type="parTrans" cxnId="{EAF78088-9240-4776-BA2C-7BF635A2C365}">
      <dgm:prSet/>
      <dgm:spPr/>
      <dgm:t>
        <a:bodyPr/>
        <a:lstStyle/>
        <a:p>
          <a:endParaRPr lang="en-US"/>
        </a:p>
      </dgm:t>
    </dgm:pt>
    <dgm:pt modelId="{4B90A8BC-E45B-4702-AFAB-BB7804058981}" type="sibTrans" cxnId="{EAF78088-9240-4776-BA2C-7BF635A2C365}">
      <dgm:prSet/>
      <dgm:spPr/>
      <dgm:t>
        <a:bodyPr/>
        <a:lstStyle/>
        <a:p>
          <a:endParaRPr lang="en-US"/>
        </a:p>
      </dgm:t>
    </dgm:pt>
    <dgm:pt modelId="{C50BE93E-2A0D-4605-9340-2C24571C81B7}">
      <dgm:prSet/>
      <dgm:spPr/>
      <dgm:t>
        <a:bodyPr/>
        <a:lstStyle/>
        <a:p>
          <a:r>
            <a:rPr lang="en-US"/>
            <a:t>Choose</a:t>
          </a:r>
        </a:p>
      </dgm:t>
    </dgm:pt>
    <dgm:pt modelId="{F9800665-DCDF-4635-AAF0-74FF678C1E67}" type="parTrans" cxnId="{70E8EC0C-5245-4C88-A374-C40F45998B31}">
      <dgm:prSet/>
      <dgm:spPr/>
      <dgm:t>
        <a:bodyPr/>
        <a:lstStyle/>
        <a:p>
          <a:endParaRPr lang="en-US"/>
        </a:p>
      </dgm:t>
    </dgm:pt>
    <dgm:pt modelId="{661AFAF1-69A3-4303-AE35-04C0657AFA62}" type="sibTrans" cxnId="{70E8EC0C-5245-4C88-A374-C40F45998B31}">
      <dgm:prSet/>
      <dgm:spPr/>
      <dgm:t>
        <a:bodyPr/>
        <a:lstStyle/>
        <a:p>
          <a:endParaRPr lang="en-US"/>
        </a:p>
      </dgm:t>
    </dgm:pt>
    <dgm:pt modelId="{C63C20AE-8457-48A5-81EC-A016AC5B7615}">
      <dgm:prSet/>
      <dgm:spPr/>
      <dgm:t>
        <a:bodyPr/>
        <a:lstStyle/>
        <a:p>
          <a:r>
            <a:rPr lang="en-US"/>
            <a:t>Choose a direction</a:t>
          </a:r>
        </a:p>
      </dgm:t>
    </dgm:pt>
    <dgm:pt modelId="{2C309D5B-7DAE-49F2-B02D-D6BDE68A6307}" type="parTrans" cxnId="{941A34C9-D172-45EF-8144-8A2E32EB1C0F}">
      <dgm:prSet/>
      <dgm:spPr/>
      <dgm:t>
        <a:bodyPr/>
        <a:lstStyle/>
        <a:p>
          <a:endParaRPr lang="en-US"/>
        </a:p>
      </dgm:t>
    </dgm:pt>
    <dgm:pt modelId="{609CB94B-3511-43BC-BFFF-4711D1ACB92D}" type="sibTrans" cxnId="{941A34C9-D172-45EF-8144-8A2E32EB1C0F}">
      <dgm:prSet/>
      <dgm:spPr/>
      <dgm:t>
        <a:bodyPr/>
        <a:lstStyle/>
        <a:p>
          <a:endParaRPr lang="en-US"/>
        </a:p>
      </dgm:t>
    </dgm:pt>
    <dgm:pt modelId="{43EC8521-0A45-4A9E-80CF-E7D56D1DA223}">
      <dgm:prSet/>
      <dgm:spPr/>
      <dgm:t>
        <a:bodyPr/>
        <a:lstStyle/>
        <a:p>
          <a:r>
            <a:rPr lang="en-US"/>
            <a:t>Move</a:t>
          </a:r>
        </a:p>
      </dgm:t>
    </dgm:pt>
    <dgm:pt modelId="{16D959CE-ACFE-4409-BD8B-BF1E84792A43}" type="parTrans" cxnId="{95FE7B21-DAB4-4CFB-AA08-81216E13771C}">
      <dgm:prSet/>
      <dgm:spPr/>
      <dgm:t>
        <a:bodyPr/>
        <a:lstStyle/>
        <a:p>
          <a:endParaRPr lang="en-US"/>
        </a:p>
      </dgm:t>
    </dgm:pt>
    <dgm:pt modelId="{62E3930B-C16D-4DAE-8640-05A08D0E907C}" type="sibTrans" cxnId="{95FE7B21-DAB4-4CFB-AA08-81216E13771C}">
      <dgm:prSet/>
      <dgm:spPr/>
      <dgm:t>
        <a:bodyPr/>
        <a:lstStyle/>
        <a:p>
          <a:endParaRPr lang="en-US"/>
        </a:p>
      </dgm:t>
    </dgm:pt>
    <dgm:pt modelId="{BE7FE114-3C4E-45F2-9A78-341246804A2C}">
      <dgm:prSet/>
      <dgm:spPr/>
      <dgm:t>
        <a:bodyPr/>
        <a:lstStyle/>
        <a:p>
          <a:r>
            <a:rPr lang="en-US"/>
            <a:t>Move ‘maybe’ features to later phases.</a:t>
          </a:r>
        </a:p>
      </dgm:t>
    </dgm:pt>
    <dgm:pt modelId="{CA3CBC97-557B-4A9A-9FCE-910FBC03AADF}" type="parTrans" cxnId="{CE4F70A0-50F4-4889-8F06-8A397739991A}">
      <dgm:prSet/>
      <dgm:spPr/>
      <dgm:t>
        <a:bodyPr/>
        <a:lstStyle/>
        <a:p>
          <a:endParaRPr lang="en-US"/>
        </a:p>
      </dgm:t>
    </dgm:pt>
    <dgm:pt modelId="{01FEDAA0-AB9C-4D98-BD10-060CF773B631}" type="sibTrans" cxnId="{CE4F70A0-50F4-4889-8F06-8A397739991A}">
      <dgm:prSet/>
      <dgm:spPr/>
      <dgm:t>
        <a:bodyPr/>
        <a:lstStyle/>
        <a:p>
          <a:endParaRPr lang="en-US"/>
        </a:p>
      </dgm:t>
    </dgm:pt>
    <dgm:pt modelId="{098DAAC3-787C-4553-A650-5890AA74C652}" type="pres">
      <dgm:prSet presAssocID="{BA171F71-EC0D-490E-A853-2D6F6739F589}" presName="Name0" presStyleCnt="0">
        <dgm:presLayoutVars>
          <dgm:dir/>
          <dgm:animLvl val="lvl"/>
          <dgm:resizeHandles val="exact"/>
        </dgm:presLayoutVars>
      </dgm:prSet>
      <dgm:spPr/>
    </dgm:pt>
    <dgm:pt modelId="{61F297BC-8262-4319-B617-AAD358B96D4F}" type="pres">
      <dgm:prSet presAssocID="{C564937C-0F74-4965-8A4F-03FDE3156F25}" presName="composite" presStyleCnt="0"/>
      <dgm:spPr/>
    </dgm:pt>
    <dgm:pt modelId="{141A5667-ECBF-4EFE-B701-CFE5AB497AD0}" type="pres">
      <dgm:prSet presAssocID="{C564937C-0F74-4965-8A4F-03FDE3156F25}" presName="parTx" presStyleLbl="alignNode1" presStyleIdx="0" presStyleCnt="5">
        <dgm:presLayoutVars>
          <dgm:chMax val="0"/>
          <dgm:chPref val="0"/>
        </dgm:presLayoutVars>
      </dgm:prSet>
      <dgm:spPr/>
    </dgm:pt>
    <dgm:pt modelId="{EE139714-BA95-400E-9798-B0195EE23C47}" type="pres">
      <dgm:prSet presAssocID="{C564937C-0F74-4965-8A4F-03FDE3156F25}" presName="desTx" presStyleLbl="alignAccFollowNode1" presStyleIdx="0" presStyleCnt="5">
        <dgm:presLayoutVars/>
      </dgm:prSet>
      <dgm:spPr/>
    </dgm:pt>
    <dgm:pt modelId="{A815491D-21A2-4F86-8D7F-3C62EC009A44}" type="pres">
      <dgm:prSet presAssocID="{E26DB6EA-AA2B-4717-A726-E4ED983543EF}" presName="space" presStyleCnt="0"/>
      <dgm:spPr/>
    </dgm:pt>
    <dgm:pt modelId="{DC39ECB4-5DEF-47ED-91FA-681385924A4F}" type="pres">
      <dgm:prSet presAssocID="{CB668DF7-0504-4FCE-97FD-2A0F3FAD195B}" presName="composite" presStyleCnt="0"/>
      <dgm:spPr/>
    </dgm:pt>
    <dgm:pt modelId="{4BC144C5-8CBF-4272-A120-ED138E551790}" type="pres">
      <dgm:prSet presAssocID="{CB668DF7-0504-4FCE-97FD-2A0F3FAD195B}" presName="parTx" presStyleLbl="alignNode1" presStyleIdx="1" presStyleCnt="5">
        <dgm:presLayoutVars>
          <dgm:chMax val="0"/>
          <dgm:chPref val="0"/>
        </dgm:presLayoutVars>
      </dgm:prSet>
      <dgm:spPr/>
    </dgm:pt>
    <dgm:pt modelId="{9EDB0B63-CEA2-4B51-96BD-4997721B081D}" type="pres">
      <dgm:prSet presAssocID="{CB668DF7-0504-4FCE-97FD-2A0F3FAD195B}" presName="desTx" presStyleLbl="alignAccFollowNode1" presStyleIdx="1" presStyleCnt="5">
        <dgm:presLayoutVars/>
      </dgm:prSet>
      <dgm:spPr/>
    </dgm:pt>
    <dgm:pt modelId="{3F585ED4-A484-473F-911E-203A525CF7DC}" type="pres">
      <dgm:prSet presAssocID="{D23636C0-3A05-4592-9609-3DB2CED69FE7}" presName="space" presStyleCnt="0"/>
      <dgm:spPr/>
    </dgm:pt>
    <dgm:pt modelId="{5F1D5CA8-B20B-4F7E-B860-C044B40E4EE6}" type="pres">
      <dgm:prSet presAssocID="{DEEF33BB-A581-4939-A3FB-8E06AF92408F}" presName="composite" presStyleCnt="0"/>
      <dgm:spPr/>
    </dgm:pt>
    <dgm:pt modelId="{8310216E-56A3-4583-9411-DC5BCC95AFFA}" type="pres">
      <dgm:prSet presAssocID="{DEEF33BB-A581-4939-A3FB-8E06AF92408F}" presName="parTx" presStyleLbl="alignNode1" presStyleIdx="2" presStyleCnt="5">
        <dgm:presLayoutVars>
          <dgm:chMax val="0"/>
          <dgm:chPref val="0"/>
        </dgm:presLayoutVars>
      </dgm:prSet>
      <dgm:spPr/>
    </dgm:pt>
    <dgm:pt modelId="{703BA03C-BC66-44C4-9F3A-399D1F10604B}" type="pres">
      <dgm:prSet presAssocID="{DEEF33BB-A581-4939-A3FB-8E06AF92408F}" presName="desTx" presStyleLbl="alignAccFollowNode1" presStyleIdx="2" presStyleCnt="5">
        <dgm:presLayoutVars/>
      </dgm:prSet>
      <dgm:spPr/>
    </dgm:pt>
    <dgm:pt modelId="{1B1F11A9-C783-469F-8244-A04D47034EF7}" type="pres">
      <dgm:prSet presAssocID="{7C4A84B0-437B-4B86-82BC-F539C1F85670}" presName="space" presStyleCnt="0"/>
      <dgm:spPr/>
    </dgm:pt>
    <dgm:pt modelId="{BD51D559-8F5D-4CC5-907E-D45EB442B678}" type="pres">
      <dgm:prSet presAssocID="{C50BE93E-2A0D-4605-9340-2C24571C81B7}" presName="composite" presStyleCnt="0"/>
      <dgm:spPr/>
    </dgm:pt>
    <dgm:pt modelId="{2E9257BF-16DB-4DC2-B1C2-0B2AD8718AE4}" type="pres">
      <dgm:prSet presAssocID="{C50BE93E-2A0D-4605-9340-2C24571C81B7}" presName="parTx" presStyleLbl="alignNode1" presStyleIdx="3" presStyleCnt="5">
        <dgm:presLayoutVars>
          <dgm:chMax val="0"/>
          <dgm:chPref val="0"/>
        </dgm:presLayoutVars>
      </dgm:prSet>
      <dgm:spPr/>
    </dgm:pt>
    <dgm:pt modelId="{E589DA28-BE49-4311-8C6A-ECED88C71790}" type="pres">
      <dgm:prSet presAssocID="{C50BE93E-2A0D-4605-9340-2C24571C81B7}" presName="desTx" presStyleLbl="alignAccFollowNode1" presStyleIdx="3" presStyleCnt="5">
        <dgm:presLayoutVars/>
      </dgm:prSet>
      <dgm:spPr/>
    </dgm:pt>
    <dgm:pt modelId="{08DB9081-F3E2-4DD1-9D07-9AA2148D2F69}" type="pres">
      <dgm:prSet presAssocID="{661AFAF1-69A3-4303-AE35-04C0657AFA62}" presName="space" presStyleCnt="0"/>
      <dgm:spPr/>
    </dgm:pt>
    <dgm:pt modelId="{621477E9-AABB-40B8-B28A-7C01F31F0E5D}" type="pres">
      <dgm:prSet presAssocID="{43EC8521-0A45-4A9E-80CF-E7D56D1DA223}" presName="composite" presStyleCnt="0"/>
      <dgm:spPr/>
    </dgm:pt>
    <dgm:pt modelId="{8A60F2EF-56C1-4FE8-8897-E2FB4BB17EF9}" type="pres">
      <dgm:prSet presAssocID="{43EC8521-0A45-4A9E-80CF-E7D56D1DA223}" presName="parTx" presStyleLbl="alignNode1" presStyleIdx="4" presStyleCnt="5">
        <dgm:presLayoutVars>
          <dgm:chMax val="0"/>
          <dgm:chPref val="0"/>
        </dgm:presLayoutVars>
      </dgm:prSet>
      <dgm:spPr/>
    </dgm:pt>
    <dgm:pt modelId="{0535499D-75F3-466D-8041-E03D2F45E3D7}" type="pres">
      <dgm:prSet presAssocID="{43EC8521-0A45-4A9E-80CF-E7D56D1DA223}" presName="desTx" presStyleLbl="alignAccFollowNode1" presStyleIdx="4" presStyleCnt="5">
        <dgm:presLayoutVars/>
      </dgm:prSet>
      <dgm:spPr/>
    </dgm:pt>
  </dgm:ptLst>
  <dgm:cxnLst>
    <dgm:cxn modelId="{41CA5609-D3D0-44CC-A65F-68604B4A7D55}" type="presOf" srcId="{47430D00-A8AA-4495-B7A9-9280499F45C2}" destId="{EE139714-BA95-400E-9798-B0195EE23C47}" srcOrd="0" destOrd="1" presId="urn:microsoft.com/office/officeart/2016/7/layout/HorizontalActionList"/>
    <dgm:cxn modelId="{70E8EC0C-5245-4C88-A374-C40F45998B31}" srcId="{BA171F71-EC0D-490E-A853-2D6F6739F589}" destId="{C50BE93E-2A0D-4605-9340-2C24571C81B7}" srcOrd="3" destOrd="0" parTransId="{F9800665-DCDF-4635-AAF0-74FF678C1E67}" sibTransId="{661AFAF1-69A3-4303-AE35-04C0657AFA62}"/>
    <dgm:cxn modelId="{0413430D-CB4A-4C67-8F9A-9032ADC2E8E6}" type="presOf" srcId="{43EC8521-0A45-4A9E-80CF-E7D56D1DA223}" destId="{8A60F2EF-56C1-4FE8-8897-E2FB4BB17EF9}" srcOrd="0" destOrd="0" presId="urn:microsoft.com/office/officeart/2016/7/layout/HorizontalActionList"/>
    <dgm:cxn modelId="{95FE7B21-DAB4-4CFB-AA08-81216E13771C}" srcId="{BA171F71-EC0D-490E-A853-2D6F6739F589}" destId="{43EC8521-0A45-4A9E-80CF-E7D56D1DA223}" srcOrd="4" destOrd="0" parTransId="{16D959CE-ACFE-4409-BD8B-BF1E84792A43}" sibTransId="{62E3930B-C16D-4DAE-8640-05A08D0E907C}"/>
    <dgm:cxn modelId="{F3972336-6C95-44EB-8131-DFE6289346EC}" type="presOf" srcId="{C50BE93E-2A0D-4605-9340-2C24571C81B7}" destId="{2E9257BF-16DB-4DC2-B1C2-0B2AD8718AE4}" srcOrd="0" destOrd="0" presId="urn:microsoft.com/office/officeart/2016/7/layout/HorizontalActionList"/>
    <dgm:cxn modelId="{E80C683B-23F2-413A-8902-11925980103E}" type="presOf" srcId="{E2C1CB6C-5716-4435-892F-2D7C29E536FE}" destId="{EE139714-BA95-400E-9798-B0195EE23C47}" srcOrd="0" destOrd="2" presId="urn:microsoft.com/office/officeart/2016/7/layout/HorizontalActionList"/>
    <dgm:cxn modelId="{9D51AA40-52BD-4F00-924E-106E2C628BFE}" type="presOf" srcId="{C564937C-0F74-4965-8A4F-03FDE3156F25}" destId="{141A5667-ECBF-4EFE-B701-CFE5AB497AD0}" srcOrd="0" destOrd="0" presId="urn:microsoft.com/office/officeart/2016/7/layout/HorizontalActionList"/>
    <dgm:cxn modelId="{CA185160-3E25-4801-8EDE-E636BCD40121}" type="presOf" srcId="{451795F6-9C0D-4912-B8DD-2A6F6B6AD6B9}" destId="{703BA03C-BC66-44C4-9F3A-399D1F10604B}" srcOrd="0" destOrd="0" presId="urn:microsoft.com/office/officeart/2016/7/layout/HorizontalActionList"/>
    <dgm:cxn modelId="{9692D745-3FDB-419F-983F-5DC53D946312}" srcId="{CB668DF7-0504-4FCE-97FD-2A0F3FAD195B}" destId="{FF493625-4ACA-454B-9295-90C3A1FF9CB7}" srcOrd="0" destOrd="0" parTransId="{A4675A92-9761-44A8-B4F3-F6038CE64325}" sibTransId="{13CFE27B-5649-4D36-81F7-46DF83FE4E15}"/>
    <dgm:cxn modelId="{B30B7446-4FF8-4FB9-85AF-1E319820B024}" srcId="{BA171F71-EC0D-490E-A853-2D6F6739F589}" destId="{CB668DF7-0504-4FCE-97FD-2A0F3FAD195B}" srcOrd="1" destOrd="0" parTransId="{AF5334D6-7C41-43FE-A02D-51611F39DD55}" sibTransId="{D23636C0-3A05-4592-9609-3DB2CED69FE7}"/>
    <dgm:cxn modelId="{75B4116B-C995-47E9-89B1-06F0E6104A6F}" srcId="{466F2F0C-1BB3-45EB-9D75-9F2EA028EFD2}" destId="{E2C1CB6C-5716-4435-892F-2D7C29E536FE}" srcOrd="1" destOrd="0" parTransId="{918BEC17-4A86-4334-9DBA-4EA18B696DE6}" sibTransId="{A32533D7-B673-4701-875E-F13DA0D37E76}"/>
    <dgm:cxn modelId="{A132F26B-50B0-4704-853B-8E130C724513}" type="presOf" srcId="{BE7FE114-3C4E-45F2-9A78-341246804A2C}" destId="{0535499D-75F3-466D-8041-E03D2F45E3D7}" srcOrd="0" destOrd="0" presId="urn:microsoft.com/office/officeart/2016/7/layout/HorizontalActionList"/>
    <dgm:cxn modelId="{40296772-707B-4B21-9DD9-5E78239C0A60}" type="presOf" srcId="{FF493625-4ACA-454B-9295-90C3A1FF9CB7}" destId="{9EDB0B63-CEA2-4B51-96BD-4997721B081D}" srcOrd="0" destOrd="0" presId="urn:microsoft.com/office/officeart/2016/7/layout/HorizontalActionList"/>
    <dgm:cxn modelId="{3B4D057D-DBCE-4C3C-8820-61F3CD2CCB5E}" type="presOf" srcId="{C63C20AE-8457-48A5-81EC-A016AC5B7615}" destId="{E589DA28-BE49-4311-8C6A-ECED88C71790}" srcOrd="0" destOrd="0" presId="urn:microsoft.com/office/officeart/2016/7/layout/HorizontalActionList"/>
    <dgm:cxn modelId="{38551382-67A4-4979-B13A-9F839CE36F51}" srcId="{C564937C-0F74-4965-8A4F-03FDE3156F25}" destId="{466F2F0C-1BB3-45EB-9D75-9F2EA028EFD2}" srcOrd="0" destOrd="0" parTransId="{5BBA4C7C-658A-4426-8C3A-761CCCB469B3}" sibTransId="{C4CECEEF-3F96-4B9A-A4A3-20F457E85357}"/>
    <dgm:cxn modelId="{EA3FEB82-3F2F-494A-9C91-72A4B4B1FF17}" srcId="{466F2F0C-1BB3-45EB-9D75-9F2EA028EFD2}" destId="{47430D00-A8AA-4495-B7A9-9280499F45C2}" srcOrd="0" destOrd="0" parTransId="{8619CA5C-C566-4469-A4D9-40C49737DC99}" sibTransId="{A69DE1D8-2B0E-4AC3-B2C7-C74C2213E4B0}"/>
    <dgm:cxn modelId="{49090887-1940-4B4C-8946-0C2C2582C5EC}" type="presOf" srcId="{466F2F0C-1BB3-45EB-9D75-9F2EA028EFD2}" destId="{EE139714-BA95-400E-9798-B0195EE23C47}" srcOrd="0" destOrd="0" presId="urn:microsoft.com/office/officeart/2016/7/layout/HorizontalActionList"/>
    <dgm:cxn modelId="{EAF78088-9240-4776-BA2C-7BF635A2C365}" srcId="{DEEF33BB-A581-4939-A3FB-8E06AF92408F}" destId="{451795F6-9C0D-4912-B8DD-2A6F6B6AD6B9}" srcOrd="0" destOrd="0" parTransId="{937431B4-BED6-4A12-A5C7-3944357013A4}" sibTransId="{4B90A8BC-E45B-4702-AFAB-BB7804058981}"/>
    <dgm:cxn modelId="{1D000A8D-8D7B-42BB-983B-40E5F6E46D08}" type="presOf" srcId="{CB668DF7-0504-4FCE-97FD-2A0F3FAD195B}" destId="{4BC144C5-8CBF-4272-A120-ED138E551790}" srcOrd="0" destOrd="0" presId="urn:microsoft.com/office/officeart/2016/7/layout/HorizontalActionList"/>
    <dgm:cxn modelId="{CE4F70A0-50F4-4889-8F06-8A397739991A}" srcId="{43EC8521-0A45-4A9E-80CF-E7D56D1DA223}" destId="{BE7FE114-3C4E-45F2-9A78-341246804A2C}" srcOrd="0" destOrd="0" parTransId="{CA3CBC97-557B-4A9A-9FCE-910FBC03AADF}" sibTransId="{01FEDAA0-AB9C-4D98-BD10-060CF773B631}"/>
    <dgm:cxn modelId="{941A34C9-D172-45EF-8144-8A2E32EB1C0F}" srcId="{C50BE93E-2A0D-4605-9340-2C24571C81B7}" destId="{C63C20AE-8457-48A5-81EC-A016AC5B7615}" srcOrd="0" destOrd="0" parTransId="{2C309D5B-7DAE-49F2-B02D-D6BDE68A6307}" sibTransId="{609CB94B-3511-43BC-BFFF-4711D1ACB92D}"/>
    <dgm:cxn modelId="{8C90D7CE-0299-472D-A3C4-0D199547CBBE}" type="presOf" srcId="{DEEF33BB-A581-4939-A3FB-8E06AF92408F}" destId="{8310216E-56A3-4583-9411-DC5BCC95AFFA}" srcOrd="0" destOrd="0" presId="urn:microsoft.com/office/officeart/2016/7/layout/HorizontalActionList"/>
    <dgm:cxn modelId="{465C2DD1-89B7-43A1-96AF-337F3756826C}" srcId="{BA171F71-EC0D-490E-A853-2D6F6739F589}" destId="{C564937C-0F74-4965-8A4F-03FDE3156F25}" srcOrd="0" destOrd="0" parTransId="{315D3B53-981B-43BB-85D5-C2F45F2E8BAC}" sibTransId="{E26DB6EA-AA2B-4717-A726-E4ED983543EF}"/>
    <dgm:cxn modelId="{B0B5D9DA-E2C7-4F82-BADD-259FCA29C7BE}" type="presOf" srcId="{BA171F71-EC0D-490E-A853-2D6F6739F589}" destId="{098DAAC3-787C-4553-A650-5890AA74C652}" srcOrd="0" destOrd="0" presId="urn:microsoft.com/office/officeart/2016/7/layout/HorizontalActionList"/>
    <dgm:cxn modelId="{24F37BE3-8020-4609-83BF-73DF971B1F56}" srcId="{BA171F71-EC0D-490E-A853-2D6F6739F589}" destId="{DEEF33BB-A581-4939-A3FB-8E06AF92408F}" srcOrd="2" destOrd="0" parTransId="{917C5243-843F-4562-9373-212501DC9F5F}" sibTransId="{7C4A84B0-437B-4B86-82BC-F539C1F85670}"/>
    <dgm:cxn modelId="{FC38C21A-22ED-4FA8-90F8-E32B7A5389BA}" type="presParOf" srcId="{098DAAC3-787C-4553-A650-5890AA74C652}" destId="{61F297BC-8262-4319-B617-AAD358B96D4F}" srcOrd="0" destOrd="0" presId="urn:microsoft.com/office/officeart/2016/7/layout/HorizontalActionList"/>
    <dgm:cxn modelId="{30CBB741-6F24-4960-9098-4759EAA7375D}" type="presParOf" srcId="{61F297BC-8262-4319-B617-AAD358B96D4F}" destId="{141A5667-ECBF-4EFE-B701-CFE5AB497AD0}" srcOrd="0" destOrd="0" presId="urn:microsoft.com/office/officeart/2016/7/layout/HorizontalActionList"/>
    <dgm:cxn modelId="{CF640BA0-0B61-4F0B-834A-2FA97D359DC3}" type="presParOf" srcId="{61F297BC-8262-4319-B617-AAD358B96D4F}" destId="{EE139714-BA95-400E-9798-B0195EE23C47}" srcOrd="1" destOrd="0" presId="urn:microsoft.com/office/officeart/2016/7/layout/HorizontalActionList"/>
    <dgm:cxn modelId="{DC67F0AF-897B-4685-B299-F508A19B96EF}" type="presParOf" srcId="{098DAAC3-787C-4553-A650-5890AA74C652}" destId="{A815491D-21A2-4F86-8D7F-3C62EC009A44}" srcOrd="1" destOrd="0" presId="urn:microsoft.com/office/officeart/2016/7/layout/HorizontalActionList"/>
    <dgm:cxn modelId="{D7067C1C-1B1B-4DA0-888D-EC1044375A68}" type="presParOf" srcId="{098DAAC3-787C-4553-A650-5890AA74C652}" destId="{DC39ECB4-5DEF-47ED-91FA-681385924A4F}" srcOrd="2" destOrd="0" presId="urn:microsoft.com/office/officeart/2016/7/layout/HorizontalActionList"/>
    <dgm:cxn modelId="{A5E87E60-C8E9-4140-B622-066CE0668A2D}" type="presParOf" srcId="{DC39ECB4-5DEF-47ED-91FA-681385924A4F}" destId="{4BC144C5-8CBF-4272-A120-ED138E551790}" srcOrd="0" destOrd="0" presId="urn:microsoft.com/office/officeart/2016/7/layout/HorizontalActionList"/>
    <dgm:cxn modelId="{C2BE32A4-CA7F-4551-9FC7-E44761CA18DE}" type="presParOf" srcId="{DC39ECB4-5DEF-47ED-91FA-681385924A4F}" destId="{9EDB0B63-CEA2-4B51-96BD-4997721B081D}" srcOrd="1" destOrd="0" presId="urn:microsoft.com/office/officeart/2016/7/layout/HorizontalActionList"/>
    <dgm:cxn modelId="{7E8C48D2-8176-4BBA-A2AB-24013CFA5C90}" type="presParOf" srcId="{098DAAC3-787C-4553-A650-5890AA74C652}" destId="{3F585ED4-A484-473F-911E-203A525CF7DC}" srcOrd="3" destOrd="0" presId="urn:microsoft.com/office/officeart/2016/7/layout/HorizontalActionList"/>
    <dgm:cxn modelId="{47E353B2-EB8B-4B10-AFB7-DBE24E151020}" type="presParOf" srcId="{098DAAC3-787C-4553-A650-5890AA74C652}" destId="{5F1D5CA8-B20B-4F7E-B860-C044B40E4EE6}" srcOrd="4" destOrd="0" presId="urn:microsoft.com/office/officeart/2016/7/layout/HorizontalActionList"/>
    <dgm:cxn modelId="{94BB1E82-DB5E-437F-B642-E14EA5030BAB}" type="presParOf" srcId="{5F1D5CA8-B20B-4F7E-B860-C044B40E4EE6}" destId="{8310216E-56A3-4583-9411-DC5BCC95AFFA}" srcOrd="0" destOrd="0" presId="urn:microsoft.com/office/officeart/2016/7/layout/HorizontalActionList"/>
    <dgm:cxn modelId="{1C6D78B2-B9AC-4539-A5EA-E513A7D10286}" type="presParOf" srcId="{5F1D5CA8-B20B-4F7E-B860-C044B40E4EE6}" destId="{703BA03C-BC66-44C4-9F3A-399D1F10604B}" srcOrd="1" destOrd="0" presId="urn:microsoft.com/office/officeart/2016/7/layout/HorizontalActionList"/>
    <dgm:cxn modelId="{22CB9A61-1B78-4943-B236-37D8403884BF}" type="presParOf" srcId="{098DAAC3-787C-4553-A650-5890AA74C652}" destId="{1B1F11A9-C783-469F-8244-A04D47034EF7}" srcOrd="5" destOrd="0" presId="urn:microsoft.com/office/officeart/2016/7/layout/HorizontalActionList"/>
    <dgm:cxn modelId="{F98A4A46-BA2F-459B-8D87-3CFAF67E3A4F}" type="presParOf" srcId="{098DAAC3-787C-4553-A650-5890AA74C652}" destId="{BD51D559-8F5D-4CC5-907E-D45EB442B678}" srcOrd="6" destOrd="0" presId="urn:microsoft.com/office/officeart/2016/7/layout/HorizontalActionList"/>
    <dgm:cxn modelId="{7FE4B836-E8D6-4E4C-9039-1FBDD91E8D38}" type="presParOf" srcId="{BD51D559-8F5D-4CC5-907E-D45EB442B678}" destId="{2E9257BF-16DB-4DC2-B1C2-0B2AD8718AE4}" srcOrd="0" destOrd="0" presId="urn:microsoft.com/office/officeart/2016/7/layout/HorizontalActionList"/>
    <dgm:cxn modelId="{0B557CD3-21BC-461E-90F6-2016B4DD9FF5}" type="presParOf" srcId="{BD51D559-8F5D-4CC5-907E-D45EB442B678}" destId="{E589DA28-BE49-4311-8C6A-ECED88C71790}" srcOrd="1" destOrd="0" presId="urn:microsoft.com/office/officeart/2016/7/layout/HorizontalActionList"/>
    <dgm:cxn modelId="{746F546C-5DFE-4DAB-9614-0B93889BAA41}" type="presParOf" srcId="{098DAAC3-787C-4553-A650-5890AA74C652}" destId="{08DB9081-F3E2-4DD1-9D07-9AA2148D2F69}" srcOrd="7" destOrd="0" presId="urn:microsoft.com/office/officeart/2016/7/layout/HorizontalActionList"/>
    <dgm:cxn modelId="{450834BF-705C-4F95-8B7C-B7E3267C524B}" type="presParOf" srcId="{098DAAC3-787C-4553-A650-5890AA74C652}" destId="{621477E9-AABB-40B8-B28A-7C01F31F0E5D}" srcOrd="8" destOrd="0" presId="urn:microsoft.com/office/officeart/2016/7/layout/HorizontalActionList"/>
    <dgm:cxn modelId="{DB94919F-7764-4546-A734-7FC6541E047E}" type="presParOf" srcId="{621477E9-AABB-40B8-B28A-7C01F31F0E5D}" destId="{8A60F2EF-56C1-4FE8-8897-E2FB4BB17EF9}" srcOrd="0" destOrd="0" presId="urn:microsoft.com/office/officeart/2016/7/layout/HorizontalActionList"/>
    <dgm:cxn modelId="{C1B0AFEF-9E24-4E92-909B-551762A7D7E8}" type="presParOf" srcId="{621477E9-AABB-40B8-B28A-7C01F31F0E5D}" destId="{0535499D-75F3-466D-8041-E03D2F45E3D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0C1989-B079-4813-9448-AAB49D2C687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BEAAA5-7B6F-4FF7-9209-AD9026C3489A}">
      <dgm:prSet/>
      <dgm:spPr/>
      <dgm:t>
        <a:bodyPr/>
        <a:lstStyle/>
        <a:p>
          <a:r>
            <a:rPr lang="en-US"/>
            <a:t>Capturing</a:t>
          </a:r>
        </a:p>
      </dgm:t>
    </dgm:pt>
    <dgm:pt modelId="{3CDE4434-D444-41B1-939F-63F7C06800AE}" type="parTrans" cxnId="{D74F89B7-99FF-4704-9294-F71E08C482F6}">
      <dgm:prSet/>
      <dgm:spPr/>
      <dgm:t>
        <a:bodyPr/>
        <a:lstStyle/>
        <a:p>
          <a:endParaRPr lang="en-US"/>
        </a:p>
      </dgm:t>
    </dgm:pt>
    <dgm:pt modelId="{C173BB6A-4E0C-4C8D-B624-F1C21085F4B2}" type="sibTrans" cxnId="{D74F89B7-99FF-4704-9294-F71E08C482F6}">
      <dgm:prSet/>
      <dgm:spPr/>
      <dgm:t>
        <a:bodyPr/>
        <a:lstStyle/>
        <a:p>
          <a:endParaRPr lang="en-US"/>
        </a:p>
      </dgm:t>
    </dgm:pt>
    <dgm:pt modelId="{CA82589C-827E-4D88-A9D4-09A9B10E84BF}">
      <dgm:prSet/>
      <dgm:spPr/>
      <dgm:t>
        <a:bodyPr/>
        <a:lstStyle/>
        <a:p>
          <a:r>
            <a:rPr lang="en-US"/>
            <a:t>Capturing your reasoning is especially useful for longer projects, where the team may literally forget why they chose one side or the other.  </a:t>
          </a:r>
        </a:p>
      </dgm:t>
    </dgm:pt>
    <dgm:pt modelId="{DE9F5538-589C-4A5A-A6DB-BEA5A953F185}" type="parTrans" cxnId="{574DF270-6079-4514-B247-909FBBFBA033}">
      <dgm:prSet/>
      <dgm:spPr/>
      <dgm:t>
        <a:bodyPr/>
        <a:lstStyle/>
        <a:p>
          <a:endParaRPr lang="en-US"/>
        </a:p>
      </dgm:t>
    </dgm:pt>
    <dgm:pt modelId="{26D590E4-1AEF-47D0-8A23-AF176C6D25BA}" type="sibTrans" cxnId="{574DF270-6079-4514-B247-909FBBFBA033}">
      <dgm:prSet/>
      <dgm:spPr/>
      <dgm:t>
        <a:bodyPr/>
        <a:lstStyle/>
        <a:p>
          <a:endParaRPr lang="en-US"/>
        </a:p>
      </dgm:t>
    </dgm:pt>
    <dgm:pt modelId="{06336391-5626-40B4-B672-F95A4B9F49DF}">
      <dgm:prSet/>
      <dgm:spPr/>
      <dgm:t>
        <a:bodyPr/>
        <a:lstStyle/>
        <a:p>
          <a:r>
            <a:rPr lang="en-US"/>
            <a:t>Capturing</a:t>
          </a:r>
        </a:p>
      </dgm:t>
    </dgm:pt>
    <dgm:pt modelId="{4C2A1344-20E1-485E-9F55-4C77B081A5A8}" type="parTrans" cxnId="{5EB5565D-2E3C-46DB-8705-AF0145804B0D}">
      <dgm:prSet/>
      <dgm:spPr/>
      <dgm:t>
        <a:bodyPr/>
        <a:lstStyle/>
        <a:p>
          <a:endParaRPr lang="en-US"/>
        </a:p>
      </dgm:t>
    </dgm:pt>
    <dgm:pt modelId="{435C7E45-FF07-408C-9BE4-F7B34EE0DA0D}" type="sibTrans" cxnId="{5EB5565D-2E3C-46DB-8705-AF0145804B0D}">
      <dgm:prSet/>
      <dgm:spPr/>
      <dgm:t>
        <a:bodyPr/>
        <a:lstStyle/>
        <a:p>
          <a:endParaRPr lang="en-US"/>
        </a:p>
      </dgm:t>
    </dgm:pt>
    <dgm:pt modelId="{84785522-2711-44CD-9D6E-3D8BD15314B2}">
      <dgm:prSet/>
      <dgm:spPr/>
      <dgm:t>
        <a:bodyPr/>
        <a:lstStyle/>
        <a:p>
          <a:r>
            <a:rPr lang="en-US"/>
            <a:t>Capturing your reasoning, by extension, reduces the number of times contentious issues are reopened.</a:t>
          </a:r>
        </a:p>
      </dgm:t>
    </dgm:pt>
    <dgm:pt modelId="{8D4248FC-A583-4545-9F93-954A19215C63}" type="parTrans" cxnId="{775E6DBB-C818-4F65-93D2-65208AD87012}">
      <dgm:prSet/>
      <dgm:spPr/>
      <dgm:t>
        <a:bodyPr/>
        <a:lstStyle/>
        <a:p>
          <a:endParaRPr lang="en-US"/>
        </a:p>
      </dgm:t>
    </dgm:pt>
    <dgm:pt modelId="{AF8BEE41-5CE9-4541-A59D-A640BA0832A4}" type="sibTrans" cxnId="{775E6DBB-C818-4F65-93D2-65208AD87012}">
      <dgm:prSet/>
      <dgm:spPr/>
      <dgm:t>
        <a:bodyPr/>
        <a:lstStyle/>
        <a:p>
          <a:endParaRPr lang="en-US"/>
        </a:p>
      </dgm:t>
    </dgm:pt>
    <dgm:pt modelId="{EC3FF9DE-9021-461F-A91A-98CD26AE919E}" type="pres">
      <dgm:prSet presAssocID="{B30C1989-B079-4813-9448-AAB49D2C687B}" presName="Name0" presStyleCnt="0">
        <dgm:presLayoutVars>
          <dgm:dir/>
          <dgm:animLvl val="lvl"/>
          <dgm:resizeHandles val="exact"/>
        </dgm:presLayoutVars>
      </dgm:prSet>
      <dgm:spPr/>
    </dgm:pt>
    <dgm:pt modelId="{E12E1ABE-EF13-4676-A5ED-E991B8DC5362}" type="pres">
      <dgm:prSet presAssocID="{60BEAAA5-7B6F-4FF7-9209-AD9026C3489A}" presName="linNode" presStyleCnt="0"/>
      <dgm:spPr/>
    </dgm:pt>
    <dgm:pt modelId="{1F7974CF-E5B5-4E36-9832-FD6C4ABF9D7A}" type="pres">
      <dgm:prSet presAssocID="{60BEAAA5-7B6F-4FF7-9209-AD9026C3489A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031E8EC3-752C-47A1-801D-EE13B3B4D0DF}" type="pres">
      <dgm:prSet presAssocID="{60BEAAA5-7B6F-4FF7-9209-AD9026C3489A}" presName="descendantText" presStyleLbl="alignAccFollowNode1" presStyleIdx="0" presStyleCnt="2">
        <dgm:presLayoutVars>
          <dgm:bulletEnabled/>
        </dgm:presLayoutVars>
      </dgm:prSet>
      <dgm:spPr/>
    </dgm:pt>
    <dgm:pt modelId="{D0F23798-5935-449B-8155-699FF4F6D7FA}" type="pres">
      <dgm:prSet presAssocID="{C173BB6A-4E0C-4C8D-B624-F1C21085F4B2}" presName="sp" presStyleCnt="0"/>
      <dgm:spPr/>
    </dgm:pt>
    <dgm:pt modelId="{4E917475-E0C6-48A2-A149-C8BE8EFFD57D}" type="pres">
      <dgm:prSet presAssocID="{06336391-5626-40B4-B672-F95A4B9F49DF}" presName="linNode" presStyleCnt="0"/>
      <dgm:spPr/>
    </dgm:pt>
    <dgm:pt modelId="{FB67FA51-AAE3-4FEF-A09D-49E462E75967}" type="pres">
      <dgm:prSet presAssocID="{06336391-5626-40B4-B672-F95A4B9F49D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4CAC3797-651C-467C-8ECD-067C7E797E6C}" type="pres">
      <dgm:prSet presAssocID="{06336391-5626-40B4-B672-F95A4B9F49D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D29B4A01-2B61-4954-8E77-FD089FF22AF1}" type="presOf" srcId="{84785522-2711-44CD-9D6E-3D8BD15314B2}" destId="{4CAC3797-651C-467C-8ECD-067C7E797E6C}" srcOrd="0" destOrd="0" presId="urn:microsoft.com/office/officeart/2016/7/layout/VerticalSolidActionList"/>
    <dgm:cxn modelId="{FDC23A16-6C29-4B6F-9B3F-2D81A99BE75B}" type="presOf" srcId="{60BEAAA5-7B6F-4FF7-9209-AD9026C3489A}" destId="{1F7974CF-E5B5-4E36-9832-FD6C4ABF9D7A}" srcOrd="0" destOrd="0" presId="urn:microsoft.com/office/officeart/2016/7/layout/VerticalSolidActionList"/>
    <dgm:cxn modelId="{3DFDA22D-70BE-4D31-ADDB-A8E43B40DAF8}" type="presOf" srcId="{CA82589C-827E-4D88-A9D4-09A9B10E84BF}" destId="{031E8EC3-752C-47A1-801D-EE13B3B4D0DF}" srcOrd="0" destOrd="0" presId="urn:microsoft.com/office/officeart/2016/7/layout/VerticalSolidActionList"/>
    <dgm:cxn modelId="{5EB5565D-2E3C-46DB-8705-AF0145804B0D}" srcId="{B30C1989-B079-4813-9448-AAB49D2C687B}" destId="{06336391-5626-40B4-B672-F95A4B9F49DF}" srcOrd="1" destOrd="0" parTransId="{4C2A1344-20E1-485E-9F55-4C77B081A5A8}" sibTransId="{435C7E45-FF07-408C-9BE4-F7B34EE0DA0D}"/>
    <dgm:cxn modelId="{574DF270-6079-4514-B247-909FBBFBA033}" srcId="{60BEAAA5-7B6F-4FF7-9209-AD9026C3489A}" destId="{CA82589C-827E-4D88-A9D4-09A9B10E84BF}" srcOrd="0" destOrd="0" parTransId="{DE9F5538-589C-4A5A-A6DB-BEA5A953F185}" sibTransId="{26D590E4-1AEF-47D0-8A23-AF176C6D25BA}"/>
    <dgm:cxn modelId="{1755647B-1880-4A9F-8247-9D74736B4C29}" type="presOf" srcId="{B30C1989-B079-4813-9448-AAB49D2C687B}" destId="{EC3FF9DE-9021-461F-A91A-98CD26AE919E}" srcOrd="0" destOrd="0" presId="urn:microsoft.com/office/officeart/2016/7/layout/VerticalSolidActionList"/>
    <dgm:cxn modelId="{AB3CE382-C20B-4E7E-AF75-F42F26584E3F}" type="presOf" srcId="{06336391-5626-40B4-B672-F95A4B9F49DF}" destId="{FB67FA51-AAE3-4FEF-A09D-49E462E75967}" srcOrd="0" destOrd="0" presId="urn:microsoft.com/office/officeart/2016/7/layout/VerticalSolidActionList"/>
    <dgm:cxn modelId="{D74F89B7-99FF-4704-9294-F71E08C482F6}" srcId="{B30C1989-B079-4813-9448-AAB49D2C687B}" destId="{60BEAAA5-7B6F-4FF7-9209-AD9026C3489A}" srcOrd="0" destOrd="0" parTransId="{3CDE4434-D444-41B1-939F-63F7C06800AE}" sibTransId="{C173BB6A-4E0C-4C8D-B624-F1C21085F4B2}"/>
    <dgm:cxn modelId="{775E6DBB-C818-4F65-93D2-65208AD87012}" srcId="{06336391-5626-40B4-B672-F95A4B9F49DF}" destId="{84785522-2711-44CD-9D6E-3D8BD15314B2}" srcOrd="0" destOrd="0" parTransId="{8D4248FC-A583-4545-9F93-954A19215C63}" sibTransId="{AF8BEE41-5CE9-4541-A59D-A640BA0832A4}"/>
    <dgm:cxn modelId="{B3F00E4E-1E35-4897-A79F-043D911DD0EC}" type="presParOf" srcId="{EC3FF9DE-9021-461F-A91A-98CD26AE919E}" destId="{E12E1ABE-EF13-4676-A5ED-E991B8DC5362}" srcOrd="0" destOrd="0" presId="urn:microsoft.com/office/officeart/2016/7/layout/VerticalSolidActionList"/>
    <dgm:cxn modelId="{37AB97BF-205D-404B-8040-833AB0FB891E}" type="presParOf" srcId="{E12E1ABE-EF13-4676-A5ED-E991B8DC5362}" destId="{1F7974CF-E5B5-4E36-9832-FD6C4ABF9D7A}" srcOrd="0" destOrd="0" presId="urn:microsoft.com/office/officeart/2016/7/layout/VerticalSolidActionList"/>
    <dgm:cxn modelId="{5BFDE9BC-BCBE-4E91-A664-180017E5AEDA}" type="presParOf" srcId="{E12E1ABE-EF13-4676-A5ED-E991B8DC5362}" destId="{031E8EC3-752C-47A1-801D-EE13B3B4D0DF}" srcOrd="1" destOrd="0" presId="urn:microsoft.com/office/officeart/2016/7/layout/VerticalSolidActionList"/>
    <dgm:cxn modelId="{F91A8385-C4CF-489E-9AC9-394F1ADBD7E5}" type="presParOf" srcId="{EC3FF9DE-9021-461F-A91A-98CD26AE919E}" destId="{D0F23798-5935-449B-8155-699FF4F6D7FA}" srcOrd="1" destOrd="0" presId="urn:microsoft.com/office/officeart/2016/7/layout/VerticalSolidActionList"/>
    <dgm:cxn modelId="{B78D1CEC-4578-4774-A2DC-A72F5EA06FF5}" type="presParOf" srcId="{EC3FF9DE-9021-461F-A91A-98CD26AE919E}" destId="{4E917475-E0C6-48A2-A149-C8BE8EFFD57D}" srcOrd="2" destOrd="0" presId="urn:microsoft.com/office/officeart/2016/7/layout/VerticalSolidActionList"/>
    <dgm:cxn modelId="{1AF73E3A-FD08-4E7F-98AE-78A7F1188E0C}" type="presParOf" srcId="{4E917475-E0C6-48A2-A149-C8BE8EFFD57D}" destId="{FB67FA51-AAE3-4FEF-A09D-49E462E75967}" srcOrd="0" destOrd="0" presId="urn:microsoft.com/office/officeart/2016/7/layout/VerticalSolidActionList"/>
    <dgm:cxn modelId="{5025A184-7D42-459A-81CB-54ADC63DE2F8}" type="presParOf" srcId="{4E917475-E0C6-48A2-A149-C8BE8EFFD57D}" destId="{4CAC3797-651C-467C-8ECD-067C7E797E6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ED2C1-9357-4278-AC07-D3BC08CD8699}">
      <dsp:nvSpPr>
        <dsp:cNvPr id="0" name=""/>
        <dsp:cNvSpPr/>
      </dsp:nvSpPr>
      <dsp:spPr>
        <a:xfrm>
          <a:off x="1309" y="526428"/>
          <a:ext cx="1649620" cy="23094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1" tIns="330200" rIns="1286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Kill the fluff</a:t>
          </a:r>
        </a:p>
      </dsp:txBody>
      <dsp:txXfrm>
        <a:off x="1309" y="1404026"/>
        <a:ext cx="1649620" cy="1385681"/>
      </dsp:txXfrm>
    </dsp:sp>
    <dsp:sp modelId="{2E24EC08-421E-419F-82AB-F08E6CF15587}">
      <dsp:nvSpPr>
        <dsp:cNvPr id="0" name=""/>
        <dsp:cNvSpPr/>
      </dsp:nvSpPr>
      <dsp:spPr>
        <a:xfrm>
          <a:off x="479699" y="757375"/>
          <a:ext cx="692840" cy="6928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17" tIns="12700" rIns="5401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81163" y="858839"/>
        <a:ext cx="489912" cy="489912"/>
      </dsp:txXfrm>
    </dsp:sp>
    <dsp:sp modelId="{0172FC45-AF73-43F6-AA09-7741DF4E2BBE}">
      <dsp:nvSpPr>
        <dsp:cNvPr id="0" name=""/>
        <dsp:cNvSpPr/>
      </dsp:nvSpPr>
      <dsp:spPr>
        <a:xfrm>
          <a:off x="1309" y="2835824"/>
          <a:ext cx="1649620" cy="72"/>
        </a:xfrm>
        <a:prstGeom prst="rect">
          <a:avLst/>
        </a:prstGeom>
        <a:solidFill>
          <a:schemeClr val="accent2">
            <a:hueOff val="-282741"/>
            <a:satOff val="-1496"/>
            <a:lumOff val="-570"/>
            <a:alphaOff val="0"/>
          </a:schemeClr>
        </a:solidFill>
        <a:ln w="19050" cap="rnd" cmpd="sng" algn="ctr">
          <a:solidFill>
            <a:schemeClr val="accent2">
              <a:hueOff val="-282741"/>
              <a:satOff val="-149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2EDE0-5071-45F2-81D0-9A22C959C411}">
      <dsp:nvSpPr>
        <dsp:cNvPr id="0" name=""/>
        <dsp:cNvSpPr/>
      </dsp:nvSpPr>
      <dsp:spPr>
        <a:xfrm>
          <a:off x="1815891" y="526428"/>
          <a:ext cx="1649620" cy="2309468"/>
        </a:xfrm>
        <a:prstGeom prst="rect">
          <a:avLst/>
        </a:prstGeom>
        <a:solidFill>
          <a:schemeClr val="accent2">
            <a:tint val="40000"/>
            <a:alpha val="90000"/>
            <a:hueOff val="-774272"/>
            <a:satOff val="-3826"/>
            <a:lumOff val="-38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774272"/>
              <a:satOff val="-3826"/>
              <a:lumOff val="-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1" tIns="330200" rIns="1286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Kill empty sections</a:t>
          </a:r>
        </a:p>
      </dsp:txBody>
      <dsp:txXfrm>
        <a:off x="1815891" y="1404026"/>
        <a:ext cx="1649620" cy="1385681"/>
      </dsp:txXfrm>
    </dsp:sp>
    <dsp:sp modelId="{001B876D-C589-4E07-BE9A-0F8DF24B1AFA}">
      <dsp:nvSpPr>
        <dsp:cNvPr id="0" name=""/>
        <dsp:cNvSpPr/>
      </dsp:nvSpPr>
      <dsp:spPr>
        <a:xfrm>
          <a:off x="2294281" y="757375"/>
          <a:ext cx="692840" cy="692840"/>
        </a:xfrm>
        <a:prstGeom prst="ellipse">
          <a:avLst/>
        </a:prstGeom>
        <a:solidFill>
          <a:schemeClr val="accent2">
            <a:hueOff val="-565481"/>
            <a:satOff val="-2991"/>
            <a:lumOff val="-1141"/>
            <a:alphaOff val="0"/>
          </a:schemeClr>
        </a:solidFill>
        <a:ln w="19050" cap="rnd" cmpd="sng" algn="ctr">
          <a:solidFill>
            <a:schemeClr val="accent2">
              <a:hueOff val="-565481"/>
              <a:satOff val="-2991"/>
              <a:lumOff val="-1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17" tIns="12700" rIns="5401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395745" y="858839"/>
        <a:ext cx="489912" cy="489912"/>
      </dsp:txXfrm>
    </dsp:sp>
    <dsp:sp modelId="{6B609EB8-6AEA-4299-AE68-C9CCF2BF11E4}">
      <dsp:nvSpPr>
        <dsp:cNvPr id="0" name=""/>
        <dsp:cNvSpPr/>
      </dsp:nvSpPr>
      <dsp:spPr>
        <a:xfrm>
          <a:off x="1815891" y="2835824"/>
          <a:ext cx="1649620" cy="72"/>
        </a:xfrm>
        <a:prstGeom prst="rect">
          <a:avLst/>
        </a:prstGeom>
        <a:solidFill>
          <a:schemeClr val="accent2">
            <a:hueOff val="-848222"/>
            <a:satOff val="-4487"/>
            <a:lumOff val="-1711"/>
            <a:alphaOff val="0"/>
          </a:schemeClr>
        </a:solidFill>
        <a:ln w="19050" cap="rnd" cmpd="sng" algn="ctr">
          <a:solidFill>
            <a:schemeClr val="accent2">
              <a:hueOff val="-848222"/>
              <a:satOff val="-4487"/>
              <a:lumOff val="-1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6398-06FB-4701-88FF-EF7E36389A4E}">
      <dsp:nvSpPr>
        <dsp:cNvPr id="0" name=""/>
        <dsp:cNvSpPr/>
      </dsp:nvSpPr>
      <dsp:spPr>
        <a:xfrm>
          <a:off x="3630473" y="526428"/>
          <a:ext cx="1649620" cy="2309468"/>
        </a:xfrm>
        <a:prstGeom prst="rect">
          <a:avLst/>
        </a:prstGeom>
        <a:solidFill>
          <a:schemeClr val="accent2">
            <a:tint val="40000"/>
            <a:alpha val="90000"/>
            <a:hueOff val="-1548545"/>
            <a:satOff val="-7653"/>
            <a:lumOff val="-77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548545"/>
              <a:satOff val="-7653"/>
              <a:lumOff val="-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1" tIns="330200" rIns="1286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Kill ‘cut and paste’ stuff</a:t>
          </a:r>
        </a:p>
      </dsp:txBody>
      <dsp:txXfrm>
        <a:off x="3630473" y="1404026"/>
        <a:ext cx="1649620" cy="1385681"/>
      </dsp:txXfrm>
    </dsp:sp>
    <dsp:sp modelId="{D09DC186-034C-4E90-BA0F-AA3AF460C7A2}">
      <dsp:nvSpPr>
        <dsp:cNvPr id="0" name=""/>
        <dsp:cNvSpPr/>
      </dsp:nvSpPr>
      <dsp:spPr>
        <a:xfrm>
          <a:off x="4108863" y="757375"/>
          <a:ext cx="692840" cy="692840"/>
        </a:xfrm>
        <a:prstGeom prst="ellipse">
          <a:avLst/>
        </a:prstGeom>
        <a:solidFill>
          <a:schemeClr val="accent2">
            <a:hueOff val="-1130963"/>
            <a:satOff val="-5983"/>
            <a:lumOff val="-2281"/>
            <a:alphaOff val="0"/>
          </a:schemeClr>
        </a:solidFill>
        <a:ln w="19050" cap="rnd" cmpd="sng" algn="ctr">
          <a:solidFill>
            <a:schemeClr val="accent2">
              <a:hueOff val="-1130963"/>
              <a:satOff val="-5983"/>
              <a:lumOff val="-2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17" tIns="12700" rIns="5401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210327" y="858839"/>
        <a:ext cx="489912" cy="489912"/>
      </dsp:txXfrm>
    </dsp:sp>
    <dsp:sp modelId="{31394E8D-6850-4E92-88C4-B7FA76FFF6B5}">
      <dsp:nvSpPr>
        <dsp:cNvPr id="0" name=""/>
        <dsp:cNvSpPr/>
      </dsp:nvSpPr>
      <dsp:spPr>
        <a:xfrm>
          <a:off x="3630473" y="2835824"/>
          <a:ext cx="1649620" cy="72"/>
        </a:xfrm>
        <a:prstGeom prst="rect">
          <a:avLst/>
        </a:prstGeom>
        <a:solidFill>
          <a:schemeClr val="accent2">
            <a:hueOff val="-1413704"/>
            <a:satOff val="-7479"/>
            <a:lumOff val="-2852"/>
            <a:alphaOff val="0"/>
          </a:schemeClr>
        </a:solidFill>
        <a:ln w="19050" cap="rnd" cmpd="sng" algn="ctr">
          <a:solidFill>
            <a:schemeClr val="accent2">
              <a:hueOff val="-1413704"/>
              <a:satOff val="-7479"/>
              <a:lumOff val="-2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CC502-5810-481C-97DB-894FB27F812F}">
      <dsp:nvSpPr>
        <dsp:cNvPr id="0" name=""/>
        <dsp:cNvSpPr/>
      </dsp:nvSpPr>
      <dsp:spPr>
        <a:xfrm>
          <a:off x="5445056" y="526428"/>
          <a:ext cx="1649620" cy="2309468"/>
        </a:xfrm>
        <a:prstGeom prst="rect">
          <a:avLst/>
        </a:prstGeom>
        <a:solidFill>
          <a:schemeClr val="accent2">
            <a:tint val="40000"/>
            <a:alpha val="90000"/>
            <a:hueOff val="-2322817"/>
            <a:satOff val="-11479"/>
            <a:lumOff val="-11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322817"/>
              <a:satOff val="-11479"/>
              <a:lumOff val="-11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1" tIns="330200" rIns="1286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Kill unnecessary text of obvious systems</a:t>
          </a:r>
        </a:p>
      </dsp:txBody>
      <dsp:txXfrm>
        <a:off x="5445056" y="1404026"/>
        <a:ext cx="1649620" cy="1385681"/>
      </dsp:txXfrm>
    </dsp:sp>
    <dsp:sp modelId="{1401B9BB-70C2-4B19-979C-D6EAC86A1DDB}">
      <dsp:nvSpPr>
        <dsp:cNvPr id="0" name=""/>
        <dsp:cNvSpPr/>
      </dsp:nvSpPr>
      <dsp:spPr>
        <a:xfrm>
          <a:off x="5923445" y="757375"/>
          <a:ext cx="692840" cy="692840"/>
        </a:xfrm>
        <a:prstGeom prst="ellipse">
          <a:avLst/>
        </a:prstGeom>
        <a:solidFill>
          <a:schemeClr val="accent2">
            <a:hueOff val="-1696444"/>
            <a:satOff val="-8974"/>
            <a:lumOff val="-3422"/>
            <a:alphaOff val="0"/>
          </a:schemeClr>
        </a:solidFill>
        <a:ln w="19050" cap="rnd" cmpd="sng" algn="ctr">
          <a:solidFill>
            <a:schemeClr val="accent2">
              <a:hueOff val="-1696444"/>
              <a:satOff val="-8974"/>
              <a:lumOff val="-3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17" tIns="12700" rIns="5401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024909" y="858839"/>
        <a:ext cx="489912" cy="489912"/>
      </dsp:txXfrm>
    </dsp:sp>
    <dsp:sp modelId="{51AA449D-0A3B-4E82-AB6D-26B6A3D41F84}">
      <dsp:nvSpPr>
        <dsp:cNvPr id="0" name=""/>
        <dsp:cNvSpPr/>
      </dsp:nvSpPr>
      <dsp:spPr>
        <a:xfrm>
          <a:off x="5445056" y="2835824"/>
          <a:ext cx="1649620" cy="72"/>
        </a:xfrm>
        <a:prstGeom prst="rect">
          <a:avLst/>
        </a:prstGeom>
        <a:solidFill>
          <a:schemeClr val="accent2">
            <a:hueOff val="-1979185"/>
            <a:satOff val="-10470"/>
            <a:lumOff val="-3993"/>
            <a:alphaOff val="0"/>
          </a:schemeClr>
        </a:solidFill>
        <a:ln w="19050" cap="rnd" cmpd="sng" algn="ctr">
          <a:solidFill>
            <a:schemeClr val="accent2">
              <a:hueOff val="-1979185"/>
              <a:satOff val="-10470"/>
              <a:lumOff val="-3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6EFC-75E8-4019-A6F7-276BFB42C6F0}">
      <dsp:nvSpPr>
        <dsp:cNvPr id="0" name=""/>
        <dsp:cNvSpPr/>
      </dsp:nvSpPr>
      <dsp:spPr>
        <a:xfrm>
          <a:off x="7259638" y="526428"/>
          <a:ext cx="1649620" cy="2309468"/>
        </a:xfrm>
        <a:prstGeom prst="rect">
          <a:avLst/>
        </a:prstGeom>
        <a:solidFill>
          <a:schemeClr val="accent2">
            <a:tint val="40000"/>
            <a:alpha val="90000"/>
            <a:hueOff val="-3097089"/>
            <a:satOff val="-15306"/>
            <a:lumOff val="-154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097089"/>
              <a:satOff val="-15306"/>
              <a:lumOff val="-1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1" tIns="330200" rIns="1286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Programmers almost always want a short bullet list</a:t>
          </a:r>
        </a:p>
      </dsp:txBody>
      <dsp:txXfrm>
        <a:off x="7259638" y="1404026"/>
        <a:ext cx="1649620" cy="1385681"/>
      </dsp:txXfrm>
    </dsp:sp>
    <dsp:sp modelId="{3B36D0E9-70D5-482F-A7AF-9442BE54477A}">
      <dsp:nvSpPr>
        <dsp:cNvPr id="0" name=""/>
        <dsp:cNvSpPr/>
      </dsp:nvSpPr>
      <dsp:spPr>
        <a:xfrm>
          <a:off x="7738028" y="757375"/>
          <a:ext cx="692840" cy="692840"/>
        </a:xfrm>
        <a:prstGeom prst="ellipse">
          <a:avLst/>
        </a:prstGeom>
        <a:solidFill>
          <a:schemeClr val="accent2">
            <a:hueOff val="-2261926"/>
            <a:satOff val="-11966"/>
            <a:lumOff val="-4563"/>
            <a:alphaOff val="0"/>
          </a:schemeClr>
        </a:solidFill>
        <a:ln w="19050" cap="rnd" cmpd="sng" algn="ctr">
          <a:solidFill>
            <a:schemeClr val="accent2">
              <a:hueOff val="-2261926"/>
              <a:satOff val="-11966"/>
              <a:lumOff val="-4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17" tIns="12700" rIns="5401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7839492" y="858839"/>
        <a:ext cx="489912" cy="489912"/>
      </dsp:txXfrm>
    </dsp:sp>
    <dsp:sp modelId="{9AFDD17B-D83C-4A0B-BC1C-80291211976F}">
      <dsp:nvSpPr>
        <dsp:cNvPr id="0" name=""/>
        <dsp:cNvSpPr/>
      </dsp:nvSpPr>
      <dsp:spPr>
        <a:xfrm>
          <a:off x="7259638" y="2835824"/>
          <a:ext cx="1649620" cy="72"/>
        </a:xfrm>
        <a:prstGeom prst="rect">
          <a:avLst/>
        </a:prstGeom>
        <a:solidFill>
          <a:schemeClr val="accent2">
            <a:hueOff val="-2544667"/>
            <a:satOff val="-13462"/>
            <a:lumOff val="-5133"/>
            <a:alphaOff val="0"/>
          </a:schemeClr>
        </a:solidFill>
        <a:ln w="19050" cap="rnd" cmpd="sng" algn="ctr">
          <a:solidFill>
            <a:schemeClr val="accent2">
              <a:hueOff val="-2544667"/>
              <a:satOff val="-13462"/>
              <a:lumOff val="-51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0F70B-8F90-453A-8547-00A5B9947319}">
      <dsp:nvSpPr>
        <dsp:cNvPr id="0" name=""/>
        <dsp:cNvSpPr/>
      </dsp:nvSpPr>
      <dsp:spPr>
        <a:xfrm>
          <a:off x="9074220" y="526428"/>
          <a:ext cx="1649620" cy="2309468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1" tIns="330200" rIns="1286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They kind of like checking things off of lists</a:t>
          </a:r>
        </a:p>
      </dsp:txBody>
      <dsp:txXfrm>
        <a:off x="9074220" y="1404026"/>
        <a:ext cx="1649620" cy="1385681"/>
      </dsp:txXfrm>
    </dsp:sp>
    <dsp:sp modelId="{860012A7-A8C4-4E0E-B64A-95BB96FBBC0D}">
      <dsp:nvSpPr>
        <dsp:cNvPr id="0" name=""/>
        <dsp:cNvSpPr/>
      </dsp:nvSpPr>
      <dsp:spPr>
        <a:xfrm>
          <a:off x="9552610" y="757375"/>
          <a:ext cx="692840" cy="692840"/>
        </a:xfrm>
        <a:prstGeom prst="ellipse">
          <a:avLst/>
        </a:prstGeom>
        <a:solidFill>
          <a:schemeClr val="accent2">
            <a:hueOff val="-2827407"/>
            <a:satOff val="-14957"/>
            <a:lumOff val="-5704"/>
            <a:alphaOff val="0"/>
          </a:schemeClr>
        </a:solidFill>
        <a:ln w="19050" cap="rnd" cmpd="sng" algn="ctr">
          <a:solidFill>
            <a:schemeClr val="accent2">
              <a:hueOff val="-2827407"/>
              <a:satOff val="-14957"/>
              <a:lumOff val="-5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017" tIns="12700" rIns="54017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</a:t>
          </a:r>
        </a:p>
      </dsp:txBody>
      <dsp:txXfrm>
        <a:off x="9654074" y="858839"/>
        <a:ext cx="489912" cy="489912"/>
      </dsp:txXfrm>
    </dsp:sp>
    <dsp:sp modelId="{914EA7A3-3A07-45A7-8A36-77B480A622C4}">
      <dsp:nvSpPr>
        <dsp:cNvPr id="0" name=""/>
        <dsp:cNvSpPr/>
      </dsp:nvSpPr>
      <dsp:spPr>
        <a:xfrm>
          <a:off x="9074220" y="2835824"/>
          <a:ext cx="1649620" cy="72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8ACB4-3F19-4B94-AF2A-B4236FDDC6DD}">
      <dsp:nvSpPr>
        <dsp:cNvPr id="0" name=""/>
        <dsp:cNvSpPr/>
      </dsp:nvSpPr>
      <dsp:spPr>
        <a:xfrm>
          <a:off x="3579" y="1429230"/>
          <a:ext cx="3285383" cy="98561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696" tIns="121696" rIns="121696" bIns="121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Don’t make people hunt for the information they want.</a:t>
          </a:r>
        </a:p>
      </dsp:txBody>
      <dsp:txXfrm>
        <a:off x="299263" y="1429230"/>
        <a:ext cx="2694015" cy="985614"/>
      </dsp:txXfrm>
    </dsp:sp>
    <dsp:sp modelId="{15ED7855-4E41-492D-895D-908860A62C8D}">
      <dsp:nvSpPr>
        <dsp:cNvPr id="0" name=""/>
        <dsp:cNvSpPr/>
      </dsp:nvSpPr>
      <dsp:spPr>
        <a:xfrm>
          <a:off x="3579" y="3345233"/>
          <a:ext cx="2989698" cy="457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7993E-C4AB-4599-80A6-3F0FDD7D5464}">
      <dsp:nvSpPr>
        <dsp:cNvPr id="0" name=""/>
        <dsp:cNvSpPr/>
      </dsp:nvSpPr>
      <dsp:spPr>
        <a:xfrm>
          <a:off x="3256236" y="1429230"/>
          <a:ext cx="3285383" cy="985614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696" tIns="121696" rIns="121696" bIns="121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Separate content into appendices, or into tables.</a:t>
          </a:r>
        </a:p>
      </dsp:txBody>
      <dsp:txXfrm>
        <a:off x="3551920" y="1429230"/>
        <a:ext cx="2694015" cy="985614"/>
      </dsp:txXfrm>
    </dsp:sp>
    <dsp:sp modelId="{F896147A-E965-4AFE-9525-2A08792E07BF}">
      <dsp:nvSpPr>
        <dsp:cNvPr id="0" name=""/>
        <dsp:cNvSpPr/>
      </dsp:nvSpPr>
      <dsp:spPr>
        <a:xfrm>
          <a:off x="3256236" y="3345233"/>
          <a:ext cx="2989698" cy="45717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44204-6CFC-4889-A679-D536FC405920}">
      <dsp:nvSpPr>
        <dsp:cNvPr id="0" name=""/>
        <dsp:cNvSpPr/>
      </dsp:nvSpPr>
      <dsp:spPr>
        <a:xfrm>
          <a:off x="1148306" y="631"/>
          <a:ext cx="4593227" cy="820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208430" rIns="89121" bIns="2084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a team template</a:t>
          </a:r>
        </a:p>
      </dsp:txBody>
      <dsp:txXfrm>
        <a:off x="1148306" y="631"/>
        <a:ext cx="4593227" cy="820590"/>
      </dsp:txXfrm>
    </dsp:sp>
    <dsp:sp modelId="{81B878C8-41EE-48AD-86E6-5699ECB5F24A}">
      <dsp:nvSpPr>
        <dsp:cNvPr id="0" name=""/>
        <dsp:cNvSpPr/>
      </dsp:nvSpPr>
      <dsp:spPr>
        <a:xfrm>
          <a:off x="0" y="631"/>
          <a:ext cx="1148306" cy="8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81056" rIns="60765" bIns="810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</a:t>
          </a:r>
        </a:p>
      </dsp:txBody>
      <dsp:txXfrm>
        <a:off x="0" y="631"/>
        <a:ext cx="1148306" cy="820590"/>
      </dsp:txXfrm>
    </dsp:sp>
    <dsp:sp modelId="{F2B29F1E-139E-4651-AB44-0463341E34D9}">
      <dsp:nvSpPr>
        <dsp:cNvPr id="0" name=""/>
        <dsp:cNvSpPr/>
      </dsp:nvSpPr>
      <dsp:spPr>
        <a:xfrm>
          <a:off x="1148306" y="870457"/>
          <a:ext cx="4593227" cy="820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208430" rIns="89121" bIns="2084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 the font</a:t>
          </a:r>
        </a:p>
      </dsp:txBody>
      <dsp:txXfrm>
        <a:off x="1148306" y="870457"/>
        <a:ext cx="4593227" cy="820590"/>
      </dsp:txXfrm>
    </dsp:sp>
    <dsp:sp modelId="{B7172FA5-B200-491A-8DB9-89E8A04B13CA}">
      <dsp:nvSpPr>
        <dsp:cNvPr id="0" name=""/>
        <dsp:cNvSpPr/>
      </dsp:nvSpPr>
      <dsp:spPr>
        <a:xfrm>
          <a:off x="0" y="870457"/>
          <a:ext cx="1148306" cy="8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81056" rIns="60765" bIns="810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Change</a:t>
          </a:r>
        </a:p>
      </dsp:txBody>
      <dsp:txXfrm>
        <a:off x="0" y="870457"/>
        <a:ext cx="1148306" cy="820590"/>
      </dsp:txXfrm>
    </dsp:sp>
    <dsp:sp modelId="{F3E982FA-E017-4EAD-9F9C-8626D4C56ABE}">
      <dsp:nvSpPr>
        <dsp:cNvPr id="0" name=""/>
        <dsp:cNvSpPr/>
      </dsp:nvSpPr>
      <dsp:spPr>
        <a:xfrm>
          <a:off x="1148306" y="1740283"/>
          <a:ext cx="4593227" cy="820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208430" rIns="89121" bIns="2084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horizontal lines</a:t>
          </a:r>
        </a:p>
      </dsp:txBody>
      <dsp:txXfrm>
        <a:off x="1148306" y="1740283"/>
        <a:ext cx="4593227" cy="820590"/>
      </dsp:txXfrm>
    </dsp:sp>
    <dsp:sp modelId="{B16F64C5-FA5E-4242-9825-B1B2AC4B0D12}">
      <dsp:nvSpPr>
        <dsp:cNvPr id="0" name=""/>
        <dsp:cNvSpPr/>
      </dsp:nvSpPr>
      <dsp:spPr>
        <a:xfrm>
          <a:off x="0" y="1740283"/>
          <a:ext cx="1148306" cy="8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81056" rIns="60765" bIns="810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</a:t>
          </a:r>
        </a:p>
      </dsp:txBody>
      <dsp:txXfrm>
        <a:off x="0" y="1740283"/>
        <a:ext cx="1148306" cy="820590"/>
      </dsp:txXfrm>
    </dsp:sp>
    <dsp:sp modelId="{5B4BF78F-ADD0-404B-A41E-E27BCDBF59BD}">
      <dsp:nvSpPr>
        <dsp:cNvPr id="0" name=""/>
        <dsp:cNvSpPr/>
      </dsp:nvSpPr>
      <dsp:spPr>
        <a:xfrm>
          <a:off x="1148306" y="2610109"/>
          <a:ext cx="4593227" cy="820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208430" rIns="89121" bIns="2084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callout boxes for example</a:t>
          </a:r>
        </a:p>
      </dsp:txBody>
      <dsp:txXfrm>
        <a:off x="1148306" y="2610109"/>
        <a:ext cx="4593227" cy="820590"/>
      </dsp:txXfrm>
    </dsp:sp>
    <dsp:sp modelId="{7A33C996-5131-4B6B-A841-F27DC03258B1}">
      <dsp:nvSpPr>
        <dsp:cNvPr id="0" name=""/>
        <dsp:cNvSpPr/>
      </dsp:nvSpPr>
      <dsp:spPr>
        <a:xfrm>
          <a:off x="0" y="2610109"/>
          <a:ext cx="1148306" cy="8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81056" rIns="60765" bIns="810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</a:t>
          </a:r>
        </a:p>
      </dsp:txBody>
      <dsp:txXfrm>
        <a:off x="0" y="2610109"/>
        <a:ext cx="1148306" cy="820590"/>
      </dsp:txXfrm>
    </dsp:sp>
    <dsp:sp modelId="{A9F33996-1E15-4C20-B3FC-B16396E7B399}">
      <dsp:nvSpPr>
        <dsp:cNvPr id="0" name=""/>
        <dsp:cNvSpPr/>
      </dsp:nvSpPr>
      <dsp:spPr>
        <a:xfrm>
          <a:off x="1148306" y="3479935"/>
          <a:ext cx="4593227" cy="820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208430" rIns="89121" bIns="2084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bullet lists</a:t>
          </a:r>
        </a:p>
      </dsp:txBody>
      <dsp:txXfrm>
        <a:off x="1148306" y="3479935"/>
        <a:ext cx="4593227" cy="820590"/>
      </dsp:txXfrm>
    </dsp:sp>
    <dsp:sp modelId="{B56BDD40-E8C0-4B6F-9C76-39EDD4C27F50}">
      <dsp:nvSpPr>
        <dsp:cNvPr id="0" name=""/>
        <dsp:cNvSpPr/>
      </dsp:nvSpPr>
      <dsp:spPr>
        <a:xfrm>
          <a:off x="0" y="3479935"/>
          <a:ext cx="1148306" cy="8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81056" rIns="60765" bIns="810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</a:t>
          </a:r>
        </a:p>
      </dsp:txBody>
      <dsp:txXfrm>
        <a:off x="0" y="3479935"/>
        <a:ext cx="1148306" cy="820590"/>
      </dsp:txXfrm>
    </dsp:sp>
    <dsp:sp modelId="{731076DD-B733-4757-9C2C-F2229B05D64B}">
      <dsp:nvSpPr>
        <dsp:cNvPr id="0" name=""/>
        <dsp:cNvSpPr/>
      </dsp:nvSpPr>
      <dsp:spPr>
        <a:xfrm>
          <a:off x="1148306" y="4349761"/>
          <a:ext cx="4593227" cy="820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121" tIns="208430" rIns="89121" bIns="2084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BUT don’t be a slave to your format</a:t>
          </a:r>
        </a:p>
      </dsp:txBody>
      <dsp:txXfrm>
        <a:off x="1148306" y="4349761"/>
        <a:ext cx="4593227" cy="820590"/>
      </dsp:txXfrm>
    </dsp:sp>
    <dsp:sp modelId="{4CE84FEE-CEE0-4750-904B-AC7F020DB31F}">
      <dsp:nvSpPr>
        <dsp:cNvPr id="0" name=""/>
        <dsp:cNvSpPr/>
      </dsp:nvSpPr>
      <dsp:spPr>
        <a:xfrm>
          <a:off x="0" y="4349761"/>
          <a:ext cx="1148306" cy="820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65" tIns="81056" rIns="60765" bIns="810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Don’t be</a:t>
          </a:r>
        </a:p>
      </dsp:txBody>
      <dsp:txXfrm>
        <a:off x="0" y="4349761"/>
        <a:ext cx="1148306" cy="820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B8DA3-311C-41AA-8739-CBFEB11161CB}">
      <dsp:nvSpPr>
        <dsp:cNvPr id="0" name=""/>
        <dsp:cNvSpPr/>
      </dsp:nvSpPr>
      <dsp:spPr>
        <a:xfrm>
          <a:off x="2026285" y="1324"/>
          <a:ext cx="8105140" cy="5811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62" tIns="147618" rIns="157262" bIns="147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plain English</a:t>
          </a:r>
        </a:p>
      </dsp:txBody>
      <dsp:txXfrm>
        <a:off x="2026285" y="1324"/>
        <a:ext cx="8105140" cy="581173"/>
      </dsp:txXfrm>
    </dsp:sp>
    <dsp:sp modelId="{2D7C3079-060E-45B8-ABEC-DF88B07BE56C}">
      <dsp:nvSpPr>
        <dsp:cNvPr id="0" name=""/>
        <dsp:cNvSpPr/>
      </dsp:nvSpPr>
      <dsp:spPr>
        <a:xfrm>
          <a:off x="0" y="1324"/>
          <a:ext cx="2026285" cy="581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24" tIns="57407" rIns="107224" bIns="574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1324"/>
        <a:ext cx="2026285" cy="581173"/>
      </dsp:txXfrm>
    </dsp:sp>
    <dsp:sp modelId="{477270C7-2DD6-4EF5-9426-CB4751B76EA6}">
      <dsp:nvSpPr>
        <dsp:cNvPr id="0" name=""/>
        <dsp:cNvSpPr/>
      </dsp:nvSpPr>
      <dsp:spPr>
        <a:xfrm>
          <a:off x="2026285" y="617368"/>
          <a:ext cx="8105140" cy="581173"/>
        </a:xfrm>
        <a:prstGeom prst="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62" tIns="147618" rIns="157262" bIns="147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wonky terms </a:t>
          </a:r>
        </a:p>
      </dsp:txBody>
      <dsp:txXfrm>
        <a:off x="2026285" y="617368"/>
        <a:ext cx="8105140" cy="581173"/>
      </dsp:txXfrm>
    </dsp:sp>
    <dsp:sp modelId="{F22CBB1C-4263-437D-94C7-6B740DA1B716}">
      <dsp:nvSpPr>
        <dsp:cNvPr id="0" name=""/>
        <dsp:cNvSpPr/>
      </dsp:nvSpPr>
      <dsp:spPr>
        <a:xfrm>
          <a:off x="0" y="617368"/>
          <a:ext cx="2026285" cy="581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24" tIns="57407" rIns="107224" bIns="574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</a:t>
          </a:r>
        </a:p>
      </dsp:txBody>
      <dsp:txXfrm>
        <a:off x="0" y="617368"/>
        <a:ext cx="2026285" cy="581173"/>
      </dsp:txXfrm>
    </dsp:sp>
    <dsp:sp modelId="{81368574-1CB5-4217-9EF9-7239114FC9AD}">
      <dsp:nvSpPr>
        <dsp:cNvPr id="0" name=""/>
        <dsp:cNvSpPr/>
      </dsp:nvSpPr>
      <dsp:spPr>
        <a:xfrm>
          <a:off x="2026285" y="1233413"/>
          <a:ext cx="8105140" cy="581173"/>
        </a:xfrm>
        <a:prstGeom prst="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62" tIns="147618" rIns="157262" bIns="147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company-specific terms </a:t>
          </a:r>
        </a:p>
      </dsp:txBody>
      <dsp:txXfrm>
        <a:off x="2026285" y="1233413"/>
        <a:ext cx="8105140" cy="581173"/>
      </dsp:txXfrm>
    </dsp:sp>
    <dsp:sp modelId="{8948FD99-EE90-4F3B-9218-52470DDE2DD2}">
      <dsp:nvSpPr>
        <dsp:cNvPr id="0" name=""/>
        <dsp:cNvSpPr/>
      </dsp:nvSpPr>
      <dsp:spPr>
        <a:xfrm>
          <a:off x="0" y="1233413"/>
          <a:ext cx="2026285" cy="581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24" tIns="57407" rIns="107224" bIns="574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</a:t>
          </a:r>
        </a:p>
      </dsp:txBody>
      <dsp:txXfrm>
        <a:off x="0" y="1233413"/>
        <a:ext cx="2026285" cy="581173"/>
      </dsp:txXfrm>
    </dsp:sp>
    <dsp:sp modelId="{B07BCCDF-F1AA-44B1-B7B9-FBDC5F86C29E}">
      <dsp:nvSpPr>
        <dsp:cNvPr id="0" name=""/>
        <dsp:cNvSpPr/>
      </dsp:nvSpPr>
      <dsp:spPr>
        <a:xfrm>
          <a:off x="2026285" y="1849457"/>
          <a:ext cx="8105140" cy="581173"/>
        </a:xfrm>
        <a:prstGeom prst="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62" tIns="147618" rIns="157262" bIns="147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terms consistently</a:t>
          </a:r>
        </a:p>
      </dsp:txBody>
      <dsp:txXfrm>
        <a:off x="2026285" y="1849457"/>
        <a:ext cx="8105140" cy="581173"/>
      </dsp:txXfrm>
    </dsp:sp>
    <dsp:sp modelId="{321E6B53-2DFD-4A9F-B2DB-98860C4C0123}">
      <dsp:nvSpPr>
        <dsp:cNvPr id="0" name=""/>
        <dsp:cNvSpPr/>
      </dsp:nvSpPr>
      <dsp:spPr>
        <a:xfrm>
          <a:off x="0" y="1849457"/>
          <a:ext cx="2026285" cy="581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24" tIns="57407" rIns="107224" bIns="574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1849457"/>
        <a:ext cx="2026285" cy="581173"/>
      </dsp:txXfrm>
    </dsp:sp>
    <dsp:sp modelId="{62D5B096-4EB0-44B2-B691-7B6DB0B06DF4}">
      <dsp:nvSpPr>
        <dsp:cNvPr id="0" name=""/>
        <dsp:cNvSpPr/>
      </dsp:nvSpPr>
      <dsp:spPr>
        <a:xfrm>
          <a:off x="2026285" y="2465501"/>
          <a:ext cx="8105140" cy="581173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262" tIns="147618" rIns="157262" bIns="147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glossary</a:t>
          </a:r>
        </a:p>
      </dsp:txBody>
      <dsp:txXfrm>
        <a:off x="2026285" y="2465501"/>
        <a:ext cx="8105140" cy="581173"/>
      </dsp:txXfrm>
    </dsp:sp>
    <dsp:sp modelId="{0BE40F70-F612-4312-AD8D-1E50FBD9319F}">
      <dsp:nvSpPr>
        <dsp:cNvPr id="0" name=""/>
        <dsp:cNvSpPr/>
      </dsp:nvSpPr>
      <dsp:spPr>
        <a:xfrm>
          <a:off x="0" y="2465501"/>
          <a:ext cx="2026285" cy="5811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24" tIns="57407" rIns="107224" bIns="5740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Consider</a:t>
          </a:r>
        </a:p>
      </dsp:txBody>
      <dsp:txXfrm>
        <a:off x="0" y="2465501"/>
        <a:ext cx="2026285" cy="5811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A5667-ECBF-4EFE-B701-CFE5AB497AD0}">
      <dsp:nvSpPr>
        <dsp:cNvPr id="0" name=""/>
        <dsp:cNvSpPr/>
      </dsp:nvSpPr>
      <dsp:spPr>
        <a:xfrm>
          <a:off x="6612" y="676959"/>
          <a:ext cx="1937324" cy="581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92" tIns="153092" rIns="153092" bIns="1530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</a:t>
          </a:r>
        </a:p>
      </dsp:txBody>
      <dsp:txXfrm>
        <a:off x="6612" y="676959"/>
        <a:ext cx="1937324" cy="581197"/>
      </dsp:txXfrm>
    </dsp:sp>
    <dsp:sp modelId="{EE139714-BA95-400E-9798-B0195EE23C47}">
      <dsp:nvSpPr>
        <dsp:cNvPr id="0" name=""/>
        <dsp:cNvSpPr/>
      </dsp:nvSpPr>
      <dsp:spPr>
        <a:xfrm>
          <a:off x="6612" y="1258157"/>
          <a:ext cx="1937324" cy="1449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365" tIns="191365" rIns="191365" bIns="19136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strong, declarative language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 ‘maybe’, ‘could’, ‘might’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Even avoid ‘may’.</a:t>
          </a:r>
        </a:p>
      </dsp:txBody>
      <dsp:txXfrm>
        <a:off x="6612" y="1258157"/>
        <a:ext cx="1937324" cy="1449682"/>
      </dsp:txXfrm>
    </dsp:sp>
    <dsp:sp modelId="{4BC144C5-8CBF-4272-A120-ED138E551790}">
      <dsp:nvSpPr>
        <dsp:cNvPr id="0" name=""/>
        <dsp:cNvSpPr/>
      </dsp:nvSpPr>
      <dsp:spPr>
        <a:xfrm>
          <a:off x="2051831" y="676959"/>
          <a:ext cx="1937324" cy="581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92" tIns="153092" rIns="153092" bIns="1530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Don’t be</a:t>
          </a:r>
        </a:p>
      </dsp:txBody>
      <dsp:txXfrm>
        <a:off x="2051831" y="676959"/>
        <a:ext cx="1937324" cy="581197"/>
      </dsp:txXfrm>
    </dsp:sp>
    <dsp:sp modelId="{9EDB0B63-CEA2-4B51-96BD-4997721B081D}">
      <dsp:nvSpPr>
        <dsp:cNvPr id="0" name=""/>
        <dsp:cNvSpPr/>
      </dsp:nvSpPr>
      <dsp:spPr>
        <a:xfrm>
          <a:off x="2051831" y="1258157"/>
          <a:ext cx="1937324" cy="1449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365" tIns="191365" rIns="191365" bIns="19136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Don’t be ambiguous</a:t>
          </a:r>
        </a:p>
      </dsp:txBody>
      <dsp:txXfrm>
        <a:off x="2051831" y="1258157"/>
        <a:ext cx="1937324" cy="1449682"/>
      </dsp:txXfrm>
    </dsp:sp>
    <dsp:sp modelId="{8310216E-56A3-4583-9411-DC5BCC95AFFA}">
      <dsp:nvSpPr>
        <dsp:cNvPr id="0" name=""/>
        <dsp:cNvSpPr/>
      </dsp:nvSpPr>
      <dsp:spPr>
        <a:xfrm>
          <a:off x="4097050" y="676959"/>
          <a:ext cx="1937324" cy="581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92" tIns="153092" rIns="153092" bIns="1530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Don’t say</a:t>
          </a:r>
        </a:p>
      </dsp:txBody>
      <dsp:txXfrm>
        <a:off x="4097050" y="676959"/>
        <a:ext cx="1937324" cy="581197"/>
      </dsp:txXfrm>
    </dsp:sp>
    <dsp:sp modelId="{703BA03C-BC66-44C4-9F3A-399D1F10604B}">
      <dsp:nvSpPr>
        <dsp:cNvPr id="0" name=""/>
        <dsp:cNvSpPr/>
      </dsp:nvSpPr>
      <dsp:spPr>
        <a:xfrm>
          <a:off x="4097050" y="1258157"/>
          <a:ext cx="1937324" cy="1449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365" tIns="191365" rIns="191365" bIns="19136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Don’t say ‘we’</a:t>
          </a:r>
        </a:p>
      </dsp:txBody>
      <dsp:txXfrm>
        <a:off x="4097050" y="1258157"/>
        <a:ext cx="1937324" cy="1449682"/>
      </dsp:txXfrm>
    </dsp:sp>
    <dsp:sp modelId="{2E9257BF-16DB-4DC2-B1C2-0B2AD8718AE4}">
      <dsp:nvSpPr>
        <dsp:cNvPr id="0" name=""/>
        <dsp:cNvSpPr/>
      </dsp:nvSpPr>
      <dsp:spPr>
        <a:xfrm>
          <a:off x="6142269" y="676959"/>
          <a:ext cx="1937324" cy="581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92" tIns="153092" rIns="153092" bIns="1530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Choose</a:t>
          </a:r>
        </a:p>
      </dsp:txBody>
      <dsp:txXfrm>
        <a:off x="6142269" y="676959"/>
        <a:ext cx="1937324" cy="581197"/>
      </dsp:txXfrm>
    </dsp:sp>
    <dsp:sp modelId="{E589DA28-BE49-4311-8C6A-ECED88C71790}">
      <dsp:nvSpPr>
        <dsp:cNvPr id="0" name=""/>
        <dsp:cNvSpPr/>
      </dsp:nvSpPr>
      <dsp:spPr>
        <a:xfrm>
          <a:off x="6142269" y="1258157"/>
          <a:ext cx="1937324" cy="1449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365" tIns="191365" rIns="191365" bIns="19136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Choose a direction</a:t>
          </a:r>
        </a:p>
      </dsp:txBody>
      <dsp:txXfrm>
        <a:off x="6142269" y="1258157"/>
        <a:ext cx="1937324" cy="1449682"/>
      </dsp:txXfrm>
    </dsp:sp>
    <dsp:sp modelId="{8A60F2EF-56C1-4FE8-8897-E2FB4BB17EF9}">
      <dsp:nvSpPr>
        <dsp:cNvPr id="0" name=""/>
        <dsp:cNvSpPr/>
      </dsp:nvSpPr>
      <dsp:spPr>
        <a:xfrm>
          <a:off x="8187488" y="676959"/>
          <a:ext cx="1937324" cy="581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092" tIns="153092" rIns="153092" bIns="1530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Move</a:t>
          </a:r>
        </a:p>
      </dsp:txBody>
      <dsp:txXfrm>
        <a:off x="8187488" y="676959"/>
        <a:ext cx="1937324" cy="581197"/>
      </dsp:txXfrm>
    </dsp:sp>
    <dsp:sp modelId="{0535499D-75F3-466D-8041-E03D2F45E3D7}">
      <dsp:nvSpPr>
        <dsp:cNvPr id="0" name=""/>
        <dsp:cNvSpPr/>
      </dsp:nvSpPr>
      <dsp:spPr>
        <a:xfrm>
          <a:off x="8187488" y="1258157"/>
          <a:ext cx="1937324" cy="1449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365" tIns="191365" rIns="191365" bIns="19136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 ‘maybe’ features to later phases.</a:t>
          </a:r>
        </a:p>
      </dsp:txBody>
      <dsp:txXfrm>
        <a:off x="8187488" y="1258157"/>
        <a:ext cx="1937324" cy="14496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E8EC3-752C-47A1-801D-EE13B3B4D0DF}">
      <dsp:nvSpPr>
        <dsp:cNvPr id="0" name=""/>
        <dsp:cNvSpPr/>
      </dsp:nvSpPr>
      <dsp:spPr>
        <a:xfrm>
          <a:off x="2026285" y="267"/>
          <a:ext cx="8105140" cy="14793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62" tIns="375755" rIns="157262" bIns="3757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Capturing your reasoning is especially useful for longer projects, where the team may literally forget why they chose one side or the other.  </a:t>
          </a:r>
        </a:p>
      </dsp:txBody>
      <dsp:txXfrm>
        <a:off x="2026285" y="267"/>
        <a:ext cx="8105140" cy="1479351"/>
      </dsp:txXfrm>
    </dsp:sp>
    <dsp:sp modelId="{1F7974CF-E5B5-4E36-9832-FD6C4ABF9D7A}">
      <dsp:nvSpPr>
        <dsp:cNvPr id="0" name=""/>
        <dsp:cNvSpPr/>
      </dsp:nvSpPr>
      <dsp:spPr>
        <a:xfrm>
          <a:off x="0" y="267"/>
          <a:ext cx="2026285" cy="14793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4" tIns="146127" rIns="107224" bIns="14612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Capturing</a:t>
          </a:r>
        </a:p>
      </dsp:txBody>
      <dsp:txXfrm>
        <a:off x="0" y="267"/>
        <a:ext cx="2026285" cy="1479351"/>
      </dsp:txXfrm>
    </dsp:sp>
    <dsp:sp modelId="{4CAC3797-651C-467C-8ECD-067C7E797E6C}">
      <dsp:nvSpPr>
        <dsp:cNvPr id="0" name=""/>
        <dsp:cNvSpPr/>
      </dsp:nvSpPr>
      <dsp:spPr>
        <a:xfrm>
          <a:off x="2026285" y="1568380"/>
          <a:ext cx="8105140" cy="1479351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62" tIns="375755" rIns="157262" bIns="3757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Capturing your reasoning, by extension, reduces the number of times contentious issues are reopened.</a:t>
          </a:r>
        </a:p>
      </dsp:txBody>
      <dsp:txXfrm>
        <a:off x="2026285" y="1568380"/>
        <a:ext cx="8105140" cy="1479351"/>
      </dsp:txXfrm>
    </dsp:sp>
    <dsp:sp modelId="{FB67FA51-AAE3-4FEF-A09D-49E462E75967}">
      <dsp:nvSpPr>
        <dsp:cNvPr id="0" name=""/>
        <dsp:cNvSpPr/>
      </dsp:nvSpPr>
      <dsp:spPr>
        <a:xfrm>
          <a:off x="0" y="1568380"/>
          <a:ext cx="2026285" cy="1479351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4" tIns="146127" rIns="107224" bIns="14612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Capturing</a:t>
          </a:r>
        </a:p>
      </dsp:txBody>
      <dsp:txXfrm>
        <a:off x="0" y="1568380"/>
        <a:ext cx="2026285" cy="147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2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3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8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6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8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5CE1-8861-4800-A21C-04D9AC4736E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68E36C-246F-4B11-940F-7797122B7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F4E9-6841-4E14-87FA-D4FEBD48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528" y="1964267"/>
            <a:ext cx="8894597" cy="2421464"/>
          </a:xfrm>
        </p:spPr>
        <p:txBody>
          <a:bodyPr/>
          <a:lstStyle/>
          <a:p>
            <a:r>
              <a:rPr lang="en-US" dirty="0"/>
              <a:t>Design Documents and Functional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0F2D3-4E0A-4584-A955-FCE9A6BDB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Venkata Bhardwaj Avasarala</a:t>
            </a:r>
          </a:p>
          <a:p>
            <a:r>
              <a:rPr lang="en-US" dirty="0"/>
              <a:t>Vipul </a:t>
            </a:r>
            <a:r>
              <a:rPr lang="en-US" dirty="0" err="1"/>
              <a:t>reddy</a:t>
            </a:r>
            <a:r>
              <a:rPr lang="en-US" dirty="0"/>
              <a:t> </a:t>
            </a:r>
            <a:r>
              <a:rPr lang="en-US" dirty="0" err="1"/>
              <a:t>madadi</a:t>
            </a:r>
            <a:endParaRPr lang="en-US" dirty="0"/>
          </a:p>
          <a:p>
            <a:r>
              <a:rPr lang="en-US" dirty="0"/>
              <a:t>Varun Kumar </a:t>
            </a:r>
            <a:r>
              <a:rPr lang="en-US" dirty="0" err="1"/>
              <a:t>reddy</a:t>
            </a:r>
            <a:r>
              <a:rPr lang="en-US" dirty="0"/>
              <a:t> </a:t>
            </a:r>
            <a:r>
              <a:rPr lang="en-US" dirty="0" err="1"/>
              <a:t>cheekolu</a:t>
            </a:r>
            <a:endParaRPr lang="en-US" dirty="0"/>
          </a:p>
          <a:p>
            <a:r>
              <a:rPr lang="en-US" dirty="0" err="1"/>
              <a:t>Prasanthi</a:t>
            </a:r>
            <a:r>
              <a:rPr lang="en-US" dirty="0"/>
              <a:t> rani </a:t>
            </a:r>
            <a:r>
              <a:rPr lang="en-US" dirty="0" err="1"/>
              <a:t>bhogaraju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1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5F5BC-A5F1-4767-8CA8-D6F30C1D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>
                <a:solidFill>
                  <a:srgbClr val="FFFFFF"/>
                </a:solidFill>
              </a:rPr>
              <a:t>Use Clear Terminology</a:t>
            </a:r>
            <a:endParaRPr lang="en-US" sz="4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37847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84AFA1-AEBF-436C-B631-3FB9AF0936C4}"/>
              </a:ext>
            </a:extLst>
          </p:cNvPr>
          <p:cNvSpPr txBox="1"/>
          <p:nvPr/>
        </p:nvSpPr>
        <p:spPr>
          <a:xfrm>
            <a:off x="10804124" y="6391923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Prasanthi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49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0A30-15AB-492F-8D19-E39988C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en-US" dirty="0"/>
              <a:t>No Weak Language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5553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833606-FFC5-447B-9D7E-8B3CD9FF3FB1}"/>
              </a:ext>
            </a:extLst>
          </p:cNvPr>
          <p:cNvSpPr txBox="1"/>
          <p:nvPr/>
        </p:nvSpPr>
        <p:spPr>
          <a:xfrm>
            <a:off x="10804124" y="6391923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Prasanthi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5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watch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AA9A1-E2D7-48BB-B68C-F6B121E2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solidFill>
                  <a:srgbClr val="FFFFFF"/>
                </a:solidFill>
              </a:rPr>
              <a:t>Capture your Reasoning</a:t>
            </a: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012940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7046A4-4A52-4AC2-9B55-3998582D956E}"/>
              </a:ext>
            </a:extLst>
          </p:cNvPr>
          <p:cNvSpPr txBox="1"/>
          <p:nvPr/>
        </p:nvSpPr>
        <p:spPr>
          <a:xfrm>
            <a:off x="10804124" y="6391923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Prasanthi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41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B76195F-4CAA-4219-857F-2D6DD1FC24ED}"/>
              </a:ext>
            </a:extLst>
          </p:cNvPr>
          <p:cNvSpPr txBox="1">
            <a:spLocks/>
          </p:cNvSpPr>
          <p:nvPr/>
        </p:nvSpPr>
        <p:spPr>
          <a:xfrm>
            <a:off x="1993805" y="1354668"/>
            <a:ext cx="8204391" cy="234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6000"/>
              <a:t>Functional Specifications</a:t>
            </a:r>
            <a:endParaRPr lang="en-US" sz="6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CACD4-2881-408D-AF59-19876D594CD9}"/>
              </a:ext>
            </a:extLst>
          </p:cNvPr>
          <p:cNvSpPr txBox="1"/>
          <p:nvPr/>
        </p:nvSpPr>
        <p:spPr>
          <a:xfrm>
            <a:off x="10804124" y="63919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Vipul</a:t>
            </a:r>
          </a:p>
        </p:txBody>
      </p:sp>
    </p:spTree>
    <p:extLst>
      <p:ext uri="{BB962C8B-B14F-4D97-AF65-F5344CB8AC3E}">
        <p14:creationId xmlns:p14="http://schemas.microsoft.com/office/powerpoint/2010/main" val="206127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02030" y="1053783"/>
            <a:ext cx="9144000" cy="603567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Specifications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437" y="2042564"/>
            <a:ext cx="9144000" cy="43989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+mj-lt"/>
              </a:rPr>
              <a:t>Created after sign-off on the requirements document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+mj-lt"/>
              </a:rPr>
              <a:t>Defines the “means to the method” of the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latin typeface="+mj-lt"/>
              </a:rPr>
              <a:t>Systematic approach to the development of a new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F536F-2AAF-4910-B705-47F167A8AAEF}"/>
              </a:ext>
            </a:extLst>
          </p:cNvPr>
          <p:cNvSpPr txBox="1"/>
          <p:nvPr/>
        </p:nvSpPr>
        <p:spPr>
          <a:xfrm>
            <a:off x="10804124" y="63919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Vipul</a:t>
            </a:r>
          </a:p>
        </p:txBody>
      </p:sp>
    </p:spTree>
    <p:extLst>
      <p:ext uri="{BB962C8B-B14F-4D97-AF65-F5344CB8AC3E}">
        <p14:creationId xmlns:p14="http://schemas.microsoft.com/office/powerpoint/2010/main" val="55549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65717"/>
            <a:ext cx="10131425" cy="36491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Functions - describe the interactions between the system and its users</a:t>
            </a:r>
          </a:p>
          <a:p>
            <a:r>
              <a:rPr lang="en-US" sz="2200" dirty="0">
                <a:latin typeface="+mj-lt"/>
              </a:rPr>
              <a:t>Data - describes a detailed description of the system’s current state.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F8951-37C4-4DC2-9EE6-83DB26F2A86F}"/>
              </a:ext>
            </a:extLst>
          </p:cNvPr>
          <p:cNvSpPr txBox="1"/>
          <p:nvPr/>
        </p:nvSpPr>
        <p:spPr>
          <a:xfrm>
            <a:off x="10804124" y="63919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Vipul</a:t>
            </a:r>
          </a:p>
        </p:txBody>
      </p:sp>
    </p:spTree>
    <p:extLst>
      <p:ext uri="{BB962C8B-B14F-4D97-AF65-F5344CB8AC3E}">
        <p14:creationId xmlns:p14="http://schemas.microsoft.com/office/powerpoint/2010/main" val="58259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6" y="1503892"/>
            <a:ext cx="10131425" cy="36491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Enables a more accurate estimate of resources</a:t>
            </a:r>
          </a:p>
          <a:p>
            <a:r>
              <a:rPr lang="en-US" sz="2200" dirty="0">
                <a:latin typeface="+mj-lt"/>
              </a:rPr>
              <a:t>Also time necessary to complete a development project</a:t>
            </a:r>
          </a:p>
          <a:p>
            <a:r>
              <a:rPr lang="en-US" sz="2200" dirty="0">
                <a:latin typeface="+mj-lt"/>
              </a:rPr>
              <a:t>Provides each stakeholder of how the product under development is supposed to function</a:t>
            </a:r>
          </a:p>
          <a:p>
            <a:r>
              <a:rPr lang="en-US" sz="2200" dirty="0">
                <a:latin typeface="+mj-lt"/>
              </a:rPr>
              <a:t>sometimes depend on the chosen development methodology of a development group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9EFE9-6D65-4979-8414-AFF2771ED646}"/>
              </a:ext>
            </a:extLst>
          </p:cNvPr>
          <p:cNvSpPr txBox="1"/>
          <p:nvPr/>
        </p:nvSpPr>
        <p:spPr>
          <a:xfrm>
            <a:off x="10804124" y="63919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Vipul</a:t>
            </a:r>
          </a:p>
        </p:txBody>
      </p:sp>
    </p:spTree>
    <p:extLst>
      <p:ext uri="{BB962C8B-B14F-4D97-AF65-F5344CB8AC3E}">
        <p14:creationId xmlns:p14="http://schemas.microsoft.com/office/powerpoint/2010/main" val="392652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standard sections include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1225817"/>
            <a:ext cx="10131425" cy="36491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Business case justifying why the application is being developed to meet customer requirements.</a:t>
            </a:r>
          </a:p>
          <a:p>
            <a:r>
              <a:rPr lang="en-US" sz="2200" dirty="0">
                <a:latin typeface="+mj-lt"/>
              </a:rPr>
              <a:t>Specifications on the features of the application documenting how the application being developed meets customer requirements.</a:t>
            </a:r>
          </a:p>
          <a:p>
            <a:r>
              <a:rPr lang="en-US" sz="2200" dirty="0">
                <a:latin typeface="+mj-lt"/>
              </a:rPr>
              <a:t>Mock-ups of the application’s user interface.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60786-4181-4AE8-954D-7E659E85703A}"/>
              </a:ext>
            </a:extLst>
          </p:cNvPr>
          <p:cNvSpPr txBox="1"/>
          <p:nvPr/>
        </p:nvSpPr>
        <p:spPr>
          <a:xfrm>
            <a:off x="10804124" y="63919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Vipul</a:t>
            </a:r>
          </a:p>
        </p:txBody>
      </p:sp>
    </p:spTree>
    <p:extLst>
      <p:ext uri="{BB962C8B-B14F-4D97-AF65-F5344CB8AC3E}">
        <p14:creationId xmlns:p14="http://schemas.microsoft.com/office/powerpoint/2010/main" val="62074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Specification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754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Have the widest audience</a:t>
            </a:r>
          </a:p>
          <a:p>
            <a:r>
              <a:rPr lang="en-US" sz="2200" dirty="0">
                <a:latin typeface="+mj-lt"/>
              </a:rPr>
              <a:t>Because they document how the product features are actually supposed to work for the customer</a:t>
            </a:r>
          </a:p>
          <a:p>
            <a:r>
              <a:rPr lang="en-US" sz="2200" dirty="0">
                <a:latin typeface="+mj-lt"/>
              </a:rPr>
              <a:t>This information in turn feeds activities and programs that other groups across the organization need to perform to ensure a successful launch of the product.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48FA8-AD54-4579-947C-631000613CD3}"/>
              </a:ext>
            </a:extLst>
          </p:cNvPr>
          <p:cNvSpPr txBox="1"/>
          <p:nvPr/>
        </p:nvSpPr>
        <p:spPr>
          <a:xfrm>
            <a:off x="10804124" y="639192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78907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75615" y="705471"/>
            <a:ext cx="9144000" cy="616126"/>
          </a:xfrm>
        </p:spPr>
        <p:txBody>
          <a:bodyPr>
            <a:noAutofit/>
          </a:bodyPr>
          <a:lstStyle/>
          <a:p>
            <a:r>
              <a:rPr lang="en-US" sz="4400" dirty="0"/>
              <a:t>Functional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734" y="1552009"/>
            <a:ext cx="9144000" cy="42446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Describes what the system should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core functionality of the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Any project’s requirements need to be well thought out, balanced and clearly understood.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They should not be compromised or dropped halfway through.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54D36-D008-4EEF-AEE5-FBFEF525DCBE}"/>
              </a:ext>
            </a:extLst>
          </p:cNvPr>
          <p:cNvSpPr txBox="1"/>
          <p:nvPr/>
        </p:nvSpPr>
        <p:spPr>
          <a:xfrm>
            <a:off x="10804124" y="639192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146174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  <a:ln>
            <a:noFill/>
          </a:ln>
          <a:effectLst/>
        </p:spPr>
      </p:sp>
      <p:pic>
        <p:nvPicPr>
          <p:cNvPr id="9" name="Picture 8" descr="A close up of a logo&#10;&#10;Description generated with very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A98757-616C-4838-AA6C-7C80D9F0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Design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F44CB-C62D-492C-8772-53343A017686}"/>
              </a:ext>
            </a:extLst>
          </p:cNvPr>
          <p:cNvSpPr txBox="1"/>
          <p:nvPr/>
        </p:nvSpPr>
        <p:spPr>
          <a:xfrm>
            <a:off x="10804124" y="6391923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Bhardwaj</a:t>
            </a:r>
          </a:p>
        </p:txBody>
      </p:sp>
    </p:spTree>
    <p:extLst>
      <p:ext uri="{BB962C8B-B14F-4D97-AF65-F5344CB8AC3E}">
        <p14:creationId xmlns:p14="http://schemas.microsoft.com/office/powerpoint/2010/main" val="360498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109" y="1573897"/>
            <a:ext cx="10131425" cy="3649133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latin typeface="+mj-lt"/>
              </a:rPr>
              <a:t>Business Rules</a:t>
            </a:r>
          </a:p>
          <a:p>
            <a:pPr fontAlgn="base"/>
            <a:r>
              <a:rPr lang="en-US" sz="2200" dirty="0">
                <a:latin typeface="+mj-lt"/>
              </a:rPr>
              <a:t>Transaction corrections, adjustments and cancellations</a:t>
            </a:r>
          </a:p>
          <a:p>
            <a:pPr fontAlgn="base"/>
            <a:r>
              <a:rPr lang="en-US" sz="2200" dirty="0">
                <a:latin typeface="+mj-lt"/>
              </a:rPr>
              <a:t>Administrative functions</a:t>
            </a:r>
          </a:p>
          <a:p>
            <a:pPr fontAlgn="base"/>
            <a:r>
              <a:rPr lang="en-US" sz="2200" dirty="0">
                <a:latin typeface="+mj-lt"/>
              </a:rPr>
              <a:t>Authentication</a:t>
            </a:r>
          </a:p>
          <a:p>
            <a:pPr fontAlgn="base"/>
            <a:r>
              <a:rPr lang="en-US" sz="2200" dirty="0">
                <a:latin typeface="+mj-lt"/>
              </a:rPr>
              <a:t>Authorization levels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53182-B94D-4044-82E4-51EC7BA05196}"/>
              </a:ext>
            </a:extLst>
          </p:cNvPr>
          <p:cNvSpPr txBox="1"/>
          <p:nvPr/>
        </p:nvSpPr>
        <p:spPr>
          <a:xfrm>
            <a:off x="10804124" y="639192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85174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62673"/>
            <a:ext cx="10131425" cy="3649133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latin typeface="+mj-lt"/>
              </a:rPr>
              <a:t>Audit Tracking</a:t>
            </a:r>
          </a:p>
          <a:p>
            <a:pPr fontAlgn="base"/>
            <a:r>
              <a:rPr lang="en-US" sz="2200" dirty="0">
                <a:latin typeface="+mj-lt"/>
              </a:rPr>
              <a:t>External Interfaces</a:t>
            </a:r>
          </a:p>
          <a:p>
            <a:pPr fontAlgn="base"/>
            <a:r>
              <a:rPr lang="en-US" sz="2200" dirty="0">
                <a:latin typeface="+mj-lt"/>
              </a:rPr>
              <a:t>Certification Requirements</a:t>
            </a:r>
          </a:p>
          <a:p>
            <a:pPr fontAlgn="base"/>
            <a:r>
              <a:rPr lang="en-US" sz="2200" dirty="0">
                <a:latin typeface="+mj-lt"/>
              </a:rPr>
              <a:t>Reporting Requirements</a:t>
            </a:r>
          </a:p>
          <a:p>
            <a:pPr fontAlgn="base"/>
            <a:r>
              <a:rPr lang="en-US" sz="2200" dirty="0">
                <a:latin typeface="+mj-lt"/>
              </a:rPr>
              <a:t>Historical Data</a:t>
            </a:r>
          </a:p>
          <a:p>
            <a:pPr fontAlgn="base"/>
            <a:r>
              <a:rPr lang="en-US" sz="2200" dirty="0">
                <a:latin typeface="+mj-lt"/>
              </a:rPr>
              <a:t>Legal or Regulatory Requirements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4F632-70A4-473A-9F0D-5135E51DA24C}"/>
              </a:ext>
            </a:extLst>
          </p:cNvPr>
          <p:cNvSpPr txBox="1"/>
          <p:nvPr/>
        </p:nvSpPr>
        <p:spPr>
          <a:xfrm>
            <a:off x="10804124" y="639192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125115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80092"/>
            <a:ext cx="10131425" cy="36491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Designing documents and functional specifications are the key factors in any project.</a:t>
            </a:r>
          </a:p>
          <a:p>
            <a:r>
              <a:rPr lang="en-US" sz="2200" dirty="0">
                <a:latin typeface="+mj-lt"/>
              </a:rPr>
              <a:t>Good design documents and efficient functional specifications increases productivity.</a:t>
            </a:r>
          </a:p>
          <a:p>
            <a:r>
              <a:rPr lang="en-US" sz="2200" dirty="0">
                <a:latin typeface="+mj-lt"/>
              </a:rPr>
              <a:t>Design documentation helps team members to track the progress of the project.</a:t>
            </a:r>
          </a:p>
          <a:p>
            <a:r>
              <a:rPr lang="en-US" sz="2200" dirty="0">
                <a:latin typeface="+mj-lt"/>
              </a:rPr>
              <a:t>Better functional specifications enhances the product's intended capabilities, appearance, and interactions with users.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74CA6-EC71-4D4E-BB8C-D0B6CDC4A0E3}"/>
              </a:ext>
            </a:extLst>
          </p:cNvPr>
          <p:cNvSpPr txBox="1"/>
          <p:nvPr/>
        </p:nvSpPr>
        <p:spPr>
          <a:xfrm>
            <a:off x="10804124" y="639192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Varun</a:t>
            </a:r>
          </a:p>
        </p:txBody>
      </p:sp>
    </p:spTree>
    <p:extLst>
      <p:ext uri="{BB962C8B-B14F-4D97-AF65-F5344CB8AC3E}">
        <p14:creationId xmlns:p14="http://schemas.microsoft.com/office/powerpoint/2010/main" val="1330076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Asprey</a:t>
            </a:r>
            <a:r>
              <a:rPr lang="en-US" dirty="0"/>
              <a:t>, L</a:t>
            </a:r>
            <a:r>
              <a:rPr lang="en-US" dirty="0">
                <a:effectLst/>
              </a:rPr>
              <a:t>. (2006). Specifying Functional Requirements – Drawings. </a:t>
            </a:r>
            <a:r>
              <a:rPr lang="en-US" i="1" dirty="0">
                <a:effectLst/>
              </a:rPr>
              <a:t>AIIM E-DOC, 20(</a:t>
            </a:r>
            <a:r>
              <a:rPr lang="en-US" dirty="0">
                <a:effectLst/>
              </a:rPr>
              <a:t>3), 10-12. Retrieved from http://web.a.ebscohost.com/ehost/detail/detail?sid=a0737af5-88e7-41c4-b302-0b60d5d520a3%40sessionmgr4009&amp;vid=0&amp;hid=4109&amp;bdata=JkF1dGhUeXBlPWNvb2tpZSxpcCx1aWQmc2l0ZT1laG9zdC1saXZlJnNjb3BlPXNpdGU%3d#AN=20920841&amp;db=buh</a:t>
            </a:r>
          </a:p>
          <a:p>
            <a:r>
              <a:rPr lang="en-US" dirty="0" err="1"/>
              <a:t>Bodea</a:t>
            </a:r>
            <a:r>
              <a:rPr lang="en-US" dirty="0"/>
              <a:t>, C.N., &amp; </a:t>
            </a:r>
            <a:r>
              <a:rPr lang="en-US" dirty="0" err="1"/>
              <a:t>Dascalu</a:t>
            </a:r>
            <a:r>
              <a:rPr lang="en-US" dirty="0"/>
              <a:t>, M. (2010). Knowledge Assessment in Project Management e-Learning: A model for Requirement Specification. </a:t>
            </a:r>
            <a:r>
              <a:rPr lang="en-US" i="1" dirty="0"/>
              <a:t>International Journal of Technology, Knowledge and Society, 6</a:t>
            </a:r>
            <a:r>
              <a:rPr lang="en-US" dirty="0"/>
              <a:t>(2), 41-55. Retrieved from http://web.a.ebscohost.com/ehost/detail/detail?vid=3&amp;sid=fbe8e7ac-33da-4524-b26a-5b236f612e82%40sessionmgr4010&amp;hid=4109&amp;bdata=JkF1dGhUeXBlPWNvb2tpZSxpcCx1aWQmc2l0ZT1laG9zdC1saXZlJnNjb3BlPXNpdGU%3d#AN=66384939&amp;db=a9h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5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579"/>
            <a:ext cx="10515600" cy="53541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Donahue, M. (2008). The design document: Your blueprint for e-learning standards and consistency. </a:t>
            </a:r>
            <a:r>
              <a:rPr lang="en-US" dirty="0" err="1"/>
              <a:t>B.Brendon</a:t>
            </a:r>
            <a:r>
              <a:rPr lang="en-US" dirty="0"/>
              <a:t>, </a:t>
            </a:r>
            <a:r>
              <a:rPr lang="en-US" i="1" dirty="0"/>
              <a:t>Best of the eLearning Guild's learning solutions: Top articles from the </a:t>
            </a:r>
            <a:r>
              <a:rPr lang="en-US" i="1" dirty="0" err="1"/>
              <a:t>eMagazine's</a:t>
            </a:r>
            <a:r>
              <a:rPr lang="en-US" i="1" dirty="0"/>
              <a:t> first five year </a:t>
            </a:r>
            <a:r>
              <a:rPr lang="en-US" dirty="0"/>
              <a:t>(pp. 83-101). San Francisco, SF:  Pfeiffer/John Wiley &amp; Sons.</a:t>
            </a:r>
          </a:p>
          <a:p>
            <a:r>
              <a:rPr lang="en-US" dirty="0"/>
              <a:t>Eric, W., &amp; </a:t>
            </a:r>
            <a:r>
              <a:rPr lang="en-US" dirty="0" err="1"/>
              <a:t>Glushko</a:t>
            </a:r>
            <a:r>
              <a:rPr lang="en-US" dirty="0"/>
              <a:t>, R. J. (2008). Document Design Matters. </a:t>
            </a:r>
            <a:r>
              <a:rPr lang="en-US" i="1" dirty="0"/>
              <a:t>Communications of the ACM, 51</a:t>
            </a:r>
            <a:r>
              <a:rPr lang="en-US" dirty="0"/>
              <a:t>(10), 43-49. </a:t>
            </a:r>
            <a:r>
              <a:rPr lang="en-US" dirty="0" err="1"/>
              <a:t>doi</a:t>
            </a:r>
            <a:r>
              <a:rPr lang="en-US" dirty="0"/>
              <a:t>: 10.1145/1400181.1400195</a:t>
            </a:r>
          </a:p>
          <a:p>
            <a:r>
              <a:rPr lang="en-US" dirty="0" err="1"/>
              <a:t>Pojuner</a:t>
            </a:r>
            <a:r>
              <a:rPr lang="en-US" dirty="0"/>
              <a:t>, T. (2012, November 12). </a:t>
            </a:r>
            <a:r>
              <a:rPr lang="en-US" i="1" dirty="0"/>
              <a:t>What are Functional Specifications?. </a:t>
            </a:r>
            <a:r>
              <a:rPr lang="en-US" dirty="0"/>
              <a:t>Retrieved from http://managementhelp.org/blogs/communications/2012/11/12/what-are-functional-specifications/</a:t>
            </a:r>
          </a:p>
          <a:p>
            <a:r>
              <a:rPr lang="en-US" dirty="0"/>
              <a:t>Ramsey, N. (2008). </a:t>
            </a:r>
            <a:r>
              <a:rPr lang="en-US" i="1" dirty="0"/>
              <a:t>On Design and Design Documents.</a:t>
            </a:r>
            <a:r>
              <a:rPr lang="en-US" dirty="0"/>
              <a:t> Retrieved from https://www.cs.tufts.edu/comp/40/handouts/design.pdf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424A-3BE1-4A59-91CE-38A80327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879" y="2686975"/>
            <a:ext cx="10131425" cy="1456267"/>
          </a:xfrm>
        </p:spPr>
        <p:txBody>
          <a:bodyPr/>
          <a:lstStyle/>
          <a:p>
            <a:r>
              <a:rPr lang="en-US" sz="6600" dirty="0"/>
              <a:t>Any Queries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7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CD3-52F8-451E-9DE1-1436031E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857" y="2642587"/>
            <a:ext cx="10131425" cy="1456267"/>
          </a:xfrm>
        </p:spPr>
        <p:txBody>
          <a:bodyPr>
            <a:normAutofit/>
          </a:bodyPr>
          <a:lstStyle/>
          <a:p>
            <a:r>
              <a:rPr lang="en-US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682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7" y="639098"/>
            <a:ext cx="2865277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0271" y="4385732"/>
            <a:ext cx="3342968" cy="1828256"/>
          </a:xfrm>
        </p:spPr>
        <p:txBody>
          <a:bodyPr>
            <a:normAutofit/>
          </a:bodyPr>
          <a:lstStyle/>
          <a:p>
            <a:r>
              <a:rPr lang="en-US" dirty="0"/>
              <a:t>Fig: Functional Specification and Design Documents Flow Chart Retrieved from https://i-technet.sec.s-msft.com/dynimg/IC75237.jpg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ED7DF-EE14-448B-AA1A-63BFE6F983E3}"/>
              </a:ext>
            </a:extLst>
          </p:cNvPr>
          <p:cNvSpPr txBox="1"/>
          <p:nvPr/>
        </p:nvSpPr>
        <p:spPr>
          <a:xfrm>
            <a:off x="10804124" y="6391923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Bhardwaj</a:t>
            </a:r>
          </a:p>
        </p:txBody>
      </p:sp>
    </p:spTree>
    <p:extLst>
      <p:ext uri="{BB962C8B-B14F-4D97-AF65-F5344CB8AC3E}">
        <p14:creationId xmlns:p14="http://schemas.microsoft.com/office/powerpoint/2010/main" val="28851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3ECA-1947-4860-BE82-BF97E565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Good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CB79-EC25-47DB-A409-1D959EC5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141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sz="2200" dirty="0">
                <a:latin typeface="+mj-lt"/>
              </a:rPr>
              <a:t>Capture design consensus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latin typeface="+mj-lt"/>
              </a:rPr>
              <a:t>Primary vision conduit between departments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latin typeface="+mj-lt"/>
              </a:rPr>
              <a:t>Aid in scheduling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latin typeface="+mj-lt"/>
              </a:rPr>
              <a:t>Offer focus</a:t>
            </a:r>
          </a:p>
          <a:p>
            <a:pPr>
              <a:spcBef>
                <a:spcPct val="20000"/>
              </a:spcBef>
            </a:pPr>
            <a:r>
              <a:rPr lang="en-US" altLang="en-US" sz="2200" dirty="0">
                <a:latin typeface="+mj-lt"/>
              </a:rPr>
              <a:t>Give visibility to future dependencies and design conflicts</a:t>
            </a:r>
          </a:p>
          <a:p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0AB06-CE1A-4A99-AB24-19B38D5258F2}"/>
              </a:ext>
            </a:extLst>
          </p:cNvPr>
          <p:cNvSpPr txBox="1"/>
          <p:nvPr/>
        </p:nvSpPr>
        <p:spPr>
          <a:xfrm>
            <a:off x="10804124" y="6391923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Bhardwaj</a:t>
            </a:r>
          </a:p>
        </p:txBody>
      </p:sp>
    </p:spTree>
    <p:extLst>
      <p:ext uri="{BB962C8B-B14F-4D97-AF65-F5344CB8AC3E}">
        <p14:creationId xmlns:p14="http://schemas.microsoft.com/office/powerpoint/2010/main" val="16599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A125-84D9-43E9-86A7-A1FC7708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72ED-085F-4DE2-B675-3EF19F0D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>
                <a:latin typeface="+mj-lt"/>
              </a:rPr>
              <a:t>People interested in a design doc:</a:t>
            </a:r>
          </a:p>
          <a:p>
            <a:pPr lvl="1"/>
            <a:r>
              <a:rPr lang="en-US" altLang="en-US" sz="2200" b="1" dirty="0">
                <a:latin typeface="+mj-lt"/>
              </a:rPr>
              <a:t>Design team.</a:t>
            </a:r>
            <a:r>
              <a:rPr lang="en-US" altLang="en-US" sz="2200" dirty="0">
                <a:latin typeface="+mj-lt"/>
              </a:rPr>
              <a:t>  To achieve design consensus.</a:t>
            </a:r>
          </a:p>
          <a:p>
            <a:pPr lvl="1"/>
            <a:r>
              <a:rPr lang="en-US" altLang="en-US" sz="2200" b="1" dirty="0">
                <a:latin typeface="+mj-lt"/>
              </a:rPr>
              <a:t>Programming team.</a:t>
            </a:r>
            <a:r>
              <a:rPr lang="en-US" altLang="en-US" sz="2200" dirty="0">
                <a:latin typeface="+mj-lt"/>
              </a:rPr>
              <a:t>  To build the game.</a:t>
            </a:r>
          </a:p>
          <a:p>
            <a:pPr lvl="1"/>
            <a:r>
              <a:rPr lang="en-US" altLang="en-US" sz="2200" b="1" dirty="0">
                <a:latin typeface="+mj-lt"/>
              </a:rPr>
              <a:t>Producers.</a:t>
            </a:r>
            <a:r>
              <a:rPr lang="en-US" altLang="en-US" sz="2200" dirty="0">
                <a:latin typeface="+mj-lt"/>
              </a:rPr>
              <a:t>  To schedule and go get money.</a:t>
            </a:r>
          </a:p>
          <a:p>
            <a:pPr lvl="1"/>
            <a:r>
              <a:rPr lang="en-US" altLang="en-US" sz="2200" b="1" dirty="0">
                <a:latin typeface="+mj-lt"/>
              </a:rPr>
              <a:t>QA.</a:t>
            </a:r>
            <a:r>
              <a:rPr lang="en-US" altLang="en-US" sz="2200" dirty="0">
                <a:latin typeface="+mj-lt"/>
              </a:rPr>
              <a:t>  To build test plans.</a:t>
            </a:r>
          </a:p>
          <a:p>
            <a:pPr lvl="1"/>
            <a:r>
              <a:rPr lang="en-US" altLang="en-US" sz="2200" b="1" dirty="0">
                <a:latin typeface="+mj-lt"/>
              </a:rPr>
              <a:t>External partners.</a:t>
            </a:r>
            <a:r>
              <a:rPr lang="en-US" altLang="en-US" sz="2200" dirty="0">
                <a:latin typeface="+mj-lt"/>
              </a:rPr>
              <a:t>  To reach quota of annoying demands.</a:t>
            </a:r>
          </a:p>
          <a:p>
            <a:pPr lvl="1"/>
            <a:endParaRPr lang="en-US" alt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5890F-2CEA-4D15-901C-E8EC4964FB3D}"/>
              </a:ext>
            </a:extLst>
          </p:cNvPr>
          <p:cNvSpPr txBox="1"/>
          <p:nvPr/>
        </p:nvSpPr>
        <p:spPr>
          <a:xfrm>
            <a:off x="10804124" y="6391923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Bhardwaj</a:t>
            </a:r>
          </a:p>
        </p:txBody>
      </p:sp>
    </p:spTree>
    <p:extLst>
      <p:ext uri="{BB962C8B-B14F-4D97-AF65-F5344CB8AC3E}">
        <p14:creationId xmlns:p14="http://schemas.microsoft.com/office/powerpoint/2010/main" val="421420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5" descr="A close up of a watch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6F5BB-AAB3-4AF4-9201-0272B314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Keep it short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020878"/>
              </p:ext>
            </p:extLst>
          </p:nvPr>
        </p:nvGraphicFramePr>
        <p:xfrm>
          <a:off x="728662" y="2301969"/>
          <a:ext cx="10725150" cy="336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F26408-87D2-4B95-BC88-5D3AA9591370}"/>
              </a:ext>
            </a:extLst>
          </p:cNvPr>
          <p:cNvSpPr txBox="1"/>
          <p:nvPr/>
        </p:nvSpPr>
        <p:spPr>
          <a:xfrm>
            <a:off x="10804124" y="6391923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Bhardwaj</a:t>
            </a:r>
          </a:p>
        </p:txBody>
      </p:sp>
    </p:spTree>
    <p:extLst>
      <p:ext uri="{BB962C8B-B14F-4D97-AF65-F5344CB8AC3E}">
        <p14:creationId xmlns:p14="http://schemas.microsoft.com/office/powerpoint/2010/main" val="357730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F5F-A1D5-4F1A-ADAC-E3793F10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2BFC-A156-49FF-A8DD-81DF073F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2550070"/>
            <a:ext cx="10810875" cy="4126955"/>
          </a:xfrm>
        </p:spPr>
        <p:txBody>
          <a:bodyPr>
            <a:noAutofit/>
          </a:bodyPr>
          <a:lstStyle/>
          <a:p>
            <a:r>
              <a:rPr lang="en-US" altLang="en-US" sz="2000" dirty="0">
                <a:latin typeface="+mj-lt"/>
              </a:rPr>
              <a:t>Give the features a priority, break them into phases</a:t>
            </a:r>
          </a:p>
          <a:p>
            <a:r>
              <a:rPr lang="en-US" altLang="en-US" sz="2000" dirty="0">
                <a:latin typeface="+mj-lt"/>
              </a:rPr>
              <a:t>Be sure document clearly separates out later phase features.</a:t>
            </a:r>
          </a:p>
          <a:p>
            <a:pPr lvl="1"/>
            <a:r>
              <a:rPr lang="en-US" altLang="en-US" sz="2000" dirty="0">
                <a:latin typeface="+mj-lt"/>
              </a:rPr>
              <a:t>Phase 1: Prototype feature </a:t>
            </a:r>
          </a:p>
          <a:p>
            <a:pPr lvl="2"/>
            <a:r>
              <a:rPr lang="en-US" altLang="en-US" sz="2000" dirty="0">
                <a:latin typeface="+mj-lt"/>
              </a:rPr>
              <a:t>(necessary to validate or demo the game)</a:t>
            </a:r>
          </a:p>
          <a:p>
            <a:pPr lvl="1"/>
            <a:r>
              <a:rPr lang="en-US" altLang="en-US" sz="2000" dirty="0">
                <a:latin typeface="+mj-lt"/>
              </a:rPr>
              <a:t>Phase 2: Core feature.</a:t>
            </a:r>
          </a:p>
          <a:p>
            <a:pPr lvl="2"/>
            <a:r>
              <a:rPr lang="en-US" altLang="en-US" sz="2000" dirty="0">
                <a:latin typeface="+mj-lt"/>
              </a:rPr>
              <a:t>(features and tools that hold up content creation go here)</a:t>
            </a:r>
          </a:p>
          <a:p>
            <a:pPr lvl="1"/>
            <a:r>
              <a:rPr lang="en-US" altLang="en-US" sz="2000" dirty="0">
                <a:latin typeface="+mj-lt"/>
              </a:rPr>
              <a:t>Phase 3: Must be in shipped product</a:t>
            </a:r>
          </a:p>
          <a:p>
            <a:pPr lvl="2"/>
            <a:r>
              <a:rPr lang="en-US" altLang="en-US" sz="2000" dirty="0">
                <a:latin typeface="+mj-lt"/>
              </a:rPr>
              <a:t>(includes features that depend on priority 2 features)</a:t>
            </a:r>
          </a:p>
          <a:p>
            <a:pPr lvl="1"/>
            <a:r>
              <a:rPr lang="en-US" altLang="en-US" sz="2000" dirty="0">
                <a:latin typeface="+mj-lt"/>
              </a:rPr>
              <a:t>Phase 4: Wishlist, possibly expansion</a:t>
            </a:r>
          </a:p>
          <a:p>
            <a:pPr lvl="1"/>
            <a:r>
              <a:rPr lang="en-US" altLang="en-US" sz="2000" dirty="0">
                <a:latin typeface="+mj-lt"/>
              </a:rPr>
              <a:t>Phase 5: Yeah, right</a:t>
            </a:r>
          </a:p>
          <a:p>
            <a:endParaRPr lang="en-US" alt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53A26-6C0D-4475-B7F9-68C252BA8F3D}"/>
              </a:ext>
            </a:extLst>
          </p:cNvPr>
          <p:cNvSpPr txBox="1"/>
          <p:nvPr/>
        </p:nvSpPr>
        <p:spPr>
          <a:xfrm>
            <a:off x="10804124" y="6391923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Prasanthi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8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F0A79-EB33-4CC6-A284-2CBA265F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Separate Code from Content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9199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252B0D-074C-486C-AA67-E38216DD8701}"/>
              </a:ext>
            </a:extLst>
          </p:cNvPr>
          <p:cNvSpPr txBox="1"/>
          <p:nvPr/>
        </p:nvSpPr>
        <p:spPr>
          <a:xfrm>
            <a:off x="10804124" y="6391923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Prasanthi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logo&#10;&#10;Description generated with very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3F4E-44AA-4D58-8956-E163C212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FFFF"/>
                </a:solidFill>
              </a:rPr>
              <a:t>Invest in a good Format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75065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C01369-83EC-4891-83FF-5D6804EE4761}"/>
              </a:ext>
            </a:extLst>
          </p:cNvPr>
          <p:cNvSpPr txBox="1"/>
          <p:nvPr/>
        </p:nvSpPr>
        <p:spPr>
          <a:xfrm>
            <a:off x="10804124" y="6391923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Prasanthi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248</TotalTime>
  <Words>1067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Design Documents and Functional Specifications</vt:lpstr>
      <vt:lpstr>Design Documents</vt:lpstr>
      <vt:lpstr>PowerPoint Presentation</vt:lpstr>
      <vt:lpstr>Goals of Good Docs</vt:lpstr>
      <vt:lpstr>Know your target</vt:lpstr>
      <vt:lpstr>Keep it short</vt:lpstr>
      <vt:lpstr>Prioritize the design</vt:lpstr>
      <vt:lpstr>Separate Code from Content</vt:lpstr>
      <vt:lpstr>Invest in a good Format</vt:lpstr>
      <vt:lpstr>Use Clear Terminology</vt:lpstr>
      <vt:lpstr>No Weak Language</vt:lpstr>
      <vt:lpstr>Capture your Reasoning</vt:lpstr>
      <vt:lpstr>PowerPoint Presentation</vt:lpstr>
      <vt:lpstr>Functional Specifications</vt:lpstr>
      <vt:lpstr>Fundamental elements</vt:lpstr>
      <vt:lpstr>Used for</vt:lpstr>
      <vt:lpstr>Industry standard sections include</vt:lpstr>
      <vt:lpstr>Functional Specification audience</vt:lpstr>
      <vt:lpstr>Functional Requirements</vt:lpstr>
      <vt:lpstr>Functional Requirements include:</vt:lpstr>
      <vt:lpstr>Contd..</vt:lpstr>
      <vt:lpstr>Conclusion</vt:lpstr>
      <vt:lpstr>References</vt:lpstr>
      <vt:lpstr>References</vt:lpstr>
      <vt:lpstr>Any Queries 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Documents and Functional Specifications</dc:title>
  <dc:creator>Avasarala,Venkata Bhardwaj</dc:creator>
  <cp:lastModifiedBy>Avasarala,Venkata Bhardwaj</cp:lastModifiedBy>
  <cp:revision>58</cp:revision>
  <dcterms:created xsi:type="dcterms:W3CDTF">2017-06-20T17:13:17Z</dcterms:created>
  <dcterms:modified xsi:type="dcterms:W3CDTF">2017-06-20T21:24:01Z</dcterms:modified>
</cp:coreProperties>
</file>