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AA18-91EA-4D27-A6B6-21C7928E1B23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0608-844F-4EF2-8669-D49C0AF2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8191" y="1300767"/>
            <a:ext cx="1481071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49262" y="1500389"/>
            <a:ext cx="127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4270" y="1300767"/>
            <a:ext cx="1622738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Authentication Manager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49262" y="1783725"/>
            <a:ext cx="127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55313" y="2756079"/>
            <a:ext cx="1493949" cy="669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Create/Join Group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957590" y="2034863"/>
            <a:ext cx="6439" cy="72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</p:cNvCxnSpPr>
          <p:nvPr/>
        </p:nvCxnSpPr>
        <p:spPr>
          <a:xfrm rot="5400000">
            <a:off x="3573888" y="1410238"/>
            <a:ext cx="837126" cy="208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439213" y="3953814"/>
            <a:ext cx="1526148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8152327" y="1622740"/>
            <a:ext cx="2047741" cy="33227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</a:p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stCxn id="15" idx="2"/>
            <a:endCxn id="22" idx="0"/>
          </p:cNvCxnSpPr>
          <p:nvPr/>
        </p:nvCxnSpPr>
        <p:spPr>
          <a:xfrm flipH="1">
            <a:off x="2202287" y="3425781"/>
            <a:ext cx="1" cy="5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31842" y="3293773"/>
            <a:ext cx="1403797" cy="624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 tool</a:t>
            </a:r>
          </a:p>
        </p:txBody>
      </p:sp>
      <p:sp>
        <p:nvSpPr>
          <p:cNvPr id="32" name="Oval 31"/>
          <p:cNvSpPr/>
          <p:nvPr/>
        </p:nvSpPr>
        <p:spPr>
          <a:xfrm>
            <a:off x="3825026" y="4027867"/>
            <a:ext cx="2021982" cy="746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Google drive Integration</a:t>
            </a:r>
          </a:p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56845" y="4958366"/>
            <a:ext cx="1576053" cy="605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Calendar</a:t>
            </a:r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825025" y="5747198"/>
            <a:ext cx="2176529" cy="666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Task Management</a:t>
            </a:r>
          </a:p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31" idx="6"/>
          </p:cNvCxnSpPr>
          <p:nvPr/>
        </p:nvCxnSpPr>
        <p:spPr>
          <a:xfrm flipV="1">
            <a:off x="5035639" y="2871990"/>
            <a:ext cx="3116688" cy="73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204397" y="3425781"/>
            <a:ext cx="1728988" cy="101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Google Sign in/sign up</a:t>
            </a:r>
          </a:p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32" idx="7"/>
            <a:endCxn id="37" idx="2"/>
          </p:cNvCxnSpPr>
          <p:nvPr/>
        </p:nvCxnSpPr>
        <p:spPr>
          <a:xfrm flipV="1">
            <a:off x="5550896" y="3934497"/>
            <a:ext cx="653501" cy="202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6"/>
            <a:endCxn id="37" idx="3"/>
          </p:cNvCxnSpPr>
          <p:nvPr/>
        </p:nvCxnSpPr>
        <p:spPr>
          <a:xfrm flipV="1">
            <a:off x="5847008" y="4294214"/>
            <a:ext cx="610593" cy="107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6"/>
          </p:cNvCxnSpPr>
          <p:nvPr/>
        </p:nvCxnSpPr>
        <p:spPr>
          <a:xfrm flipV="1">
            <a:off x="5632898" y="4179598"/>
            <a:ext cx="2519429" cy="1081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6"/>
          </p:cNvCxnSpPr>
          <p:nvPr/>
        </p:nvCxnSpPr>
        <p:spPr>
          <a:xfrm flipV="1">
            <a:off x="6001554" y="4443213"/>
            <a:ext cx="2150773" cy="1637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1" idx="2"/>
          </p:cNvCxnSpPr>
          <p:nvPr/>
        </p:nvCxnSpPr>
        <p:spPr>
          <a:xfrm flipV="1">
            <a:off x="2965361" y="3606086"/>
            <a:ext cx="666481" cy="53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2" idx="3"/>
            <a:endCxn id="32" idx="2"/>
          </p:cNvCxnSpPr>
          <p:nvPr/>
        </p:nvCxnSpPr>
        <p:spPr>
          <a:xfrm>
            <a:off x="2965361" y="4314423"/>
            <a:ext cx="859665" cy="86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3" idx="1"/>
          </p:cNvCxnSpPr>
          <p:nvPr/>
        </p:nvCxnSpPr>
        <p:spPr>
          <a:xfrm>
            <a:off x="2965361" y="4443213"/>
            <a:ext cx="1322292" cy="603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4" idx="1"/>
          </p:cNvCxnSpPr>
          <p:nvPr/>
        </p:nvCxnSpPr>
        <p:spPr>
          <a:xfrm>
            <a:off x="2949262" y="4675031"/>
            <a:ext cx="1194508" cy="1169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7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ECUser</dc:creator>
  <cp:lastModifiedBy>ECUser</cp:lastModifiedBy>
  <cp:revision>3</cp:revision>
  <dcterms:created xsi:type="dcterms:W3CDTF">2017-07-18T02:04:11Z</dcterms:created>
  <dcterms:modified xsi:type="dcterms:W3CDTF">2017-07-18T04:35:33Z</dcterms:modified>
</cp:coreProperties>
</file>