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5" r:id="rId27"/>
    <p:sldId id="286" r:id="rId28"/>
    <p:sldId id="287" r:id="rId29"/>
    <p:sldId id="283" r:id="rId30"/>
    <p:sldId id="28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60860-2A67-CF94-8572-EBDE83386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E2F129-4255-4745-67BB-A060E911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FA27C8-280A-5AEA-ECDA-22F9758D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FAC38-A311-CB2D-647E-BCDBA135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511DEF-1F0A-3CAB-4ED7-69528328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2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9C8A4-78E5-7FFA-B849-0A8A779A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C6887E-1928-5EF7-5B43-29D12108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9C560-43A1-4BE9-0628-748BED94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57E1B-63E8-AC19-E311-EA587A7C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26CA56-ED4D-D2B6-4143-82D40623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88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510785-C320-EEA4-0D0E-E66BDA5DF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F5A782-8BA2-FD67-4C2F-1C488AC43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C7A7A-70E1-E64F-862B-218E0A15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4044C-482A-9722-1DA8-EFB7AA63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A7F30D-7AED-5AF5-A1D5-0CD31012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95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58D9E-297A-D67E-0332-BC150C81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70EC4-7F5C-85BA-6D41-B3A1B476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85220-E9C2-497F-7719-ABCF0742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18F1B-7ABE-CB38-1DB5-1AD4C0EA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83EA6-91A5-0C38-6F1A-8ECDEBF1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0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45BDA-3FDD-EB08-0029-030146E4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21C01F-3360-959F-72B6-271A33D7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3B968-AE5B-1404-AE41-1755409F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33A53-B9C1-E343-BEBD-581A4B4A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3EEA5-B967-E8A1-248B-D206B2C3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5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4798A-C647-6AFA-1482-57A1B498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45FA2-59F9-73FB-5B5C-A0A1CFF9D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36E53F-F269-2AD8-9691-BF79394F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6740F-3CBA-D68B-4F91-DF885BE6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CCE5FB-F525-8C45-B852-EC45B491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C3A38-7CA2-10F6-9215-4351B26C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4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7AE67-5B40-A204-FCAB-7B5BEBF7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56991F-721F-93C4-C0D2-5DCD1EFEC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53946-110E-9AC9-3E87-DCEA57565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0CC1DE-C204-ECDD-5401-85735B1FC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E01026-0B4C-4A98-C902-51E5E6E0D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18B0CA-A3A8-8B6C-33BE-2C64CA85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BAF998-2C86-057B-BFC6-F75F7E3C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232391-CD80-3809-5C18-D4C0DA73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6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29F42-3BBD-496B-4175-E945EA5B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3D1972-633A-9F04-A531-D0ED58F0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045ABA-62D6-DB55-7C2D-654FA5A8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0F2123-772D-D960-7506-95FFBCC1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1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4BFA59-8EF9-734E-AC09-EF71E64D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BF43CB-39E3-2D42-5CDB-F1201720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4198F7-5E98-04E4-45CF-079C8CB6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6C97A-1370-6383-2336-3AE6511B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38795-CBCA-041B-9C41-E9374EA8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3121FE-8816-2BBC-1093-18256B21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98C696-2647-1A87-A648-7CF87348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DCBE0B-39BE-1376-87B9-E686FE35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870406-5812-86E8-7305-8C64DE08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2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982CC-D0CD-F7F0-66AE-ED99E0BC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FB549B-970E-9E1E-9B42-9EB872F72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6780EA-7D8E-8BEC-AB3C-0353832A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8B453-98A5-BEE4-1454-30913B3E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574F2-8A3C-8D2D-D933-B5E993B0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90443E-A7C3-3647-78D3-9B4C9793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9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9021D-9E11-FF7A-7ADF-CFAAB1CF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79859D-F921-54C3-4E7C-F757AFCEB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E911FE-8354-8AB5-3B09-338148C16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A938-62C7-491B-9184-76AB02E83C8B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B2F7C0-C03F-BC6A-5231-6C3AB3506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5DD5B-4D91-5C12-9F64-7EF340519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2D84-9E24-488E-853E-B1361E5A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1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73EC3-D94E-CFB6-2C62-60BCDA13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Print()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73A3DD-518C-211C-B47E-B0C22861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342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3D9C8E-80D8-56D2-E1F5-C9FACE38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06872"/>
            <a:ext cx="10905066" cy="324425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8F084-452F-33C1-CBA7-FF1A279E2EB0}"/>
              </a:ext>
            </a:extLst>
          </p:cNvPr>
          <p:cNvSpPr txBox="1"/>
          <p:nvPr/>
        </p:nvSpPr>
        <p:spPr>
          <a:xfrm>
            <a:off x="5195753" y="1383166"/>
            <a:ext cx="1800493" cy="369332"/>
          </a:xfrm>
          <a:custGeom>
            <a:avLst/>
            <a:gdLst>
              <a:gd name="connsiteX0" fmla="*/ 0 w 1800493"/>
              <a:gd name="connsiteY0" fmla="*/ 0 h 369332"/>
              <a:gd name="connsiteX1" fmla="*/ 450123 w 1800493"/>
              <a:gd name="connsiteY1" fmla="*/ 0 h 369332"/>
              <a:gd name="connsiteX2" fmla="*/ 882242 w 1800493"/>
              <a:gd name="connsiteY2" fmla="*/ 0 h 369332"/>
              <a:gd name="connsiteX3" fmla="*/ 1350370 w 1800493"/>
              <a:gd name="connsiteY3" fmla="*/ 0 h 369332"/>
              <a:gd name="connsiteX4" fmla="*/ 1800493 w 1800493"/>
              <a:gd name="connsiteY4" fmla="*/ 0 h 369332"/>
              <a:gd name="connsiteX5" fmla="*/ 1800493 w 1800493"/>
              <a:gd name="connsiteY5" fmla="*/ 369332 h 369332"/>
              <a:gd name="connsiteX6" fmla="*/ 1404385 w 1800493"/>
              <a:gd name="connsiteY6" fmla="*/ 369332 h 369332"/>
              <a:gd name="connsiteX7" fmla="*/ 1008276 w 1800493"/>
              <a:gd name="connsiteY7" fmla="*/ 369332 h 369332"/>
              <a:gd name="connsiteX8" fmla="*/ 594163 w 1800493"/>
              <a:gd name="connsiteY8" fmla="*/ 369332 h 369332"/>
              <a:gd name="connsiteX9" fmla="*/ 0 w 1800493"/>
              <a:gd name="connsiteY9" fmla="*/ 369332 h 369332"/>
              <a:gd name="connsiteX10" fmla="*/ 0 w 180049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493" h="369332" extrusionOk="0">
                <a:moveTo>
                  <a:pt x="0" y="0"/>
                </a:moveTo>
                <a:cubicBezTo>
                  <a:pt x="151344" y="-2905"/>
                  <a:pt x="332290" y="25766"/>
                  <a:pt x="450123" y="0"/>
                </a:cubicBezTo>
                <a:cubicBezTo>
                  <a:pt x="567956" y="-25766"/>
                  <a:pt x="666984" y="1719"/>
                  <a:pt x="882242" y="0"/>
                </a:cubicBezTo>
                <a:cubicBezTo>
                  <a:pt x="1097500" y="-1719"/>
                  <a:pt x="1157274" y="30304"/>
                  <a:pt x="1350370" y="0"/>
                </a:cubicBezTo>
                <a:cubicBezTo>
                  <a:pt x="1543466" y="-30304"/>
                  <a:pt x="1606378" y="2829"/>
                  <a:pt x="1800493" y="0"/>
                </a:cubicBezTo>
                <a:cubicBezTo>
                  <a:pt x="1802574" y="171433"/>
                  <a:pt x="1788667" y="227127"/>
                  <a:pt x="1800493" y="369332"/>
                </a:cubicBezTo>
                <a:cubicBezTo>
                  <a:pt x="1628669" y="376849"/>
                  <a:pt x="1550347" y="357926"/>
                  <a:pt x="1404385" y="369332"/>
                </a:cubicBezTo>
                <a:cubicBezTo>
                  <a:pt x="1258423" y="380738"/>
                  <a:pt x="1202197" y="349244"/>
                  <a:pt x="1008276" y="369332"/>
                </a:cubicBezTo>
                <a:cubicBezTo>
                  <a:pt x="814355" y="389420"/>
                  <a:pt x="727725" y="323815"/>
                  <a:pt x="594163" y="369332"/>
                </a:cubicBezTo>
                <a:cubicBezTo>
                  <a:pt x="460601" y="414849"/>
                  <a:pt x="209646" y="328411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9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7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3A8EC-77F6-423F-C7E3-A98524E1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1450"/>
            <a:ext cx="10905066" cy="343509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46E67-CB8B-1B9A-863B-01CB77D6D32B}"/>
              </a:ext>
            </a:extLst>
          </p:cNvPr>
          <p:cNvSpPr txBox="1"/>
          <p:nvPr/>
        </p:nvSpPr>
        <p:spPr>
          <a:xfrm>
            <a:off x="5195753" y="1201175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5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389F4D-6EA8-0681-B3E9-D3A4D4C4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"/>
          <a:stretch/>
        </p:blipFill>
        <p:spPr>
          <a:xfrm>
            <a:off x="643467" y="1993596"/>
            <a:ext cx="10905066" cy="290758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77281-1555-3E37-35AB-5E99DE7AF0F8}"/>
              </a:ext>
            </a:extLst>
          </p:cNvPr>
          <p:cNvSpPr txBox="1"/>
          <p:nvPr/>
        </p:nvSpPr>
        <p:spPr>
          <a:xfrm>
            <a:off x="5195753" y="1602318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11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4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9DACFE-33FF-AE9A-3FEA-D5141BFD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7932"/>
            <a:ext cx="10905066" cy="406213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2BE00-1C36-8944-AB92-98A5A099696F}"/>
              </a:ext>
            </a:extLst>
          </p:cNvPr>
          <p:cNvSpPr txBox="1"/>
          <p:nvPr/>
        </p:nvSpPr>
        <p:spPr>
          <a:xfrm>
            <a:off x="5195753" y="970137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12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9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1DEED6-840B-3958-E4FD-A9F49FBE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56483"/>
            <a:ext cx="10905066" cy="114503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9059F-F0D3-7DA3-2B4D-46D5A0D860CA}"/>
              </a:ext>
            </a:extLst>
          </p:cNvPr>
          <p:cNvSpPr txBox="1"/>
          <p:nvPr/>
        </p:nvSpPr>
        <p:spPr>
          <a:xfrm>
            <a:off x="5195753" y="2371575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13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0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FB275C-5111-7848-CFFF-EA3F02A2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38383"/>
            <a:ext cx="10905066" cy="158123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ABAB4-1F63-A994-4FFA-A870FD0ACAE2}"/>
              </a:ext>
            </a:extLst>
          </p:cNvPr>
          <p:cNvSpPr txBox="1"/>
          <p:nvPr/>
        </p:nvSpPr>
        <p:spPr>
          <a:xfrm>
            <a:off x="5195753" y="2249988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14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833B44-9BD7-8DD7-419D-BAFA11D9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93019"/>
            <a:ext cx="10905066" cy="207196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094EB-2EBB-7017-D20A-FC66405EF81D}"/>
              </a:ext>
            </a:extLst>
          </p:cNvPr>
          <p:cNvSpPr txBox="1"/>
          <p:nvPr/>
        </p:nvSpPr>
        <p:spPr>
          <a:xfrm>
            <a:off x="5195753" y="1940985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15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B5EFC1-1D93-722C-BFC4-D9CFF07C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29554"/>
            <a:ext cx="10905066" cy="299889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A7809-90A5-0316-D3BC-2169FCA27449}"/>
              </a:ext>
            </a:extLst>
          </p:cNvPr>
          <p:cNvSpPr txBox="1"/>
          <p:nvPr/>
        </p:nvSpPr>
        <p:spPr>
          <a:xfrm>
            <a:off x="5195753" y="1410600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16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0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73EC3-D94E-CFB6-2C62-60BCDA13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If-elif-else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73A3DD-518C-211C-B47E-B0C22861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78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1BFCE3-4B31-DA2F-C868-4FA29CD4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70336"/>
            <a:ext cx="10905066" cy="231732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99A85-A4CA-6957-B810-5984047A6CEF}"/>
              </a:ext>
            </a:extLst>
          </p:cNvPr>
          <p:cNvSpPr txBox="1"/>
          <p:nvPr/>
        </p:nvSpPr>
        <p:spPr>
          <a:xfrm>
            <a:off x="5195753" y="1901004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17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5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4E610F-8CDB-303D-EB84-A21E74C8E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643467" y="2695819"/>
            <a:ext cx="10905066" cy="146636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0165E-BC2C-5227-199D-3E967F508408}"/>
              </a:ext>
            </a:extLst>
          </p:cNvPr>
          <p:cNvSpPr txBox="1"/>
          <p:nvPr/>
        </p:nvSpPr>
        <p:spPr>
          <a:xfrm>
            <a:off x="5195753" y="2211009"/>
            <a:ext cx="1800493" cy="369332"/>
          </a:xfrm>
          <a:custGeom>
            <a:avLst/>
            <a:gdLst>
              <a:gd name="connsiteX0" fmla="*/ 0 w 1800493"/>
              <a:gd name="connsiteY0" fmla="*/ 0 h 369332"/>
              <a:gd name="connsiteX1" fmla="*/ 450123 w 1800493"/>
              <a:gd name="connsiteY1" fmla="*/ 0 h 369332"/>
              <a:gd name="connsiteX2" fmla="*/ 882242 w 1800493"/>
              <a:gd name="connsiteY2" fmla="*/ 0 h 369332"/>
              <a:gd name="connsiteX3" fmla="*/ 1350370 w 1800493"/>
              <a:gd name="connsiteY3" fmla="*/ 0 h 369332"/>
              <a:gd name="connsiteX4" fmla="*/ 1800493 w 1800493"/>
              <a:gd name="connsiteY4" fmla="*/ 0 h 369332"/>
              <a:gd name="connsiteX5" fmla="*/ 1800493 w 1800493"/>
              <a:gd name="connsiteY5" fmla="*/ 369332 h 369332"/>
              <a:gd name="connsiteX6" fmla="*/ 1404385 w 1800493"/>
              <a:gd name="connsiteY6" fmla="*/ 369332 h 369332"/>
              <a:gd name="connsiteX7" fmla="*/ 1008276 w 1800493"/>
              <a:gd name="connsiteY7" fmla="*/ 369332 h 369332"/>
              <a:gd name="connsiteX8" fmla="*/ 594163 w 1800493"/>
              <a:gd name="connsiteY8" fmla="*/ 369332 h 369332"/>
              <a:gd name="connsiteX9" fmla="*/ 0 w 1800493"/>
              <a:gd name="connsiteY9" fmla="*/ 369332 h 369332"/>
              <a:gd name="connsiteX10" fmla="*/ 0 w 180049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493" h="369332" extrusionOk="0">
                <a:moveTo>
                  <a:pt x="0" y="0"/>
                </a:moveTo>
                <a:cubicBezTo>
                  <a:pt x="151344" y="-2905"/>
                  <a:pt x="332290" y="25766"/>
                  <a:pt x="450123" y="0"/>
                </a:cubicBezTo>
                <a:cubicBezTo>
                  <a:pt x="567956" y="-25766"/>
                  <a:pt x="666984" y="1719"/>
                  <a:pt x="882242" y="0"/>
                </a:cubicBezTo>
                <a:cubicBezTo>
                  <a:pt x="1097500" y="-1719"/>
                  <a:pt x="1157274" y="30304"/>
                  <a:pt x="1350370" y="0"/>
                </a:cubicBezTo>
                <a:cubicBezTo>
                  <a:pt x="1543466" y="-30304"/>
                  <a:pt x="1606378" y="2829"/>
                  <a:pt x="1800493" y="0"/>
                </a:cubicBezTo>
                <a:cubicBezTo>
                  <a:pt x="1802574" y="171433"/>
                  <a:pt x="1788667" y="227127"/>
                  <a:pt x="1800493" y="369332"/>
                </a:cubicBezTo>
                <a:cubicBezTo>
                  <a:pt x="1628669" y="376849"/>
                  <a:pt x="1550347" y="357926"/>
                  <a:pt x="1404385" y="369332"/>
                </a:cubicBezTo>
                <a:cubicBezTo>
                  <a:pt x="1258423" y="380738"/>
                  <a:pt x="1202197" y="349244"/>
                  <a:pt x="1008276" y="369332"/>
                </a:cubicBezTo>
                <a:cubicBezTo>
                  <a:pt x="814355" y="389420"/>
                  <a:pt x="727725" y="323815"/>
                  <a:pt x="594163" y="369332"/>
                </a:cubicBezTo>
                <a:cubicBezTo>
                  <a:pt x="460601" y="414849"/>
                  <a:pt x="209646" y="328411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1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8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9183FC-DEBC-9368-6477-802826D3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50" y="643467"/>
            <a:ext cx="891369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6411A-5A6A-CD96-413B-F8FF0C5509BD}"/>
              </a:ext>
            </a:extLst>
          </p:cNvPr>
          <p:cNvSpPr txBox="1"/>
          <p:nvPr/>
        </p:nvSpPr>
        <p:spPr>
          <a:xfrm>
            <a:off x="5128426" y="220190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18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7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DB8FE8-4F26-C9BB-59EB-BBA74B68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43184"/>
            <a:ext cx="10905066" cy="297163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1DD92-4D4A-1B14-7071-B31007FFF0D8}"/>
              </a:ext>
            </a:extLst>
          </p:cNvPr>
          <p:cNvSpPr txBox="1"/>
          <p:nvPr/>
        </p:nvSpPr>
        <p:spPr>
          <a:xfrm>
            <a:off x="5128427" y="1480837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19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35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26E7F1-257A-9D8B-14D7-D741367C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2" y="643467"/>
            <a:ext cx="1061155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8F794-A10E-B8A3-3541-3626ED0274FE}"/>
              </a:ext>
            </a:extLst>
          </p:cNvPr>
          <p:cNvSpPr txBox="1"/>
          <p:nvPr/>
        </p:nvSpPr>
        <p:spPr>
          <a:xfrm>
            <a:off x="5128427" y="250158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20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2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727687-49E7-714E-7A96-19251F63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3" y="1357495"/>
            <a:ext cx="8636000" cy="382142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2D320C-6DEF-47A3-F803-D39BBC87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256" y="5178922"/>
            <a:ext cx="7925487" cy="1185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336D4-5C62-FD07-3C22-75C0BE90BEBB}"/>
              </a:ext>
            </a:extLst>
          </p:cNvPr>
          <p:cNvSpPr txBox="1"/>
          <p:nvPr/>
        </p:nvSpPr>
        <p:spPr>
          <a:xfrm>
            <a:off x="5195752" y="828792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21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3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61AA88-277D-9334-BB0D-78770F63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4" y="643467"/>
            <a:ext cx="863731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F8FAE-BEA6-4894-F1BC-CCB13B5EF22D}"/>
              </a:ext>
            </a:extLst>
          </p:cNvPr>
          <p:cNvSpPr txBox="1"/>
          <p:nvPr/>
        </p:nvSpPr>
        <p:spPr>
          <a:xfrm>
            <a:off x="5195752" y="143427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22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13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73EC3-D94E-CFB6-2C62-60BCDA13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for and while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73A3DD-518C-211C-B47E-B0C22861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244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F8FAE-BEA6-4894-F1BC-CCB13B5EF22D}"/>
              </a:ext>
            </a:extLst>
          </p:cNvPr>
          <p:cNvSpPr txBox="1"/>
          <p:nvPr/>
        </p:nvSpPr>
        <p:spPr>
          <a:xfrm>
            <a:off x="5249787" y="1914170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2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265723-2CD5-1FDD-9B0D-31ABE698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18" y="2546607"/>
            <a:ext cx="10016484" cy="17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8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F8FAE-BEA6-4894-F1BC-CCB13B5EF22D}"/>
              </a:ext>
            </a:extLst>
          </p:cNvPr>
          <p:cNvSpPr txBox="1"/>
          <p:nvPr/>
        </p:nvSpPr>
        <p:spPr>
          <a:xfrm>
            <a:off x="5195752" y="143427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22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3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F8FAE-BEA6-4894-F1BC-CCB13B5EF22D}"/>
              </a:ext>
            </a:extLst>
          </p:cNvPr>
          <p:cNvSpPr txBox="1"/>
          <p:nvPr/>
        </p:nvSpPr>
        <p:spPr>
          <a:xfrm>
            <a:off x="5195752" y="143427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22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27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73EC3-D94E-CFB6-2C62-60BCDA13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def and files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73A3DD-518C-211C-B47E-B0C22861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28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260C3B-0BEF-21D2-4227-1E634DE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15589"/>
            <a:ext cx="10905066" cy="12268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92C11-E5ED-3266-7A0B-860EAA778C07}"/>
              </a:ext>
            </a:extLst>
          </p:cNvPr>
          <p:cNvSpPr txBox="1"/>
          <p:nvPr/>
        </p:nvSpPr>
        <p:spPr>
          <a:xfrm>
            <a:off x="5195753" y="2211009"/>
            <a:ext cx="1800493" cy="369332"/>
          </a:xfrm>
          <a:custGeom>
            <a:avLst/>
            <a:gdLst>
              <a:gd name="connsiteX0" fmla="*/ 0 w 1800493"/>
              <a:gd name="connsiteY0" fmla="*/ 0 h 369332"/>
              <a:gd name="connsiteX1" fmla="*/ 450123 w 1800493"/>
              <a:gd name="connsiteY1" fmla="*/ 0 h 369332"/>
              <a:gd name="connsiteX2" fmla="*/ 882242 w 1800493"/>
              <a:gd name="connsiteY2" fmla="*/ 0 h 369332"/>
              <a:gd name="connsiteX3" fmla="*/ 1350370 w 1800493"/>
              <a:gd name="connsiteY3" fmla="*/ 0 h 369332"/>
              <a:gd name="connsiteX4" fmla="*/ 1800493 w 1800493"/>
              <a:gd name="connsiteY4" fmla="*/ 0 h 369332"/>
              <a:gd name="connsiteX5" fmla="*/ 1800493 w 1800493"/>
              <a:gd name="connsiteY5" fmla="*/ 369332 h 369332"/>
              <a:gd name="connsiteX6" fmla="*/ 1404385 w 1800493"/>
              <a:gd name="connsiteY6" fmla="*/ 369332 h 369332"/>
              <a:gd name="connsiteX7" fmla="*/ 1008276 w 1800493"/>
              <a:gd name="connsiteY7" fmla="*/ 369332 h 369332"/>
              <a:gd name="connsiteX8" fmla="*/ 594163 w 1800493"/>
              <a:gd name="connsiteY8" fmla="*/ 369332 h 369332"/>
              <a:gd name="connsiteX9" fmla="*/ 0 w 1800493"/>
              <a:gd name="connsiteY9" fmla="*/ 369332 h 369332"/>
              <a:gd name="connsiteX10" fmla="*/ 0 w 180049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493" h="369332" extrusionOk="0">
                <a:moveTo>
                  <a:pt x="0" y="0"/>
                </a:moveTo>
                <a:cubicBezTo>
                  <a:pt x="151344" y="-2905"/>
                  <a:pt x="332290" y="25766"/>
                  <a:pt x="450123" y="0"/>
                </a:cubicBezTo>
                <a:cubicBezTo>
                  <a:pt x="567956" y="-25766"/>
                  <a:pt x="666984" y="1719"/>
                  <a:pt x="882242" y="0"/>
                </a:cubicBezTo>
                <a:cubicBezTo>
                  <a:pt x="1097500" y="-1719"/>
                  <a:pt x="1157274" y="30304"/>
                  <a:pt x="1350370" y="0"/>
                </a:cubicBezTo>
                <a:cubicBezTo>
                  <a:pt x="1543466" y="-30304"/>
                  <a:pt x="1606378" y="2829"/>
                  <a:pt x="1800493" y="0"/>
                </a:cubicBezTo>
                <a:cubicBezTo>
                  <a:pt x="1802574" y="171433"/>
                  <a:pt x="1788667" y="227127"/>
                  <a:pt x="1800493" y="369332"/>
                </a:cubicBezTo>
                <a:cubicBezTo>
                  <a:pt x="1628669" y="376849"/>
                  <a:pt x="1550347" y="357926"/>
                  <a:pt x="1404385" y="369332"/>
                </a:cubicBezTo>
                <a:cubicBezTo>
                  <a:pt x="1258423" y="380738"/>
                  <a:pt x="1202197" y="349244"/>
                  <a:pt x="1008276" y="369332"/>
                </a:cubicBezTo>
                <a:cubicBezTo>
                  <a:pt x="814355" y="389420"/>
                  <a:pt x="727725" y="323815"/>
                  <a:pt x="594163" y="369332"/>
                </a:cubicBezTo>
                <a:cubicBezTo>
                  <a:pt x="460601" y="414849"/>
                  <a:pt x="209646" y="328411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49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F8FAE-BEA6-4894-F1BC-CCB13B5EF22D}"/>
              </a:ext>
            </a:extLst>
          </p:cNvPr>
          <p:cNvSpPr txBox="1"/>
          <p:nvPr/>
        </p:nvSpPr>
        <p:spPr>
          <a:xfrm>
            <a:off x="5128426" y="740418"/>
            <a:ext cx="1935145" cy="369332"/>
          </a:xfrm>
          <a:custGeom>
            <a:avLst/>
            <a:gdLst>
              <a:gd name="connsiteX0" fmla="*/ 0 w 1935145"/>
              <a:gd name="connsiteY0" fmla="*/ 0 h 369332"/>
              <a:gd name="connsiteX1" fmla="*/ 483786 w 1935145"/>
              <a:gd name="connsiteY1" fmla="*/ 0 h 369332"/>
              <a:gd name="connsiteX2" fmla="*/ 948221 w 1935145"/>
              <a:gd name="connsiteY2" fmla="*/ 0 h 369332"/>
              <a:gd name="connsiteX3" fmla="*/ 1451359 w 1935145"/>
              <a:gd name="connsiteY3" fmla="*/ 0 h 369332"/>
              <a:gd name="connsiteX4" fmla="*/ 1935145 w 1935145"/>
              <a:gd name="connsiteY4" fmla="*/ 0 h 369332"/>
              <a:gd name="connsiteX5" fmla="*/ 1935145 w 1935145"/>
              <a:gd name="connsiteY5" fmla="*/ 369332 h 369332"/>
              <a:gd name="connsiteX6" fmla="*/ 1509413 w 1935145"/>
              <a:gd name="connsiteY6" fmla="*/ 369332 h 369332"/>
              <a:gd name="connsiteX7" fmla="*/ 1083681 w 1935145"/>
              <a:gd name="connsiteY7" fmla="*/ 369332 h 369332"/>
              <a:gd name="connsiteX8" fmla="*/ 638598 w 1935145"/>
              <a:gd name="connsiteY8" fmla="*/ 369332 h 369332"/>
              <a:gd name="connsiteX9" fmla="*/ 0 w 1935145"/>
              <a:gd name="connsiteY9" fmla="*/ 369332 h 369332"/>
              <a:gd name="connsiteX10" fmla="*/ 0 w 1935145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145" h="369332" extrusionOk="0">
                <a:moveTo>
                  <a:pt x="0" y="0"/>
                </a:moveTo>
                <a:cubicBezTo>
                  <a:pt x="193674" y="-8383"/>
                  <a:pt x="380574" y="28138"/>
                  <a:pt x="483786" y="0"/>
                </a:cubicBezTo>
                <a:cubicBezTo>
                  <a:pt x="586998" y="-28138"/>
                  <a:pt x="716065" y="19783"/>
                  <a:pt x="948221" y="0"/>
                </a:cubicBezTo>
                <a:cubicBezTo>
                  <a:pt x="1180378" y="-19783"/>
                  <a:pt x="1281734" y="28903"/>
                  <a:pt x="1451359" y="0"/>
                </a:cubicBezTo>
                <a:cubicBezTo>
                  <a:pt x="1620984" y="-28903"/>
                  <a:pt x="1761718" y="25130"/>
                  <a:pt x="1935145" y="0"/>
                </a:cubicBezTo>
                <a:cubicBezTo>
                  <a:pt x="1937226" y="171433"/>
                  <a:pt x="1923319" y="227127"/>
                  <a:pt x="1935145" y="369332"/>
                </a:cubicBezTo>
                <a:cubicBezTo>
                  <a:pt x="1781388" y="404087"/>
                  <a:pt x="1669195" y="335104"/>
                  <a:pt x="1509413" y="369332"/>
                </a:cubicBezTo>
                <a:cubicBezTo>
                  <a:pt x="1349631" y="403560"/>
                  <a:pt x="1216352" y="330511"/>
                  <a:pt x="1083681" y="369332"/>
                </a:cubicBezTo>
                <a:cubicBezTo>
                  <a:pt x="951010" y="408153"/>
                  <a:pt x="769205" y="359523"/>
                  <a:pt x="638598" y="369332"/>
                </a:cubicBezTo>
                <a:cubicBezTo>
                  <a:pt x="507991" y="379141"/>
                  <a:pt x="285334" y="315190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22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9059A4-894D-A187-52DE-2B60DAD5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3" y="1276382"/>
            <a:ext cx="7994073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4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AF1605-C7DE-2181-4273-1ED3E634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61176"/>
            <a:ext cx="10905066" cy="193564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F8D5B-776A-F708-659D-B084977B5357}"/>
              </a:ext>
            </a:extLst>
          </p:cNvPr>
          <p:cNvSpPr txBox="1"/>
          <p:nvPr/>
        </p:nvSpPr>
        <p:spPr>
          <a:xfrm>
            <a:off x="5195753" y="2043463"/>
            <a:ext cx="1800493" cy="369332"/>
          </a:xfrm>
          <a:custGeom>
            <a:avLst/>
            <a:gdLst>
              <a:gd name="connsiteX0" fmla="*/ 0 w 1800493"/>
              <a:gd name="connsiteY0" fmla="*/ 0 h 369332"/>
              <a:gd name="connsiteX1" fmla="*/ 450123 w 1800493"/>
              <a:gd name="connsiteY1" fmla="*/ 0 h 369332"/>
              <a:gd name="connsiteX2" fmla="*/ 882242 w 1800493"/>
              <a:gd name="connsiteY2" fmla="*/ 0 h 369332"/>
              <a:gd name="connsiteX3" fmla="*/ 1350370 w 1800493"/>
              <a:gd name="connsiteY3" fmla="*/ 0 h 369332"/>
              <a:gd name="connsiteX4" fmla="*/ 1800493 w 1800493"/>
              <a:gd name="connsiteY4" fmla="*/ 0 h 369332"/>
              <a:gd name="connsiteX5" fmla="*/ 1800493 w 1800493"/>
              <a:gd name="connsiteY5" fmla="*/ 369332 h 369332"/>
              <a:gd name="connsiteX6" fmla="*/ 1404385 w 1800493"/>
              <a:gd name="connsiteY6" fmla="*/ 369332 h 369332"/>
              <a:gd name="connsiteX7" fmla="*/ 1008276 w 1800493"/>
              <a:gd name="connsiteY7" fmla="*/ 369332 h 369332"/>
              <a:gd name="connsiteX8" fmla="*/ 594163 w 1800493"/>
              <a:gd name="connsiteY8" fmla="*/ 369332 h 369332"/>
              <a:gd name="connsiteX9" fmla="*/ 0 w 1800493"/>
              <a:gd name="connsiteY9" fmla="*/ 369332 h 369332"/>
              <a:gd name="connsiteX10" fmla="*/ 0 w 180049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493" h="369332" extrusionOk="0">
                <a:moveTo>
                  <a:pt x="0" y="0"/>
                </a:moveTo>
                <a:cubicBezTo>
                  <a:pt x="151344" y="-2905"/>
                  <a:pt x="332290" y="25766"/>
                  <a:pt x="450123" y="0"/>
                </a:cubicBezTo>
                <a:cubicBezTo>
                  <a:pt x="567956" y="-25766"/>
                  <a:pt x="666984" y="1719"/>
                  <a:pt x="882242" y="0"/>
                </a:cubicBezTo>
                <a:cubicBezTo>
                  <a:pt x="1097500" y="-1719"/>
                  <a:pt x="1157274" y="30304"/>
                  <a:pt x="1350370" y="0"/>
                </a:cubicBezTo>
                <a:cubicBezTo>
                  <a:pt x="1543466" y="-30304"/>
                  <a:pt x="1606378" y="2829"/>
                  <a:pt x="1800493" y="0"/>
                </a:cubicBezTo>
                <a:cubicBezTo>
                  <a:pt x="1802574" y="171433"/>
                  <a:pt x="1788667" y="227127"/>
                  <a:pt x="1800493" y="369332"/>
                </a:cubicBezTo>
                <a:cubicBezTo>
                  <a:pt x="1628669" y="376849"/>
                  <a:pt x="1550347" y="357926"/>
                  <a:pt x="1404385" y="369332"/>
                </a:cubicBezTo>
                <a:cubicBezTo>
                  <a:pt x="1258423" y="380738"/>
                  <a:pt x="1202197" y="349244"/>
                  <a:pt x="1008276" y="369332"/>
                </a:cubicBezTo>
                <a:cubicBezTo>
                  <a:pt x="814355" y="389420"/>
                  <a:pt x="727725" y="323815"/>
                  <a:pt x="594163" y="369332"/>
                </a:cubicBezTo>
                <a:cubicBezTo>
                  <a:pt x="460601" y="414849"/>
                  <a:pt x="209646" y="328411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4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46421B-8BF6-69BF-2859-3819E5DA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65755"/>
            <a:ext cx="10905066" cy="212648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5782C-DB06-FF67-CB7A-4B22551BB7C2}"/>
              </a:ext>
            </a:extLst>
          </p:cNvPr>
          <p:cNvSpPr txBox="1"/>
          <p:nvPr/>
        </p:nvSpPr>
        <p:spPr>
          <a:xfrm>
            <a:off x="5157048" y="1811757"/>
            <a:ext cx="1800493" cy="369332"/>
          </a:xfrm>
          <a:custGeom>
            <a:avLst/>
            <a:gdLst>
              <a:gd name="connsiteX0" fmla="*/ 0 w 1800493"/>
              <a:gd name="connsiteY0" fmla="*/ 0 h 369332"/>
              <a:gd name="connsiteX1" fmla="*/ 450123 w 1800493"/>
              <a:gd name="connsiteY1" fmla="*/ 0 h 369332"/>
              <a:gd name="connsiteX2" fmla="*/ 882242 w 1800493"/>
              <a:gd name="connsiteY2" fmla="*/ 0 h 369332"/>
              <a:gd name="connsiteX3" fmla="*/ 1350370 w 1800493"/>
              <a:gd name="connsiteY3" fmla="*/ 0 h 369332"/>
              <a:gd name="connsiteX4" fmla="*/ 1800493 w 1800493"/>
              <a:gd name="connsiteY4" fmla="*/ 0 h 369332"/>
              <a:gd name="connsiteX5" fmla="*/ 1800493 w 1800493"/>
              <a:gd name="connsiteY5" fmla="*/ 369332 h 369332"/>
              <a:gd name="connsiteX6" fmla="*/ 1404385 w 1800493"/>
              <a:gd name="connsiteY6" fmla="*/ 369332 h 369332"/>
              <a:gd name="connsiteX7" fmla="*/ 1008276 w 1800493"/>
              <a:gd name="connsiteY7" fmla="*/ 369332 h 369332"/>
              <a:gd name="connsiteX8" fmla="*/ 594163 w 1800493"/>
              <a:gd name="connsiteY8" fmla="*/ 369332 h 369332"/>
              <a:gd name="connsiteX9" fmla="*/ 0 w 1800493"/>
              <a:gd name="connsiteY9" fmla="*/ 369332 h 369332"/>
              <a:gd name="connsiteX10" fmla="*/ 0 w 180049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493" h="369332" extrusionOk="0">
                <a:moveTo>
                  <a:pt x="0" y="0"/>
                </a:moveTo>
                <a:cubicBezTo>
                  <a:pt x="151344" y="-2905"/>
                  <a:pt x="332290" y="25766"/>
                  <a:pt x="450123" y="0"/>
                </a:cubicBezTo>
                <a:cubicBezTo>
                  <a:pt x="567956" y="-25766"/>
                  <a:pt x="666984" y="1719"/>
                  <a:pt x="882242" y="0"/>
                </a:cubicBezTo>
                <a:cubicBezTo>
                  <a:pt x="1097500" y="-1719"/>
                  <a:pt x="1157274" y="30304"/>
                  <a:pt x="1350370" y="0"/>
                </a:cubicBezTo>
                <a:cubicBezTo>
                  <a:pt x="1543466" y="-30304"/>
                  <a:pt x="1606378" y="2829"/>
                  <a:pt x="1800493" y="0"/>
                </a:cubicBezTo>
                <a:cubicBezTo>
                  <a:pt x="1802574" y="171433"/>
                  <a:pt x="1788667" y="227127"/>
                  <a:pt x="1800493" y="369332"/>
                </a:cubicBezTo>
                <a:cubicBezTo>
                  <a:pt x="1628669" y="376849"/>
                  <a:pt x="1550347" y="357926"/>
                  <a:pt x="1404385" y="369332"/>
                </a:cubicBezTo>
                <a:cubicBezTo>
                  <a:pt x="1258423" y="380738"/>
                  <a:pt x="1202197" y="349244"/>
                  <a:pt x="1008276" y="369332"/>
                </a:cubicBezTo>
                <a:cubicBezTo>
                  <a:pt x="814355" y="389420"/>
                  <a:pt x="727725" y="323815"/>
                  <a:pt x="594163" y="369332"/>
                </a:cubicBezTo>
                <a:cubicBezTo>
                  <a:pt x="460601" y="414849"/>
                  <a:pt x="209646" y="328411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5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BE86A1-C0A9-8D3B-8828-99D2584B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93238"/>
            <a:ext cx="10905066" cy="327152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EB8BA-61C4-3955-3B8A-C7BCC47D4C1A}"/>
              </a:ext>
            </a:extLst>
          </p:cNvPr>
          <p:cNvSpPr txBox="1"/>
          <p:nvPr/>
        </p:nvSpPr>
        <p:spPr>
          <a:xfrm>
            <a:off x="5195753" y="1198500"/>
            <a:ext cx="1800493" cy="369332"/>
          </a:xfrm>
          <a:custGeom>
            <a:avLst/>
            <a:gdLst>
              <a:gd name="connsiteX0" fmla="*/ 0 w 1800493"/>
              <a:gd name="connsiteY0" fmla="*/ 0 h 369332"/>
              <a:gd name="connsiteX1" fmla="*/ 450123 w 1800493"/>
              <a:gd name="connsiteY1" fmla="*/ 0 h 369332"/>
              <a:gd name="connsiteX2" fmla="*/ 882242 w 1800493"/>
              <a:gd name="connsiteY2" fmla="*/ 0 h 369332"/>
              <a:gd name="connsiteX3" fmla="*/ 1350370 w 1800493"/>
              <a:gd name="connsiteY3" fmla="*/ 0 h 369332"/>
              <a:gd name="connsiteX4" fmla="*/ 1800493 w 1800493"/>
              <a:gd name="connsiteY4" fmla="*/ 0 h 369332"/>
              <a:gd name="connsiteX5" fmla="*/ 1800493 w 1800493"/>
              <a:gd name="connsiteY5" fmla="*/ 369332 h 369332"/>
              <a:gd name="connsiteX6" fmla="*/ 1404385 w 1800493"/>
              <a:gd name="connsiteY6" fmla="*/ 369332 h 369332"/>
              <a:gd name="connsiteX7" fmla="*/ 1008276 w 1800493"/>
              <a:gd name="connsiteY7" fmla="*/ 369332 h 369332"/>
              <a:gd name="connsiteX8" fmla="*/ 594163 w 1800493"/>
              <a:gd name="connsiteY8" fmla="*/ 369332 h 369332"/>
              <a:gd name="connsiteX9" fmla="*/ 0 w 1800493"/>
              <a:gd name="connsiteY9" fmla="*/ 369332 h 369332"/>
              <a:gd name="connsiteX10" fmla="*/ 0 w 180049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493" h="369332" extrusionOk="0">
                <a:moveTo>
                  <a:pt x="0" y="0"/>
                </a:moveTo>
                <a:cubicBezTo>
                  <a:pt x="151344" y="-2905"/>
                  <a:pt x="332290" y="25766"/>
                  <a:pt x="450123" y="0"/>
                </a:cubicBezTo>
                <a:cubicBezTo>
                  <a:pt x="567956" y="-25766"/>
                  <a:pt x="666984" y="1719"/>
                  <a:pt x="882242" y="0"/>
                </a:cubicBezTo>
                <a:cubicBezTo>
                  <a:pt x="1097500" y="-1719"/>
                  <a:pt x="1157274" y="30304"/>
                  <a:pt x="1350370" y="0"/>
                </a:cubicBezTo>
                <a:cubicBezTo>
                  <a:pt x="1543466" y="-30304"/>
                  <a:pt x="1606378" y="2829"/>
                  <a:pt x="1800493" y="0"/>
                </a:cubicBezTo>
                <a:cubicBezTo>
                  <a:pt x="1802574" y="171433"/>
                  <a:pt x="1788667" y="227127"/>
                  <a:pt x="1800493" y="369332"/>
                </a:cubicBezTo>
                <a:cubicBezTo>
                  <a:pt x="1628669" y="376849"/>
                  <a:pt x="1550347" y="357926"/>
                  <a:pt x="1404385" y="369332"/>
                </a:cubicBezTo>
                <a:cubicBezTo>
                  <a:pt x="1258423" y="380738"/>
                  <a:pt x="1202197" y="349244"/>
                  <a:pt x="1008276" y="369332"/>
                </a:cubicBezTo>
                <a:cubicBezTo>
                  <a:pt x="814355" y="389420"/>
                  <a:pt x="727725" y="323815"/>
                  <a:pt x="594163" y="369332"/>
                </a:cubicBezTo>
                <a:cubicBezTo>
                  <a:pt x="460601" y="414849"/>
                  <a:pt x="209646" y="328411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3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030DF6-C439-6D5E-E046-6FA6EEFF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93130"/>
            <a:ext cx="10905066" cy="267173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AF0D8-285C-C4F8-1CBA-AE45D5F1902A}"/>
              </a:ext>
            </a:extLst>
          </p:cNvPr>
          <p:cNvSpPr txBox="1"/>
          <p:nvPr/>
        </p:nvSpPr>
        <p:spPr>
          <a:xfrm>
            <a:off x="5195753" y="1602318"/>
            <a:ext cx="1800493" cy="369332"/>
          </a:xfrm>
          <a:custGeom>
            <a:avLst/>
            <a:gdLst>
              <a:gd name="connsiteX0" fmla="*/ 0 w 1800493"/>
              <a:gd name="connsiteY0" fmla="*/ 0 h 369332"/>
              <a:gd name="connsiteX1" fmla="*/ 450123 w 1800493"/>
              <a:gd name="connsiteY1" fmla="*/ 0 h 369332"/>
              <a:gd name="connsiteX2" fmla="*/ 882242 w 1800493"/>
              <a:gd name="connsiteY2" fmla="*/ 0 h 369332"/>
              <a:gd name="connsiteX3" fmla="*/ 1350370 w 1800493"/>
              <a:gd name="connsiteY3" fmla="*/ 0 h 369332"/>
              <a:gd name="connsiteX4" fmla="*/ 1800493 w 1800493"/>
              <a:gd name="connsiteY4" fmla="*/ 0 h 369332"/>
              <a:gd name="connsiteX5" fmla="*/ 1800493 w 1800493"/>
              <a:gd name="connsiteY5" fmla="*/ 369332 h 369332"/>
              <a:gd name="connsiteX6" fmla="*/ 1404385 w 1800493"/>
              <a:gd name="connsiteY6" fmla="*/ 369332 h 369332"/>
              <a:gd name="connsiteX7" fmla="*/ 1008276 w 1800493"/>
              <a:gd name="connsiteY7" fmla="*/ 369332 h 369332"/>
              <a:gd name="connsiteX8" fmla="*/ 594163 w 1800493"/>
              <a:gd name="connsiteY8" fmla="*/ 369332 h 369332"/>
              <a:gd name="connsiteX9" fmla="*/ 0 w 1800493"/>
              <a:gd name="connsiteY9" fmla="*/ 369332 h 369332"/>
              <a:gd name="connsiteX10" fmla="*/ 0 w 180049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493" h="369332" extrusionOk="0">
                <a:moveTo>
                  <a:pt x="0" y="0"/>
                </a:moveTo>
                <a:cubicBezTo>
                  <a:pt x="151344" y="-2905"/>
                  <a:pt x="332290" y="25766"/>
                  <a:pt x="450123" y="0"/>
                </a:cubicBezTo>
                <a:cubicBezTo>
                  <a:pt x="567956" y="-25766"/>
                  <a:pt x="666984" y="1719"/>
                  <a:pt x="882242" y="0"/>
                </a:cubicBezTo>
                <a:cubicBezTo>
                  <a:pt x="1097500" y="-1719"/>
                  <a:pt x="1157274" y="30304"/>
                  <a:pt x="1350370" y="0"/>
                </a:cubicBezTo>
                <a:cubicBezTo>
                  <a:pt x="1543466" y="-30304"/>
                  <a:pt x="1606378" y="2829"/>
                  <a:pt x="1800493" y="0"/>
                </a:cubicBezTo>
                <a:cubicBezTo>
                  <a:pt x="1802574" y="171433"/>
                  <a:pt x="1788667" y="227127"/>
                  <a:pt x="1800493" y="369332"/>
                </a:cubicBezTo>
                <a:cubicBezTo>
                  <a:pt x="1628669" y="376849"/>
                  <a:pt x="1550347" y="357926"/>
                  <a:pt x="1404385" y="369332"/>
                </a:cubicBezTo>
                <a:cubicBezTo>
                  <a:pt x="1258423" y="380738"/>
                  <a:pt x="1202197" y="349244"/>
                  <a:pt x="1008276" y="369332"/>
                </a:cubicBezTo>
                <a:cubicBezTo>
                  <a:pt x="814355" y="389420"/>
                  <a:pt x="727725" y="323815"/>
                  <a:pt x="594163" y="369332"/>
                </a:cubicBezTo>
                <a:cubicBezTo>
                  <a:pt x="460601" y="414849"/>
                  <a:pt x="209646" y="328411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C645D9-264B-FB83-A952-914889D7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BD8C7-7D67-FF50-275C-BE8602729C4E}"/>
              </a:ext>
            </a:extLst>
          </p:cNvPr>
          <p:cNvSpPr txBox="1"/>
          <p:nvPr/>
        </p:nvSpPr>
        <p:spPr>
          <a:xfrm>
            <a:off x="5195753" y="454072"/>
            <a:ext cx="1800493" cy="369332"/>
          </a:xfrm>
          <a:custGeom>
            <a:avLst/>
            <a:gdLst>
              <a:gd name="connsiteX0" fmla="*/ 0 w 1800493"/>
              <a:gd name="connsiteY0" fmla="*/ 0 h 369332"/>
              <a:gd name="connsiteX1" fmla="*/ 450123 w 1800493"/>
              <a:gd name="connsiteY1" fmla="*/ 0 h 369332"/>
              <a:gd name="connsiteX2" fmla="*/ 882242 w 1800493"/>
              <a:gd name="connsiteY2" fmla="*/ 0 h 369332"/>
              <a:gd name="connsiteX3" fmla="*/ 1350370 w 1800493"/>
              <a:gd name="connsiteY3" fmla="*/ 0 h 369332"/>
              <a:gd name="connsiteX4" fmla="*/ 1800493 w 1800493"/>
              <a:gd name="connsiteY4" fmla="*/ 0 h 369332"/>
              <a:gd name="connsiteX5" fmla="*/ 1800493 w 1800493"/>
              <a:gd name="connsiteY5" fmla="*/ 369332 h 369332"/>
              <a:gd name="connsiteX6" fmla="*/ 1404385 w 1800493"/>
              <a:gd name="connsiteY6" fmla="*/ 369332 h 369332"/>
              <a:gd name="connsiteX7" fmla="*/ 1008276 w 1800493"/>
              <a:gd name="connsiteY7" fmla="*/ 369332 h 369332"/>
              <a:gd name="connsiteX8" fmla="*/ 594163 w 1800493"/>
              <a:gd name="connsiteY8" fmla="*/ 369332 h 369332"/>
              <a:gd name="connsiteX9" fmla="*/ 0 w 1800493"/>
              <a:gd name="connsiteY9" fmla="*/ 369332 h 369332"/>
              <a:gd name="connsiteX10" fmla="*/ 0 w 180049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493" h="369332" extrusionOk="0">
                <a:moveTo>
                  <a:pt x="0" y="0"/>
                </a:moveTo>
                <a:cubicBezTo>
                  <a:pt x="151344" y="-2905"/>
                  <a:pt x="332290" y="25766"/>
                  <a:pt x="450123" y="0"/>
                </a:cubicBezTo>
                <a:cubicBezTo>
                  <a:pt x="567956" y="-25766"/>
                  <a:pt x="666984" y="1719"/>
                  <a:pt x="882242" y="0"/>
                </a:cubicBezTo>
                <a:cubicBezTo>
                  <a:pt x="1097500" y="-1719"/>
                  <a:pt x="1157274" y="30304"/>
                  <a:pt x="1350370" y="0"/>
                </a:cubicBezTo>
                <a:cubicBezTo>
                  <a:pt x="1543466" y="-30304"/>
                  <a:pt x="1606378" y="2829"/>
                  <a:pt x="1800493" y="0"/>
                </a:cubicBezTo>
                <a:cubicBezTo>
                  <a:pt x="1802574" y="171433"/>
                  <a:pt x="1788667" y="227127"/>
                  <a:pt x="1800493" y="369332"/>
                </a:cubicBezTo>
                <a:cubicBezTo>
                  <a:pt x="1628669" y="376849"/>
                  <a:pt x="1550347" y="357926"/>
                  <a:pt x="1404385" y="369332"/>
                </a:cubicBezTo>
                <a:cubicBezTo>
                  <a:pt x="1258423" y="380738"/>
                  <a:pt x="1202197" y="349244"/>
                  <a:pt x="1008276" y="369332"/>
                </a:cubicBezTo>
                <a:cubicBezTo>
                  <a:pt x="814355" y="389420"/>
                  <a:pt x="727725" y="323815"/>
                  <a:pt x="594163" y="369332"/>
                </a:cubicBezTo>
                <a:cubicBezTo>
                  <a:pt x="460601" y="414849"/>
                  <a:pt x="209646" y="328411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6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E38DFB-5DC7-FDFA-03BD-018E5378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32" y="643467"/>
            <a:ext cx="999293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E5336-B1BB-B986-BB10-2E717C7C739E}"/>
              </a:ext>
            </a:extLst>
          </p:cNvPr>
          <p:cNvSpPr txBox="1"/>
          <p:nvPr/>
        </p:nvSpPr>
        <p:spPr>
          <a:xfrm>
            <a:off x="5195753" y="208781"/>
            <a:ext cx="1800493" cy="369332"/>
          </a:xfrm>
          <a:custGeom>
            <a:avLst/>
            <a:gdLst>
              <a:gd name="connsiteX0" fmla="*/ 0 w 1800493"/>
              <a:gd name="connsiteY0" fmla="*/ 0 h 369332"/>
              <a:gd name="connsiteX1" fmla="*/ 450123 w 1800493"/>
              <a:gd name="connsiteY1" fmla="*/ 0 h 369332"/>
              <a:gd name="connsiteX2" fmla="*/ 882242 w 1800493"/>
              <a:gd name="connsiteY2" fmla="*/ 0 h 369332"/>
              <a:gd name="connsiteX3" fmla="*/ 1350370 w 1800493"/>
              <a:gd name="connsiteY3" fmla="*/ 0 h 369332"/>
              <a:gd name="connsiteX4" fmla="*/ 1800493 w 1800493"/>
              <a:gd name="connsiteY4" fmla="*/ 0 h 369332"/>
              <a:gd name="connsiteX5" fmla="*/ 1800493 w 1800493"/>
              <a:gd name="connsiteY5" fmla="*/ 369332 h 369332"/>
              <a:gd name="connsiteX6" fmla="*/ 1404385 w 1800493"/>
              <a:gd name="connsiteY6" fmla="*/ 369332 h 369332"/>
              <a:gd name="connsiteX7" fmla="*/ 1008276 w 1800493"/>
              <a:gd name="connsiteY7" fmla="*/ 369332 h 369332"/>
              <a:gd name="connsiteX8" fmla="*/ 594163 w 1800493"/>
              <a:gd name="connsiteY8" fmla="*/ 369332 h 369332"/>
              <a:gd name="connsiteX9" fmla="*/ 0 w 1800493"/>
              <a:gd name="connsiteY9" fmla="*/ 369332 h 369332"/>
              <a:gd name="connsiteX10" fmla="*/ 0 w 180049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493" h="369332" extrusionOk="0">
                <a:moveTo>
                  <a:pt x="0" y="0"/>
                </a:moveTo>
                <a:cubicBezTo>
                  <a:pt x="151344" y="-2905"/>
                  <a:pt x="332290" y="25766"/>
                  <a:pt x="450123" y="0"/>
                </a:cubicBezTo>
                <a:cubicBezTo>
                  <a:pt x="567956" y="-25766"/>
                  <a:pt x="666984" y="1719"/>
                  <a:pt x="882242" y="0"/>
                </a:cubicBezTo>
                <a:cubicBezTo>
                  <a:pt x="1097500" y="-1719"/>
                  <a:pt x="1157274" y="30304"/>
                  <a:pt x="1350370" y="0"/>
                </a:cubicBezTo>
                <a:cubicBezTo>
                  <a:pt x="1543466" y="-30304"/>
                  <a:pt x="1606378" y="2829"/>
                  <a:pt x="1800493" y="0"/>
                </a:cubicBezTo>
                <a:cubicBezTo>
                  <a:pt x="1802574" y="171433"/>
                  <a:pt x="1788667" y="227127"/>
                  <a:pt x="1800493" y="369332"/>
                </a:cubicBezTo>
                <a:cubicBezTo>
                  <a:pt x="1628669" y="376849"/>
                  <a:pt x="1550347" y="357926"/>
                  <a:pt x="1404385" y="369332"/>
                </a:cubicBezTo>
                <a:cubicBezTo>
                  <a:pt x="1258423" y="380738"/>
                  <a:pt x="1202197" y="349244"/>
                  <a:pt x="1008276" y="369332"/>
                </a:cubicBezTo>
                <a:cubicBezTo>
                  <a:pt x="814355" y="389420"/>
                  <a:pt x="727725" y="323815"/>
                  <a:pt x="594163" y="369332"/>
                </a:cubicBezTo>
                <a:cubicBezTo>
                  <a:pt x="460601" y="414849"/>
                  <a:pt x="209646" y="328411"/>
                  <a:pt x="0" y="369332"/>
                </a:cubicBezTo>
                <a:cubicBezTo>
                  <a:pt x="-16246" y="196397"/>
                  <a:pt x="27807" y="1052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Упражнение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57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62</Words>
  <Application>Microsoft Office PowerPoint</Application>
  <PresentationFormat>Широкоэкранный</PresentationFormat>
  <Paragraphs>30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Cascadia Code</vt:lpstr>
      <vt:lpstr>Тема Office</vt:lpstr>
      <vt:lpstr>Print()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If-elif-else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for and while</vt:lpstr>
      <vt:lpstr>Презентация PowerPoint</vt:lpstr>
      <vt:lpstr>Презентация PowerPoint</vt:lpstr>
      <vt:lpstr>Презентация PowerPoint</vt:lpstr>
      <vt:lpstr>def and files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Print()</dc:title>
  <dc:creator>Анна Борздун</dc:creator>
  <cp:lastModifiedBy>Анна Борздун</cp:lastModifiedBy>
  <cp:revision>2</cp:revision>
  <dcterms:created xsi:type="dcterms:W3CDTF">2023-07-05T08:55:01Z</dcterms:created>
  <dcterms:modified xsi:type="dcterms:W3CDTF">2023-07-07T06:49:39Z</dcterms:modified>
</cp:coreProperties>
</file>