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73E45-86EC-4EAB-BAB3-63CAB6A085A8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416E9ACF-66C7-4BC8-A397-E5141E6AA0A9}">
      <dgm:prSet/>
      <dgm:spPr/>
      <dgm:t>
        <a:bodyPr/>
        <a:lstStyle/>
        <a:p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1. np.array():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numpy.</a:t>
          </a:r>
        </a:p>
      </dgm:t>
    </dgm:pt>
    <dgm:pt modelId="{37579DC6-10F5-4DDC-8D49-7DAD4BBCAB0E}" type="parTrans" cxnId="{2F5F7200-4EA3-41EE-8D4C-67F0CAE49F9D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B3FB3D44-50AF-4F0D-A27C-BD9286D097D1}" type="sibTrans" cxnId="{2F5F7200-4EA3-41EE-8D4C-67F0CAE49F9D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F7BDD81A-0F25-4E8D-A37B-2C6F82B0116D}">
      <dgm:prSet/>
      <dgm:spPr/>
      <dgm:t>
        <a:bodyPr/>
        <a:lstStyle/>
        <a:p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2. np.zeros():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из нулей.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1110724-28FC-4FE0-BB48-69B0E4673987}" type="parTrans" cxnId="{3C5CA926-9223-4D69-B6C7-6824C982DE0F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A7418ADE-0125-4237-8846-F0CE974A7AED}" type="sibTrans" cxnId="{3C5CA926-9223-4D69-B6C7-6824C982DE0F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ACC48F1-696B-43F9-9799-64AEB228000A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3.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np.ones():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из единиц.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B3C0FE4-8B7C-46A3-AC4B-A4E49AD80C13}" type="parTrans" cxnId="{F0FBC246-950B-4938-9A1D-138F86337F82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B3356521-063F-4462-9D0C-65F7AE95ECD2}" type="sibTrans" cxnId="{F0FBC246-950B-4938-9A1D-138F86337F82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BCA970CD-DB55-46D7-96EA-6DE1DDA4AA09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4.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np.empty():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Создает пустой массив.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5F86953-7DB9-4E83-8448-3E1B592DBEEC}" type="parTrans" cxnId="{E07CE779-0598-45EF-885B-85A5A52953F7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0449B57-7AC8-4B12-AB52-DD05432120DE}" type="sibTrans" cxnId="{E07CE779-0598-45EF-885B-85A5A52953F7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723EF23-AF96-421C-9DB4-B101D97F2B75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5.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np.arange():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последовательных чисел.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8C0C2D52-5D6C-4836-A74C-E83567A5ABFC}" type="parTrans" cxnId="{292011FC-CFE4-4B53-9703-6F688ECB87D8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EBCDFA7-7B44-4998-BD70-12D0B4941D1E}" type="sibTrans" cxnId="{292011FC-CFE4-4B53-9703-6F688ECB87D8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58F6F61-8AB9-4741-97A3-6D7D4066D9A7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6.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np.linspace():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Создает равномерно распределенный массив.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8B271205-AAB4-4FF9-9ADE-D1EE6C286C27}" type="parTrans" cxnId="{A45C8235-F119-471D-9F45-C0D0983B1F1C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658483C-7867-44E7-8368-7F34147AC531}" type="sibTrans" cxnId="{A45C8235-F119-471D-9F45-C0D0983B1F1C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456478C-398C-42C1-B766-83A6948E11B3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7.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np.reshape():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Изменяет форму массива.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3A5471DA-D55C-4711-990C-7E8E919EA0D4}" type="parTrans" cxnId="{8541DAB1-F0E0-400B-A9BB-102A524E961A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F724E88C-A778-4153-B508-6F9C3F2AE7EA}" type="sibTrans" cxnId="{8541DAB1-F0E0-400B-A9BB-102A524E961A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5B1DD565-B4A6-40F5-8561-A54DF24DAA13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8.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np.transpose():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Транспонирует массив.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75C2F710-7F96-4F12-9469-AD9D5BD085EC}" type="parTrans" cxnId="{096308FC-4506-4830-BE72-10EF5C725DB4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176776E-8E8C-4289-BCD5-673AAC5A6B66}" type="sibTrans" cxnId="{096308FC-4506-4830-BE72-10EF5C725DB4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0BAFFBC-870D-4517-BC04-7607D488406E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9.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np.concatenate():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Объединяет несколько массивов.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708A617-6603-4C3F-81BD-C8A17FD13F5E}" type="parTrans" cxnId="{6591CC8F-2FB0-4D3B-BBDA-158B666A840F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E33CD66-C263-4DF4-BC75-71EB67F85123}" type="sibTrans" cxnId="{6591CC8F-2FB0-4D3B-BBDA-158B666A840F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D48456B3-D398-4738-82C6-E93913918A00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10. </a:t>
          </a:r>
          <a:r>
            <a:rPr lang="en-US">
              <a:latin typeface="Cascadia Code" panose="020B0609020000020004" pitchFamily="49" charset="0"/>
              <a:cs typeface="Cascadia Code" panose="020B0609020000020004" pitchFamily="49" charset="0"/>
            </a:rPr>
            <a:t>np.split(): </a:t>
          </a:r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Разделяет массив на несколько подмассивов.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5C9DFC84-1CBE-4249-ABFB-6A15B5EC8CF7}" type="parTrans" cxnId="{32A63780-FADF-42FB-A9C7-470EACE3E4CA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19BEB254-8295-433F-ABDA-97E30A3D0BB0}" type="sibTrans" cxnId="{32A63780-FADF-42FB-A9C7-470EACE3E4CA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F63F646E-62E6-4A34-AED6-2B12FE22430C}" type="pres">
      <dgm:prSet presAssocID="{30E73E45-86EC-4EAB-BAB3-63CAB6A085A8}" presName="vert0" presStyleCnt="0">
        <dgm:presLayoutVars>
          <dgm:dir/>
          <dgm:animOne val="branch"/>
          <dgm:animLvl val="lvl"/>
        </dgm:presLayoutVars>
      </dgm:prSet>
      <dgm:spPr/>
    </dgm:pt>
    <dgm:pt modelId="{33EC069E-93E5-4C75-A682-34A736510D66}" type="pres">
      <dgm:prSet presAssocID="{416E9ACF-66C7-4BC8-A397-E5141E6AA0A9}" presName="thickLine" presStyleLbl="alignNode1" presStyleIdx="0" presStyleCnt="10"/>
      <dgm:spPr/>
    </dgm:pt>
    <dgm:pt modelId="{D78B6696-F682-40E1-9A0C-096E0FD55D8F}" type="pres">
      <dgm:prSet presAssocID="{416E9ACF-66C7-4BC8-A397-E5141E6AA0A9}" presName="horz1" presStyleCnt="0"/>
      <dgm:spPr/>
    </dgm:pt>
    <dgm:pt modelId="{A5455558-20BF-490C-BD0F-A1B486CD0E05}" type="pres">
      <dgm:prSet presAssocID="{416E9ACF-66C7-4BC8-A397-E5141E6AA0A9}" presName="tx1" presStyleLbl="revTx" presStyleIdx="0" presStyleCnt="10"/>
      <dgm:spPr/>
    </dgm:pt>
    <dgm:pt modelId="{1A54DA69-B466-4F95-B207-2C532C6B2637}" type="pres">
      <dgm:prSet presAssocID="{416E9ACF-66C7-4BC8-A397-E5141E6AA0A9}" presName="vert1" presStyleCnt="0"/>
      <dgm:spPr/>
    </dgm:pt>
    <dgm:pt modelId="{64EEEA7E-742D-464C-BF84-5CC9ACCA7F25}" type="pres">
      <dgm:prSet presAssocID="{F7BDD81A-0F25-4E8D-A37B-2C6F82B0116D}" presName="thickLine" presStyleLbl="alignNode1" presStyleIdx="1" presStyleCnt="10"/>
      <dgm:spPr/>
    </dgm:pt>
    <dgm:pt modelId="{6C4FBC0E-954A-4464-BD2D-73C131DF05EC}" type="pres">
      <dgm:prSet presAssocID="{F7BDD81A-0F25-4E8D-A37B-2C6F82B0116D}" presName="horz1" presStyleCnt="0"/>
      <dgm:spPr/>
    </dgm:pt>
    <dgm:pt modelId="{D5C3254B-DD44-42D2-AD4E-9744DE41F8EC}" type="pres">
      <dgm:prSet presAssocID="{F7BDD81A-0F25-4E8D-A37B-2C6F82B0116D}" presName="tx1" presStyleLbl="revTx" presStyleIdx="1" presStyleCnt="10"/>
      <dgm:spPr/>
    </dgm:pt>
    <dgm:pt modelId="{F2C593BC-3AC4-4B9A-B886-81FE3B39CDC7}" type="pres">
      <dgm:prSet presAssocID="{F7BDD81A-0F25-4E8D-A37B-2C6F82B0116D}" presName="vert1" presStyleCnt="0"/>
      <dgm:spPr/>
    </dgm:pt>
    <dgm:pt modelId="{9971FC6E-BA26-4575-B66B-2D73AF18C94C}" type="pres">
      <dgm:prSet presAssocID="{2ACC48F1-696B-43F9-9799-64AEB228000A}" presName="thickLine" presStyleLbl="alignNode1" presStyleIdx="2" presStyleCnt="10"/>
      <dgm:spPr/>
    </dgm:pt>
    <dgm:pt modelId="{755881B5-E479-4AC8-9B8F-B9CC753177D9}" type="pres">
      <dgm:prSet presAssocID="{2ACC48F1-696B-43F9-9799-64AEB228000A}" presName="horz1" presStyleCnt="0"/>
      <dgm:spPr/>
    </dgm:pt>
    <dgm:pt modelId="{268479D9-B668-48E8-B931-12C6B54BBB59}" type="pres">
      <dgm:prSet presAssocID="{2ACC48F1-696B-43F9-9799-64AEB228000A}" presName="tx1" presStyleLbl="revTx" presStyleIdx="2" presStyleCnt="10"/>
      <dgm:spPr/>
    </dgm:pt>
    <dgm:pt modelId="{D637814C-89DA-448F-9F18-E402C66D934E}" type="pres">
      <dgm:prSet presAssocID="{2ACC48F1-696B-43F9-9799-64AEB228000A}" presName="vert1" presStyleCnt="0"/>
      <dgm:spPr/>
    </dgm:pt>
    <dgm:pt modelId="{9ADC3E98-77BA-4BAF-A68F-3AFB34DDD00F}" type="pres">
      <dgm:prSet presAssocID="{BCA970CD-DB55-46D7-96EA-6DE1DDA4AA09}" presName="thickLine" presStyleLbl="alignNode1" presStyleIdx="3" presStyleCnt="10"/>
      <dgm:spPr/>
    </dgm:pt>
    <dgm:pt modelId="{CAE735D2-343A-4B4F-B383-60EEB98389B0}" type="pres">
      <dgm:prSet presAssocID="{BCA970CD-DB55-46D7-96EA-6DE1DDA4AA09}" presName="horz1" presStyleCnt="0"/>
      <dgm:spPr/>
    </dgm:pt>
    <dgm:pt modelId="{5D3A4A13-4462-412A-8488-4B57E386E0A6}" type="pres">
      <dgm:prSet presAssocID="{BCA970CD-DB55-46D7-96EA-6DE1DDA4AA09}" presName="tx1" presStyleLbl="revTx" presStyleIdx="3" presStyleCnt="10"/>
      <dgm:spPr/>
    </dgm:pt>
    <dgm:pt modelId="{D63B23F2-36E8-423D-9BBA-4F15AD5DAA8D}" type="pres">
      <dgm:prSet presAssocID="{BCA970CD-DB55-46D7-96EA-6DE1DDA4AA09}" presName="vert1" presStyleCnt="0"/>
      <dgm:spPr/>
    </dgm:pt>
    <dgm:pt modelId="{025EF30A-53E4-46DB-8FE6-6EFE205E8F13}" type="pres">
      <dgm:prSet presAssocID="{6723EF23-AF96-421C-9DB4-B101D97F2B75}" presName="thickLine" presStyleLbl="alignNode1" presStyleIdx="4" presStyleCnt="10"/>
      <dgm:spPr/>
    </dgm:pt>
    <dgm:pt modelId="{7D409F07-2C46-48AE-8515-763AC08472E5}" type="pres">
      <dgm:prSet presAssocID="{6723EF23-AF96-421C-9DB4-B101D97F2B75}" presName="horz1" presStyleCnt="0"/>
      <dgm:spPr/>
    </dgm:pt>
    <dgm:pt modelId="{1CE89DA7-710D-4289-AA3F-3CDE701A26C6}" type="pres">
      <dgm:prSet presAssocID="{6723EF23-AF96-421C-9DB4-B101D97F2B75}" presName="tx1" presStyleLbl="revTx" presStyleIdx="4" presStyleCnt="10"/>
      <dgm:spPr/>
    </dgm:pt>
    <dgm:pt modelId="{444956E9-4512-4640-9524-A2B7B14B3E8D}" type="pres">
      <dgm:prSet presAssocID="{6723EF23-AF96-421C-9DB4-B101D97F2B75}" presName="vert1" presStyleCnt="0"/>
      <dgm:spPr/>
    </dgm:pt>
    <dgm:pt modelId="{24BE6062-795B-4DA2-8B30-7FDF73E29F65}" type="pres">
      <dgm:prSet presAssocID="{C58F6F61-8AB9-4741-97A3-6D7D4066D9A7}" presName="thickLine" presStyleLbl="alignNode1" presStyleIdx="5" presStyleCnt="10"/>
      <dgm:spPr/>
    </dgm:pt>
    <dgm:pt modelId="{F3569D4E-DE76-48D6-AA01-224966211A1B}" type="pres">
      <dgm:prSet presAssocID="{C58F6F61-8AB9-4741-97A3-6D7D4066D9A7}" presName="horz1" presStyleCnt="0"/>
      <dgm:spPr/>
    </dgm:pt>
    <dgm:pt modelId="{D61C5D06-480A-48B8-BB04-A4909DB2B0B2}" type="pres">
      <dgm:prSet presAssocID="{C58F6F61-8AB9-4741-97A3-6D7D4066D9A7}" presName="tx1" presStyleLbl="revTx" presStyleIdx="5" presStyleCnt="10"/>
      <dgm:spPr/>
    </dgm:pt>
    <dgm:pt modelId="{786F1696-1EF3-409F-ACA0-0068790F3D52}" type="pres">
      <dgm:prSet presAssocID="{C58F6F61-8AB9-4741-97A3-6D7D4066D9A7}" presName="vert1" presStyleCnt="0"/>
      <dgm:spPr/>
    </dgm:pt>
    <dgm:pt modelId="{958A9278-C4F0-4FA0-BEBB-956C00D5266B}" type="pres">
      <dgm:prSet presAssocID="{0456478C-398C-42C1-B766-83A6948E11B3}" presName="thickLine" presStyleLbl="alignNode1" presStyleIdx="6" presStyleCnt="10"/>
      <dgm:spPr/>
    </dgm:pt>
    <dgm:pt modelId="{C3299955-6748-450B-8175-32191FADBE1C}" type="pres">
      <dgm:prSet presAssocID="{0456478C-398C-42C1-B766-83A6948E11B3}" presName="horz1" presStyleCnt="0"/>
      <dgm:spPr/>
    </dgm:pt>
    <dgm:pt modelId="{06E17F31-FE07-4D44-9BF4-D43DDDB64155}" type="pres">
      <dgm:prSet presAssocID="{0456478C-398C-42C1-B766-83A6948E11B3}" presName="tx1" presStyleLbl="revTx" presStyleIdx="6" presStyleCnt="10"/>
      <dgm:spPr/>
    </dgm:pt>
    <dgm:pt modelId="{6386AD75-5DAE-4AE8-9C64-BEF057F923B8}" type="pres">
      <dgm:prSet presAssocID="{0456478C-398C-42C1-B766-83A6948E11B3}" presName="vert1" presStyleCnt="0"/>
      <dgm:spPr/>
    </dgm:pt>
    <dgm:pt modelId="{A4CB12CC-05D7-4440-A630-AF3270EDF215}" type="pres">
      <dgm:prSet presAssocID="{5B1DD565-B4A6-40F5-8561-A54DF24DAA13}" presName="thickLine" presStyleLbl="alignNode1" presStyleIdx="7" presStyleCnt="10"/>
      <dgm:spPr/>
    </dgm:pt>
    <dgm:pt modelId="{4DE2DC35-A8F4-4194-8BEB-92D1C01126DB}" type="pres">
      <dgm:prSet presAssocID="{5B1DD565-B4A6-40F5-8561-A54DF24DAA13}" presName="horz1" presStyleCnt="0"/>
      <dgm:spPr/>
    </dgm:pt>
    <dgm:pt modelId="{E5CF48AE-1552-4495-9CC3-F4CC7E42C196}" type="pres">
      <dgm:prSet presAssocID="{5B1DD565-B4A6-40F5-8561-A54DF24DAA13}" presName="tx1" presStyleLbl="revTx" presStyleIdx="7" presStyleCnt="10"/>
      <dgm:spPr/>
    </dgm:pt>
    <dgm:pt modelId="{4AF63590-F44B-4477-9837-8BCB113D6C36}" type="pres">
      <dgm:prSet presAssocID="{5B1DD565-B4A6-40F5-8561-A54DF24DAA13}" presName="vert1" presStyleCnt="0"/>
      <dgm:spPr/>
    </dgm:pt>
    <dgm:pt modelId="{9EDA2AEB-992D-407E-89B3-CEC1D9D43DB5}" type="pres">
      <dgm:prSet presAssocID="{20BAFFBC-870D-4517-BC04-7607D488406E}" presName="thickLine" presStyleLbl="alignNode1" presStyleIdx="8" presStyleCnt="10"/>
      <dgm:spPr/>
    </dgm:pt>
    <dgm:pt modelId="{E713AAD0-65B0-43C1-8B34-B6D6DCF4C8BD}" type="pres">
      <dgm:prSet presAssocID="{20BAFFBC-870D-4517-BC04-7607D488406E}" presName="horz1" presStyleCnt="0"/>
      <dgm:spPr/>
    </dgm:pt>
    <dgm:pt modelId="{3C210571-7F7B-462B-9875-181C36CF9F9F}" type="pres">
      <dgm:prSet presAssocID="{20BAFFBC-870D-4517-BC04-7607D488406E}" presName="tx1" presStyleLbl="revTx" presStyleIdx="8" presStyleCnt="10"/>
      <dgm:spPr/>
    </dgm:pt>
    <dgm:pt modelId="{7125E5E7-A954-44A8-B3A3-B322CC998229}" type="pres">
      <dgm:prSet presAssocID="{20BAFFBC-870D-4517-BC04-7607D488406E}" presName="vert1" presStyleCnt="0"/>
      <dgm:spPr/>
    </dgm:pt>
    <dgm:pt modelId="{815F0B26-397B-4BAA-8640-E2D9BBBA3E4A}" type="pres">
      <dgm:prSet presAssocID="{D48456B3-D398-4738-82C6-E93913918A00}" presName="thickLine" presStyleLbl="alignNode1" presStyleIdx="9" presStyleCnt="10"/>
      <dgm:spPr/>
    </dgm:pt>
    <dgm:pt modelId="{00DC5DED-FA2A-49CA-AD6B-19089894AC59}" type="pres">
      <dgm:prSet presAssocID="{D48456B3-D398-4738-82C6-E93913918A00}" presName="horz1" presStyleCnt="0"/>
      <dgm:spPr/>
    </dgm:pt>
    <dgm:pt modelId="{17C0D431-736E-4287-9AFF-2C94EECFE8FD}" type="pres">
      <dgm:prSet presAssocID="{D48456B3-D398-4738-82C6-E93913918A00}" presName="tx1" presStyleLbl="revTx" presStyleIdx="9" presStyleCnt="10"/>
      <dgm:spPr/>
    </dgm:pt>
    <dgm:pt modelId="{8B85A99C-EC93-4666-B863-3B2D98ECAD32}" type="pres">
      <dgm:prSet presAssocID="{D48456B3-D398-4738-82C6-E93913918A00}" presName="vert1" presStyleCnt="0"/>
      <dgm:spPr/>
    </dgm:pt>
  </dgm:ptLst>
  <dgm:cxnLst>
    <dgm:cxn modelId="{2F5F7200-4EA3-41EE-8D4C-67F0CAE49F9D}" srcId="{30E73E45-86EC-4EAB-BAB3-63CAB6A085A8}" destId="{416E9ACF-66C7-4BC8-A397-E5141E6AA0A9}" srcOrd="0" destOrd="0" parTransId="{37579DC6-10F5-4DDC-8D49-7DAD4BBCAB0E}" sibTransId="{B3FB3D44-50AF-4F0D-A27C-BD9286D097D1}"/>
    <dgm:cxn modelId="{3C5CA926-9223-4D69-B6C7-6824C982DE0F}" srcId="{30E73E45-86EC-4EAB-BAB3-63CAB6A085A8}" destId="{F7BDD81A-0F25-4E8D-A37B-2C6F82B0116D}" srcOrd="1" destOrd="0" parTransId="{01110724-28FC-4FE0-BB48-69B0E4673987}" sibTransId="{A7418ADE-0125-4237-8846-F0CE974A7AED}"/>
    <dgm:cxn modelId="{A45C8235-F119-471D-9F45-C0D0983B1F1C}" srcId="{30E73E45-86EC-4EAB-BAB3-63CAB6A085A8}" destId="{C58F6F61-8AB9-4741-97A3-6D7D4066D9A7}" srcOrd="5" destOrd="0" parTransId="{8B271205-AAB4-4FF9-9ADE-D1EE6C286C27}" sibTransId="{6658483C-7867-44E7-8368-7F34147AC531}"/>
    <dgm:cxn modelId="{7F91A73C-2591-4418-8E66-6A3F560F97E0}" type="presOf" srcId="{30E73E45-86EC-4EAB-BAB3-63CAB6A085A8}" destId="{F63F646E-62E6-4A34-AED6-2B12FE22430C}" srcOrd="0" destOrd="0" presId="urn:microsoft.com/office/officeart/2008/layout/LinedList"/>
    <dgm:cxn modelId="{F0FBC246-950B-4938-9A1D-138F86337F82}" srcId="{30E73E45-86EC-4EAB-BAB3-63CAB6A085A8}" destId="{2ACC48F1-696B-43F9-9799-64AEB228000A}" srcOrd="2" destOrd="0" parTransId="{4B3C0FE4-8B7C-46A3-AC4B-A4E49AD80C13}" sibTransId="{B3356521-063F-4462-9D0C-65F7AE95ECD2}"/>
    <dgm:cxn modelId="{06472E69-195A-4ECA-9D1C-9A652D07FB62}" type="presOf" srcId="{F7BDD81A-0F25-4E8D-A37B-2C6F82B0116D}" destId="{D5C3254B-DD44-42D2-AD4E-9744DE41F8EC}" srcOrd="0" destOrd="0" presId="urn:microsoft.com/office/officeart/2008/layout/LinedList"/>
    <dgm:cxn modelId="{A023406F-77E7-4391-BFDF-05377BEB83DB}" type="presOf" srcId="{0456478C-398C-42C1-B766-83A6948E11B3}" destId="{06E17F31-FE07-4D44-9BF4-D43DDDB64155}" srcOrd="0" destOrd="0" presId="urn:microsoft.com/office/officeart/2008/layout/LinedList"/>
    <dgm:cxn modelId="{E07CE779-0598-45EF-885B-85A5A52953F7}" srcId="{30E73E45-86EC-4EAB-BAB3-63CAB6A085A8}" destId="{BCA970CD-DB55-46D7-96EA-6DE1DDA4AA09}" srcOrd="3" destOrd="0" parTransId="{45F86953-7DB9-4E83-8448-3E1B592DBEEC}" sibTransId="{40449B57-7AC8-4B12-AB52-DD05432120DE}"/>
    <dgm:cxn modelId="{32A63780-FADF-42FB-A9C7-470EACE3E4CA}" srcId="{30E73E45-86EC-4EAB-BAB3-63CAB6A085A8}" destId="{D48456B3-D398-4738-82C6-E93913918A00}" srcOrd="9" destOrd="0" parTransId="{5C9DFC84-1CBE-4249-ABFB-6A15B5EC8CF7}" sibTransId="{19BEB254-8295-433F-ABDA-97E30A3D0BB0}"/>
    <dgm:cxn modelId="{600A0686-18A4-45FB-A63B-C4B35E514C71}" type="presOf" srcId="{D48456B3-D398-4738-82C6-E93913918A00}" destId="{17C0D431-736E-4287-9AFF-2C94EECFE8FD}" srcOrd="0" destOrd="0" presId="urn:microsoft.com/office/officeart/2008/layout/LinedList"/>
    <dgm:cxn modelId="{6591CC8F-2FB0-4D3B-BBDA-158B666A840F}" srcId="{30E73E45-86EC-4EAB-BAB3-63CAB6A085A8}" destId="{20BAFFBC-870D-4517-BC04-7607D488406E}" srcOrd="8" destOrd="0" parTransId="{C708A617-6603-4C3F-81BD-C8A17FD13F5E}" sibTransId="{4E33CD66-C263-4DF4-BC75-71EB67F85123}"/>
    <dgm:cxn modelId="{8FB73495-8977-4115-A4F5-B94CD0541467}" type="presOf" srcId="{416E9ACF-66C7-4BC8-A397-E5141E6AA0A9}" destId="{A5455558-20BF-490C-BD0F-A1B486CD0E05}" srcOrd="0" destOrd="0" presId="urn:microsoft.com/office/officeart/2008/layout/LinedList"/>
    <dgm:cxn modelId="{7F52F89D-73E0-4BB0-85FA-7F7AFF2B2CC4}" type="presOf" srcId="{6723EF23-AF96-421C-9DB4-B101D97F2B75}" destId="{1CE89DA7-710D-4289-AA3F-3CDE701A26C6}" srcOrd="0" destOrd="0" presId="urn:microsoft.com/office/officeart/2008/layout/LinedList"/>
    <dgm:cxn modelId="{8541DAB1-F0E0-400B-A9BB-102A524E961A}" srcId="{30E73E45-86EC-4EAB-BAB3-63CAB6A085A8}" destId="{0456478C-398C-42C1-B766-83A6948E11B3}" srcOrd="6" destOrd="0" parTransId="{3A5471DA-D55C-4711-990C-7E8E919EA0D4}" sibTransId="{F724E88C-A778-4153-B508-6F9C3F2AE7EA}"/>
    <dgm:cxn modelId="{C37B12B2-69A2-4F78-9F9B-540FDBFA372F}" type="presOf" srcId="{2ACC48F1-696B-43F9-9799-64AEB228000A}" destId="{268479D9-B668-48E8-B931-12C6B54BBB59}" srcOrd="0" destOrd="0" presId="urn:microsoft.com/office/officeart/2008/layout/LinedList"/>
    <dgm:cxn modelId="{D39F3DD6-C0D8-44E1-BB14-C1154DAB423E}" type="presOf" srcId="{C58F6F61-8AB9-4741-97A3-6D7D4066D9A7}" destId="{D61C5D06-480A-48B8-BB04-A4909DB2B0B2}" srcOrd="0" destOrd="0" presId="urn:microsoft.com/office/officeart/2008/layout/LinedList"/>
    <dgm:cxn modelId="{D94367D6-E7AF-4B51-895D-110146F7AD0E}" type="presOf" srcId="{20BAFFBC-870D-4517-BC04-7607D488406E}" destId="{3C210571-7F7B-462B-9875-181C36CF9F9F}" srcOrd="0" destOrd="0" presId="urn:microsoft.com/office/officeart/2008/layout/LinedList"/>
    <dgm:cxn modelId="{FC9ACAD9-D50C-4404-9D62-792B01D4BE96}" type="presOf" srcId="{BCA970CD-DB55-46D7-96EA-6DE1DDA4AA09}" destId="{5D3A4A13-4462-412A-8488-4B57E386E0A6}" srcOrd="0" destOrd="0" presId="urn:microsoft.com/office/officeart/2008/layout/LinedList"/>
    <dgm:cxn modelId="{A21D2FDE-8651-49C8-A825-0ABDA3269ABA}" type="presOf" srcId="{5B1DD565-B4A6-40F5-8561-A54DF24DAA13}" destId="{E5CF48AE-1552-4495-9CC3-F4CC7E42C196}" srcOrd="0" destOrd="0" presId="urn:microsoft.com/office/officeart/2008/layout/LinedList"/>
    <dgm:cxn modelId="{096308FC-4506-4830-BE72-10EF5C725DB4}" srcId="{30E73E45-86EC-4EAB-BAB3-63CAB6A085A8}" destId="{5B1DD565-B4A6-40F5-8561-A54DF24DAA13}" srcOrd="7" destOrd="0" parTransId="{75C2F710-7F96-4F12-9469-AD9D5BD085EC}" sibTransId="{C176776E-8E8C-4289-BCD5-673AAC5A6B66}"/>
    <dgm:cxn modelId="{292011FC-CFE4-4B53-9703-6F688ECB87D8}" srcId="{30E73E45-86EC-4EAB-BAB3-63CAB6A085A8}" destId="{6723EF23-AF96-421C-9DB4-B101D97F2B75}" srcOrd="4" destOrd="0" parTransId="{8C0C2D52-5D6C-4836-A74C-E83567A5ABFC}" sibTransId="{CEBCDFA7-7B44-4998-BD70-12D0B4941D1E}"/>
    <dgm:cxn modelId="{37BD77C3-3B3F-4844-9F8F-62D6EA558A3D}" type="presParOf" srcId="{F63F646E-62E6-4A34-AED6-2B12FE22430C}" destId="{33EC069E-93E5-4C75-A682-34A736510D66}" srcOrd="0" destOrd="0" presId="urn:microsoft.com/office/officeart/2008/layout/LinedList"/>
    <dgm:cxn modelId="{BF09386E-882B-4B7C-994C-BB3968A19E59}" type="presParOf" srcId="{F63F646E-62E6-4A34-AED6-2B12FE22430C}" destId="{D78B6696-F682-40E1-9A0C-096E0FD55D8F}" srcOrd="1" destOrd="0" presId="urn:microsoft.com/office/officeart/2008/layout/LinedList"/>
    <dgm:cxn modelId="{CCBF458E-A471-4DA1-A758-DB79840C913F}" type="presParOf" srcId="{D78B6696-F682-40E1-9A0C-096E0FD55D8F}" destId="{A5455558-20BF-490C-BD0F-A1B486CD0E05}" srcOrd="0" destOrd="0" presId="urn:microsoft.com/office/officeart/2008/layout/LinedList"/>
    <dgm:cxn modelId="{A2AF42E2-2CD9-42C7-BCEB-52962CE31FE0}" type="presParOf" srcId="{D78B6696-F682-40E1-9A0C-096E0FD55D8F}" destId="{1A54DA69-B466-4F95-B207-2C532C6B2637}" srcOrd="1" destOrd="0" presId="urn:microsoft.com/office/officeart/2008/layout/LinedList"/>
    <dgm:cxn modelId="{BB91B58F-F169-432F-ACBB-7139E9BB4A2E}" type="presParOf" srcId="{F63F646E-62E6-4A34-AED6-2B12FE22430C}" destId="{64EEEA7E-742D-464C-BF84-5CC9ACCA7F25}" srcOrd="2" destOrd="0" presId="urn:microsoft.com/office/officeart/2008/layout/LinedList"/>
    <dgm:cxn modelId="{3671F21D-F8E8-41A1-97E2-80487C7536C2}" type="presParOf" srcId="{F63F646E-62E6-4A34-AED6-2B12FE22430C}" destId="{6C4FBC0E-954A-4464-BD2D-73C131DF05EC}" srcOrd="3" destOrd="0" presId="urn:microsoft.com/office/officeart/2008/layout/LinedList"/>
    <dgm:cxn modelId="{F5C5002A-842E-4DE0-B9D0-0DE2806E0F8B}" type="presParOf" srcId="{6C4FBC0E-954A-4464-BD2D-73C131DF05EC}" destId="{D5C3254B-DD44-42D2-AD4E-9744DE41F8EC}" srcOrd="0" destOrd="0" presId="urn:microsoft.com/office/officeart/2008/layout/LinedList"/>
    <dgm:cxn modelId="{81D0080F-2FC0-4029-9A4A-8998BD7B9601}" type="presParOf" srcId="{6C4FBC0E-954A-4464-BD2D-73C131DF05EC}" destId="{F2C593BC-3AC4-4B9A-B886-81FE3B39CDC7}" srcOrd="1" destOrd="0" presId="urn:microsoft.com/office/officeart/2008/layout/LinedList"/>
    <dgm:cxn modelId="{C107D84D-C28F-4F9E-B3E6-AD79771D5917}" type="presParOf" srcId="{F63F646E-62E6-4A34-AED6-2B12FE22430C}" destId="{9971FC6E-BA26-4575-B66B-2D73AF18C94C}" srcOrd="4" destOrd="0" presId="urn:microsoft.com/office/officeart/2008/layout/LinedList"/>
    <dgm:cxn modelId="{B11A3989-EB4A-4298-A557-9E5F8CD3AA8E}" type="presParOf" srcId="{F63F646E-62E6-4A34-AED6-2B12FE22430C}" destId="{755881B5-E479-4AC8-9B8F-B9CC753177D9}" srcOrd="5" destOrd="0" presId="urn:microsoft.com/office/officeart/2008/layout/LinedList"/>
    <dgm:cxn modelId="{7C9E6B0D-39A2-446F-B00C-93ADE8BBFCB6}" type="presParOf" srcId="{755881B5-E479-4AC8-9B8F-B9CC753177D9}" destId="{268479D9-B668-48E8-B931-12C6B54BBB59}" srcOrd="0" destOrd="0" presId="urn:microsoft.com/office/officeart/2008/layout/LinedList"/>
    <dgm:cxn modelId="{E2047DDC-1124-49DA-A083-5725706D60C7}" type="presParOf" srcId="{755881B5-E479-4AC8-9B8F-B9CC753177D9}" destId="{D637814C-89DA-448F-9F18-E402C66D934E}" srcOrd="1" destOrd="0" presId="urn:microsoft.com/office/officeart/2008/layout/LinedList"/>
    <dgm:cxn modelId="{47F7990E-5DA8-413B-9BC3-D59899A1B31A}" type="presParOf" srcId="{F63F646E-62E6-4A34-AED6-2B12FE22430C}" destId="{9ADC3E98-77BA-4BAF-A68F-3AFB34DDD00F}" srcOrd="6" destOrd="0" presId="urn:microsoft.com/office/officeart/2008/layout/LinedList"/>
    <dgm:cxn modelId="{28D70DCB-E06C-4747-9463-04AE61C378A3}" type="presParOf" srcId="{F63F646E-62E6-4A34-AED6-2B12FE22430C}" destId="{CAE735D2-343A-4B4F-B383-60EEB98389B0}" srcOrd="7" destOrd="0" presId="urn:microsoft.com/office/officeart/2008/layout/LinedList"/>
    <dgm:cxn modelId="{AAED0F21-52E7-4874-991D-DF3BBC236D8C}" type="presParOf" srcId="{CAE735D2-343A-4B4F-B383-60EEB98389B0}" destId="{5D3A4A13-4462-412A-8488-4B57E386E0A6}" srcOrd="0" destOrd="0" presId="urn:microsoft.com/office/officeart/2008/layout/LinedList"/>
    <dgm:cxn modelId="{B1F79E52-FA09-42B4-A10B-FDD41CC8ABA7}" type="presParOf" srcId="{CAE735D2-343A-4B4F-B383-60EEB98389B0}" destId="{D63B23F2-36E8-423D-9BBA-4F15AD5DAA8D}" srcOrd="1" destOrd="0" presId="urn:microsoft.com/office/officeart/2008/layout/LinedList"/>
    <dgm:cxn modelId="{3CAB3235-CA0C-4C6A-B78B-9A6436E79475}" type="presParOf" srcId="{F63F646E-62E6-4A34-AED6-2B12FE22430C}" destId="{025EF30A-53E4-46DB-8FE6-6EFE205E8F13}" srcOrd="8" destOrd="0" presId="urn:microsoft.com/office/officeart/2008/layout/LinedList"/>
    <dgm:cxn modelId="{EB82D268-A8CF-4FB8-AE3D-E379770DAB7D}" type="presParOf" srcId="{F63F646E-62E6-4A34-AED6-2B12FE22430C}" destId="{7D409F07-2C46-48AE-8515-763AC08472E5}" srcOrd="9" destOrd="0" presId="urn:microsoft.com/office/officeart/2008/layout/LinedList"/>
    <dgm:cxn modelId="{C4C5C5EB-914E-4E1A-A2F8-6FD790CEA132}" type="presParOf" srcId="{7D409F07-2C46-48AE-8515-763AC08472E5}" destId="{1CE89DA7-710D-4289-AA3F-3CDE701A26C6}" srcOrd="0" destOrd="0" presId="urn:microsoft.com/office/officeart/2008/layout/LinedList"/>
    <dgm:cxn modelId="{335EB9C2-CD38-420C-BC55-E261B751F58B}" type="presParOf" srcId="{7D409F07-2C46-48AE-8515-763AC08472E5}" destId="{444956E9-4512-4640-9524-A2B7B14B3E8D}" srcOrd="1" destOrd="0" presId="urn:microsoft.com/office/officeart/2008/layout/LinedList"/>
    <dgm:cxn modelId="{F00C3A89-71C9-47D9-8CF8-1F9E18806FFC}" type="presParOf" srcId="{F63F646E-62E6-4A34-AED6-2B12FE22430C}" destId="{24BE6062-795B-4DA2-8B30-7FDF73E29F65}" srcOrd="10" destOrd="0" presId="urn:microsoft.com/office/officeart/2008/layout/LinedList"/>
    <dgm:cxn modelId="{E160112F-48D8-4205-BAAB-E7E5DFA4CD5B}" type="presParOf" srcId="{F63F646E-62E6-4A34-AED6-2B12FE22430C}" destId="{F3569D4E-DE76-48D6-AA01-224966211A1B}" srcOrd="11" destOrd="0" presId="urn:microsoft.com/office/officeart/2008/layout/LinedList"/>
    <dgm:cxn modelId="{07A46F4B-4C77-465A-951F-E178F33104C5}" type="presParOf" srcId="{F3569D4E-DE76-48D6-AA01-224966211A1B}" destId="{D61C5D06-480A-48B8-BB04-A4909DB2B0B2}" srcOrd="0" destOrd="0" presId="urn:microsoft.com/office/officeart/2008/layout/LinedList"/>
    <dgm:cxn modelId="{99088A8B-E0D1-4ECF-AE46-12C0719E0596}" type="presParOf" srcId="{F3569D4E-DE76-48D6-AA01-224966211A1B}" destId="{786F1696-1EF3-409F-ACA0-0068790F3D52}" srcOrd="1" destOrd="0" presId="urn:microsoft.com/office/officeart/2008/layout/LinedList"/>
    <dgm:cxn modelId="{ADAC1F5D-EE62-4C02-94EC-69E7B36ADA55}" type="presParOf" srcId="{F63F646E-62E6-4A34-AED6-2B12FE22430C}" destId="{958A9278-C4F0-4FA0-BEBB-956C00D5266B}" srcOrd="12" destOrd="0" presId="urn:microsoft.com/office/officeart/2008/layout/LinedList"/>
    <dgm:cxn modelId="{8B694B99-7E7A-4172-A43E-99B8198584DF}" type="presParOf" srcId="{F63F646E-62E6-4A34-AED6-2B12FE22430C}" destId="{C3299955-6748-450B-8175-32191FADBE1C}" srcOrd="13" destOrd="0" presId="urn:microsoft.com/office/officeart/2008/layout/LinedList"/>
    <dgm:cxn modelId="{81659CEA-CEA8-4CC2-9793-EF995A2F6119}" type="presParOf" srcId="{C3299955-6748-450B-8175-32191FADBE1C}" destId="{06E17F31-FE07-4D44-9BF4-D43DDDB64155}" srcOrd="0" destOrd="0" presId="urn:microsoft.com/office/officeart/2008/layout/LinedList"/>
    <dgm:cxn modelId="{63AB2943-04C2-4B89-8CE6-FF334EEE70B9}" type="presParOf" srcId="{C3299955-6748-450B-8175-32191FADBE1C}" destId="{6386AD75-5DAE-4AE8-9C64-BEF057F923B8}" srcOrd="1" destOrd="0" presId="urn:microsoft.com/office/officeart/2008/layout/LinedList"/>
    <dgm:cxn modelId="{A0295996-95D1-4A5E-8E8A-2154D1427AB4}" type="presParOf" srcId="{F63F646E-62E6-4A34-AED6-2B12FE22430C}" destId="{A4CB12CC-05D7-4440-A630-AF3270EDF215}" srcOrd="14" destOrd="0" presId="urn:microsoft.com/office/officeart/2008/layout/LinedList"/>
    <dgm:cxn modelId="{7FEB60CB-C713-400D-AA84-F757AC6CF516}" type="presParOf" srcId="{F63F646E-62E6-4A34-AED6-2B12FE22430C}" destId="{4DE2DC35-A8F4-4194-8BEB-92D1C01126DB}" srcOrd="15" destOrd="0" presId="urn:microsoft.com/office/officeart/2008/layout/LinedList"/>
    <dgm:cxn modelId="{B30E12D6-E1C4-4A37-9D74-6F0DD00F0DD6}" type="presParOf" srcId="{4DE2DC35-A8F4-4194-8BEB-92D1C01126DB}" destId="{E5CF48AE-1552-4495-9CC3-F4CC7E42C196}" srcOrd="0" destOrd="0" presId="urn:microsoft.com/office/officeart/2008/layout/LinedList"/>
    <dgm:cxn modelId="{72F67CBE-CCF6-4B70-ACD6-159B77647AB8}" type="presParOf" srcId="{4DE2DC35-A8F4-4194-8BEB-92D1C01126DB}" destId="{4AF63590-F44B-4477-9837-8BCB113D6C36}" srcOrd="1" destOrd="0" presId="urn:microsoft.com/office/officeart/2008/layout/LinedList"/>
    <dgm:cxn modelId="{18F6B2DF-4EB9-476A-9AEC-5022EE4601EE}" type="presParOf" srcId="{F63F646E-62E6-4A34-AED6-2B12FE22430C}" destId="{9EDA2AEB-992D-407E-89B3-CEC1D9D43DB5}" srcOrd="16" destOrd="0" presId="urn:microsoft.com/office/officeart/2008/layout/LinedList"/>
    <dgm:cxn modelId="{61B029D6-6340-4EEA-9152-4529C47F05F7}" type="presParOf" srcId="{F63F646E-62E6-4A34-AED6-2B12FE22430C}" destId="{E713AAD0-65B0-43C1-8B34-B6D6DCF4C8BD}" srcOrd="17" destOrd="0" presId="urn:microsoft.com/office/officeart/2008/layout/LinedList"/>
    <dgm:cxn modelId="{79F3EBA4-246F-4CFA-8C97-5B5DCEC3C8AC}" type="presParOf" srcId="{E713AAD0-65B0-43C1-8B34-B6D6DCF4C8BD}" destId="{3C210571-7F7B-462B-9875-181C36CF9F9F}" srcOrd="0" destOrd="0" presId="urn:microsoft.com/office/officeart/2008/layout/LinedList"/>
    <dgm:cxn modelId="{F65E9210-EE78-4585-82A2-AE375A4537C6}" type="presParOf" srcId="{E713AAD0-65B0-43C1-8B34-B6D6DCF4C8BD}" destId="{7125E5E7-A954-44A8-B3A3-B322CC998229}" srcOrd="1" destOrd="0" presId="urn:microsoft.com/office/officeart/2008/layout/LinedList"/>
    <dgm:cxn modelId="{DCB685F3-E137-484C-A19B-C847C2F8627E}" type="presParOf" srcId="{F63F646E-62E6-4A34-AED6-2B12FE22430C}" destId="{815F0B26-397B-4BAA-8640-E2D9BBBA3E4A}" srcOrd="18" destOrd="0" presId="urn:microsoft.com/office/officeart/2008/layout/LinedList"/>
    <dgm:cxn modelId="{88B25C79-1318-40AC-84A9-C1F1B9CF4AB9}" type="presParOf" srcId="{F63F646E-62E6-4A34-AED6-2B12FE22430C}" destId="{00DC5DED-FA2A-49CA-AD6B-19089894AC59}" srcOrd="19" destOrd="0" presId="urn:microsoft.com/office/officeart/2008/layout/LinedList"/>
    <dgm:cxn modelId="{1FE14907-C326-4990-A093-9362854957B8}" type="presParOf" srcId="{00DC5DED-FA2A-49CA-AD6B-19089894AC59}" destId="{17C0D431-736E-4287-9AFF-2C94EECFE8FD}" srcOrd="0" destOrd="0" presId="urn:microsoft.com/office/officeart/2008/layout/LinedList"/>
    <dgm:cxn modelId="{C4B37249-DBA6-44B3-8C5C-54C57660CD6D}" type="presParOf" srcId="{00DC5DED-FA2A-49CA-AD6B-19089894AC59}" destId="{8B85A99C-EC93-4666-B863-3B2D98ECAD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FB537-048A-4DC8-B9C7-99EA4146B696}" type="doc">
      <dgm:prSet loTypeId="urn:microsoft.com/office/officeart/2008/layout/LinedList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30C315CF-1DF2-409D-8F4E-1E5A74BBF12F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11. np.max(): Возвращает максимальное значение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D228A242-CF62-4299-976D-3168367BE29E}" type="parTrans" cxnId="{B1E76B3D-F663-4B96-92EE-6799731F16DF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E279D5E4-DBC4-4A1F-9D7E-591117BC820F}" type="sibTrans" cxnId="{B1E76B3D-F663-4B96-92EE-6799731F16DF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D41B9F14-B197-4A31-8455-92DE44E3C129}">
      <dgm:prSet/>
      <dgm:spPr/>
      <dgm:t>
        <a:bodyPr/>
        <a:lstStyle/>
        <a:p>
          <a:r>
            <a:rPr lang="ru-RU" dirty="0">
              <a:latin typeface="Cascadia Code" panose="020B0609020000020004" pitchFamily="49" charset="0"/>
              <a:cs typeface="Cascadia Code" panose="020B0609020000020004" pitchFamily="49" charset="0"/>
            </a:rPr>
            <a:t>12. </a:t>
          </a:r>
          <a:r>
            <a:rPr lang="ru-RU" dirty="0" err="1">
              <a:latin typeface="Cascadia Code" panose="020B0609020000020004" pitchFamily="49" charset="0"/>
              <a:cs typeface="Cascadia Code" panose="020B0609020000020004" pitchFamily="49" charset="0"/>
            </a:rPr>
            <a:t>np.min</a:t>
          </a:r>
          <a:r>
            <a:rPr lang="ru-RU" dirty="0">
              <a:latin typeface="Cascadia Code" panose="020B0609020000020004" pitchFamily="49" charset="0"/>
              <a:cs typeface="Cascadia Code" panose="020B0609020000020004" pitchFamily="49" charset="0"/>
            </a:rPr>
            <a:t>(): Возвращает минимальное значение в массиве.</a:t>
          </a:r>
          <a:endParaRPr lang="en-US" dirty="0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E57D313B-8BD8-4D5B-B911-2F8B972F032F}" type="parTrans" cxnId="{94C9EB47-432B-46E0-8FDB-34071D42821E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34E2935D-D61B-43AA-9204-3989390D6506}" type="sibTrans" cxnId="{94C9EB47-432B-46E0-8FDB-34071D42821E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784C0D9C-DC1C-4746-A922-1E28E8DAF063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13. np.mean(): Возвращает среднее значение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D310ABA-04E4-4C57-B155-DC4F67682300}" type="parTrans" cxnId="{12AD7FBE-0E51-4BF1-A4E6-148D80A0D6F5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5C587064-484D-4210-AE6A-C1B6EE555533}" type="sibTrans" cxnId="{12AD7FBE-0E51-4BF1-A4E6-148D80A0D6F5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12C75767-6123-41D0-9F41-B5DD89847D07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14. np.median(): Возвращает медианное значение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B1C013B1-D873-431B-B117-098F4594BD6E}" type="parTrans" cxnId="{0B6D54D3-1208-4F9D-896F-15AB1C7F33D4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F5DEA08B-F642-46AB-A4B3-633B15478F55}" type="sibTrans" cxnId="{0B6D54D3-1208-4F9D-896F-15AB1C7F33D4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312477F-DBD7-4D07-BE36-438BBDE75402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15. np.std(): Возвращает стандартное отклонение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7CB1751-D64B-4C57-9354-168053BD8EEF}" type="parTrans" cxnId="{54B00CBA-95B2-4501-BA17-E2069314BF46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3213B122-19B7-45FA-BFD4-162E75E4882E}" type="sibTrans" cxnId="{54B00CBA-95B2-4501-BA17-E2069314BF46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8E916FFB-D354-4813-91CF-1348A2E8E3D5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16. np.sum(): Возвращает сумму элементов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31557F8E-D463-4E8B-829F-3083B74D1742}" type="parTrans" cxnId="{D8BC7BBB-932F-48F9-A618-B278BCDD6C9C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21201ED-90C2-4AB4-98EF-DA65314D27FC}" type="sibTrans" cxnId="{D8BC7BBB-932F-48F9-A618-B278BCDD6C9C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715ED61-39DC-4161-90E6-EFCF4D41ED22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17. np.prod(): Возвращает произведение элементов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F06937D-CD64-453C-8912-C29CE62E63BB}" type="parTrans" cxnId="{5E78703E-6B19-4AE8-932D-6AB29EA3C9C5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7195A55F-FCF8-47C9-A889-522A972AD893}" type="sibTrans" cxnId="{5E78703E-6B19-4AE8-932D-6AB29EA3C9C5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42753C3-9B15-47BD-9243-37CE23464D75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18. np.dot(): Выполняет матричное умножение двух массивов.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2F4A09E-3BDF-4053-AEFB-AB3AAE785D6C}" type="parTrans" cxnId="{AD36A77F-11E3-4536-8536-6003C281DA6A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9CCF204-A8BC-403B-A67F-5A7739DDE565}" type="sibTrans" cxnId="{AD36A77F-11E3-4536-8536-6003C281DA6A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360B5C1-7100-422A-A3B0-4C148BA1D452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19. np.sort(): Сортирует элементы массива по возрастанию.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FDBB307-260D-4E84-9864-29AF94E55D41}" type="parTrans" cxnId="{D9493A88-C7C9-4471-A830-02CCD7AA3380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887BE3FA-C60D-4EBC-92AF-E6D49D620E0C}" type="sibTrans" cxnId="{D9493A88-C7C9-4471-A830-02CCD7AA3380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BC48E901-8EDF-42A9-A288-3C3AC0D31BA1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20. np.unique(): Возвращает уникальные значения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8831226D-7D8D-441E-BE73-873A1D9400C9}" type="parTrans" cxnId="{91CB32B9-6F47-4809-BC42-B58EE5460056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11CC810D-CF3D-44FE-AA12-D1E3DA266CE4}" type="sibTrans" cxnId="{91CB32B9-6F47-4809-BC42-B58EE5460056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A9F05C63-7DEC-4B11-AFAB-907CAC9F9C72}" type="pres">
      <dgm:prSet presAssocID="{ABAFB537-048A-4DC8-B9C7-99EA4146B696}" presName="vert0" presStyleCnt="0">
        <dgm:presLayoutVars>
          <dgm:dir/>
          <dgm:animOne val="branch"/>
          <dgm:animLvl val="lvl"/>
        </dgm:presLayoutVars>
      </dgm:prSet>
      <dgm:spPr/>
    </dgm:pt>
    <dgm:pt modelId="{6B743647-5157-4442-A8BC-7E0A974577F3}" type="pres">
      <dgm:prSet presAssocID="{30C315CF-1DF2-409D-8F4E-1E5A74BBF12F}" presName="thickLine" presStyleLbl="alignNode1" presStyleIdx="0" presStyleCnt="10"/>
      <dgm:spPr/>
    </dgm:pt>
    <dgm:pt modelId="{1250C8A1-5845-4CF7-81BE-043CF149620D}" type="pres">
      <dgm:prSet presAssocID="{30C315CF-1DF2-409D-8F4E-1E5A74BBF12F}" presName="horz1" presStyleCnt="0"/>
      <dgm:spPr/>
    </dgm:pt>
    <dgm:pt modelId="{35F8563B-189B-460C-8807-8AF2389C3F98}" type="pres">
      <dgm:prSet presAssocID="{30C315CF-1DF2-409D-8F4E-1E5A74BBF12F}" presName="tx1" presStyleLbl="revTx" presStyleIdx="0" presStyleCnt="10"/>
      <dgm:spPr/>
    </dgm:pt>
    <dgm:pt modelId="{807CA577-4EE3-43E4-8CD1-2630130B2B95}" type="pres">
      <dgm:prSet presAssocID="{30C315CF-1DF2-409D-8F4E-1E5A74BBF12F}" presName="vert1" presStyleCnt="0"/>
      <dgm:spPr/>
    </dgm:pt>
    <dgm:pt modelId="{ADA945A1-2E5C-4801-AEC8-D7D6ACE5C0FB}" type="pres">
      <dgm:prSet presAssocID="{D41B9F14-B197-4A31-8455-92DE44E3C129}" presName="thickLine" presStyleLbl="alignNode1" presStyleIdx="1" presStyleCnt="10"/>
      <dgm:spPr/>
    </dgm:pt>
    <dgm:pt modelId="{39B62F39-80F6-4215-B178-0B962ADFC09C}" type="pres">
      <dgm:prSet presAssocID="{D41B9F14-B197-4A31-8455-92DE44E3C129}" presName="horz1" presStyleCnt="0"/>
      <dgm:spPr/>
    </dgm:pt>
    <dgm:pt modelId="{9E56CDF2-E58A-4C47-9551-9334E2A54F01}" type="pres">
      <dgm:prSet presAssocID="{D41B9F14-B197-4A31-8455-92DE44E3C129}" presName="tx1" presStyleLbl="revTx" presStyleIdx="1" presStyleCnt="10"/>
      <dgm:spPr/>
    </dgm:pt>
    <dgm:pt modelId="{D6C7394E-D36F-47AF-9D6E-9527EAD1CD3D}" type="pres">
      <dgm:prSet presAssocID="{D41B9F14-B197-4A31-8455-92DE44E3C129}" presName="vert1" presStyleCnt="0"/>
      <dgm:spPr/>
    </dgm:pt>
    <dgm:pt modelId="{3E1495F7-A354-487F-B65C-198B018F7010}" type="pres">
      <dgm:prSet presAssocID="{784C0D9C-DC1C-4746-A922-1E28E8DAF063}" presName="thickLine" presStyleLbl="alignNode1" presStyleIdx="2" presStyleCnt="10"/>
      <dgm:spPr/>
    </dgm:pt>
    <dgm:pt modelId="{22C1E689-A947-4E76-9077-45BC13851B96}" type="pres">
      <dgm:prSet presAssocID="{784C0D9C-DC1C-4746-A922-1E28E8DAF063}" presName="horz1" presStyleCnt="0"/>
      <dgm:spPr/>
    </dgm:pt>
    <dgm:pt modelId="{D76B668A-884F-4E53-A7FB-45D023737100}" type="pres">
      <dgm:prSet presAssocID="{784C0D9C-DC1C-4746-A922-1E28E8DAF063}" presName="tx1" presStyleLbl="revTx" presStyleIdx="2" presStyleCnt="10"/>
      <dgm:spPr/>
    </dgm:pt>
    <dgm:pt modelId="{EB3AE9F6-5B17-4A2C-8911-8980AA1F5904}" type="pres">
      <dgm:prSet presAssocID="{784C0D9C-DC1C-4746-A922-1E28E8DAF063}" presName="vert1" presStyleCnt="0"/>
      <dgm:spPr/>
    </dgm:pt>
    <dgm:pt modelId="{10740B5D-CA29-43DF-80DD-BCE08AFCD68B}" type="pres">
      <dgm:prSet presAssocID="{12C75767-6123-41D0-9F41-B5DD89847D07}" presName="thickLine" presStyleLbl="alignNode1" presStyleIdx="3" presStyleCnt="10"/>
      <dgm:spPr/>
    </dgm:pt>
    <dgm:pt modelId="{5A5D64F4-26C6-4BC5-9495-693D6505BE7C}" type="pres">
      <dgm:prSet presAssocID="{12C75767-6123-41D0-9F41-B5DD89847D07}" presName="horz1" presStyleCnt="0"/>
      <dgm:spPr/>
    </dgm:pt>
    <dgm:pt modelId="{8D33C990-4680-4669-8555-7DA44DAA1C5B}" type="pres">
      <dgm:prSet presAssocID="{12C75767-6123-41D0-9F41-B5DD89847D07}" presName="tx1" presStyleLbl="revTx" presStyleIdx="3" presStyleCnt="10"/>
      <dgm:spPr/>
    </dgm:pt>
    <dgm:pt modelId="{AD50F745-1954-4836-B039-23E249AFD321}" type="pres">
      <dgm:prSet presAssocID="{12C75767-6123-41D0-9F41-B5DD89847D07}" presName="vert1" presStyleCnt="0"/>
      <dgm:spPr/>
    </dgm:pt>
    <dgm:pt modelId="{F76FFE28-3FEA-4356-AAF0-729F28DCCC8C}" type="pres">
      <dgm:prSet presAssocID="{2312477F-DBD7-4D07-BE36-438BBDE75402}" presName="thickLine" presStyleLbl="alignNode1" presStyleIdx="4" presStyleCnt="10"/>
      <dgm:spPr/>
    </dgm:pt>
    <dgm:pt modelId="{5DFBB896-9B25-4380-A5CA-2ECE071C84C9}" type="pres">
      <dgm:prSet presAssocID="{2312477F-DBD7-4D07-BE36-438BBDE75402}" presName="horz1" presStyleCnt="0"/>
      <dgm:spPr/>
    </dgm:pt>
    <dgm:pt modelId="{5C6DEC7C-06E1-4D88-9563-FF2AAA708B42}" type="pres">
      <dgm:prSet presAssocID="{2312477F-DBD7-4D07-BE36-438BBDE75402}" presName="tx1" presStyleLbl="revTx" presStyleIdx="4" presStyleCnt="10"/>
      <dgm:spPr/>
    </dgm:pt>
    <dgm:pt modelId="{9E107A34-85B3-492B-8B3C-7F19928B5749}" type="pres">
      <dgm:prSet presAssocID="{2312477F-DBD7-4D07-BE36-438BBDE75402}" presName="vert1" presStyleCnt="0"/>
      <dgm:spPr/>
    </dgm:pt>
    <dgm:pt modelId="{DED08CFF-B94C-41B3-A21C-E5888BD8F3B4}" type="pres">
      <dgm:prSet presAssocID="{8E916FFB-D354-4813-91CF-1348A2E8E3D5}" presName="thickLine" presStyleLbl="alignNode1" presStyleIdx="5" presStyleCnt="10"/>
      <dgm:spPr/>
    </dgm:pt>
    <dgm:pt modelId="{43955AC7-AF5B-4B56-AC01-0F1262248698}" type="pres">
      <dgm:prSet presAssocID="{8E916FFB-D354-4813-91CF-1348A2E8E3D5}" presName="horz1" presStyleCnt="0"/>
      <dgm:spPr/>
    </dgm:pt>
    <dgm:pt modelId="{EF1E428C-FDD2-406A-BE3B-9632EF8C702E}" type="pres">
      <dgm:prSet presAssocID="{8E916FFB-D354-4813-91CF-1348A2E8E3D5}" presName="tx1" presStyleLbl="revTx" presStyleIdx="5" presStyleCnt="10"/>
      <dgm:spPr/>
    </dgm:pt>
    <dgm:pt modelId="{E99B5D5E-9EA1-4CC5-9879-26559A9C9192}" type="pres">
      <dgm:prSet presAssocID="{8E916FFB-D354-4813-91CF-1348A2E8E3D5}" presName="vert1" presStyleCnt="0"/>
      <dgm:spPr/>
    </dgm:pt>
    <dgm:pt modelId="{58E0A772-F716-4649-B0C3-8CA3CB37E0DD}" type="pres">
      <dgm:prSet presAssocID="{4715ED61-39DC-4161-90E6-EFCF4D41ED22}" presName="thickLine" presStyleLbl="alignNode1" presStyleIdx="6" presStyleCnt="10"/>
      <dgm:spPr/>
    </dgm:pt>
    <dgm:pt modelId="{9F825A45-8A35-4A3F-B687-FD271F1A997F}" type="pres">
      <dgm:prSet presAssocID="{4715ED61-39DC-4161-90E6-EFCF4D41ED22}" presName="horz1" presStyleCnt="0"/>
      <dgm:spPr/>
    </dgm:pt>
    <dgm:pt modelId="{016FFA27-560A-4EFA-BCEC-5BCC712C9837}" type="pres">
      <dgm:prSet presAssocID="{4715ED61-39DC-4161-90E6-EFCF4D41ED22}" presName="tx1" presStyleLbl="revTx" presStyleIdx="6" presStyleCnt="10"/>
      <dgm:spPr/>
    </dgm:pt>
    <dgm:pt modelId="{7EB80DE7-F081-4175-8EC9-6B9F66A13BAF}" type="pres">
      <dgm:prSet presAssocID="{4715ED61-39DC-4161-90E6-EFCF4D41ED22}" presName="vert1" presStyleCnt="0"/>
      <dgm:spPr/>
    </dgm:pt>
    <dgm:pt modelId="{3B86648B-0ECA-475A-BCAC-8BF57692BA3F}" type="pres">
      <dgm:prSet presAssocID="{042753C3-9B15-47BD-9243-37CE23464D75}" presName="thickLine" presStyleLbl="alignNode1" presStyleIdx="7" presStyleCnt="10"/>
      <dgm:spPr/>
    </dgm:pt>
    <dgm:pt modelId="{8CDD2AA7-A062-4073-83E9-F59546715534}" type="pres">
      <dgm:prSet presAssocID="{042753C3-9B15-47BD-9243-37CE23464D75}" presName="horz1" presStyleCnt="0"/>
      <dgm:spPr/>
    </dgm:pt>
    <dgm:pt modelId="{7D015E5E-A7A6-4F5A-8FEF-FC6C6EECD109}" type="pres">
      <dgm:prSet presAssocID="{042753C3-9B15-47BD-9243-37CE23464D75}" presName="tx1" presStyleLbl="revTx" presStyleIdx="7" presStyleCnt="10"/>
      <dgm:spPr/>
    </dgm:pt>
    <dgm:pt modelId="{B3E29EFF-0564-45B7-99B4-DD6A00512BAC}" type="pres">
      <dgm:prSet presAssocID="{042753C3-9B15-47BD-9243-37CE23464D75}" presName="vert1" presStyleCnt="0"/>
      <dgm:spPr/>
    </dgm:pt>
    <dgm:pt modelId="{C8A378E6-55E2-4A62-A891-E27DCEFDBEF4}" type="pres">
      <dgm:prSet presAssocID="{2360B5C1-7100-422A-A3B0-4C148BA1D452}" presName="thickLine" presStyleLbl="alignNode1" presStyleIdx="8" presStyleCnt="10"/>
      <dgm:spPr/>
    </dgm:pt>
    <dgm:pt modelId="{959F140F-1997-4EA5-8A83-A7C10C7F9641}" type="pres">
      <dgm:prSet presAssocID="{2360B5C1-7100-422A-A3B0-4C148BA1D452}" presName="horz1" presStyleCnt="0"/>
      <dgm:spPr/>
    </dgm:pt>
    <dgm:pt modelId="{AD220964-CE7F-47CE-BAC2-EECD0315349F}" type="pres">
      <dgm:prSet presAssocID="{2360B5C1-7100-422A-A3B0-4C148BA1D452}" presName="tx1" presStyleLbl="revTx" presStyleIdx="8" presStyleCnt="10"/>
      <dgm:spPr/>
    </dgm:pt>
    <dgm:pt modelId="{CB2C1287-CC6B-4D3C-B443-E86764A5E961}" type="pres">
      <dgm:prSet presAssocID="{2360B5C1-7100-422A-A3B0-4C148BA1D452}" presName="vert1" presStyleCnt="0"/>
      <dgm:spPr/>
    </dgm:pt>
    <dgm:pt modelId="{00BEF608-758A-43C4-A9FE-06DBAFFF22F1}" type="pres">
      <dgm:prSet presAssocID="{BC48E901-8EDF-42A9-A288-3C3AC0D31BA1}" presName="thickLine" presStyleLbl="alignNode1" presStyleIdx="9" presStyleCnt="10"/>
      <dgm:spPr/>
    </dgm:pt>
    <dgm:pt modelId="{5359BAB2-5EB1-45A5-970B-165EBCC5A97D}" type="pres">
      <dgm:prSet presAssocID="{BC48E901-8EDF-42A9-A288-3C3AC0D31BA1}" presName="horz1" presStyleCnt="0"/>
      <dgm:spPr/>
    </dgm:pt>
    <dgm:pt modelId="{1343E3CA-D4BD-4188-B8DF-5EDF2ECF4C38}" type="pres">
      <dgm:prSet presAssocID="{BC48E901-8EDF-42A9-A288-3C3AC0D31BA1}" presName="tx1" presStyleLbl="revTx" presStyleIdx="9" presStyleCnt="10"/>
      <dgm:spPr/>
    </dgm:pt>
    <dgm:pt modelId="{BFFCC993-598B-4983-9820-FD738A3457C8}" type="pres">
      <dgm:prSet presAssocID="{BC48E901-8EDF-42A9-A288-3C3AC0D31BA1}" presName="vert1" presStyleCnt="0"/>
      <dgm:spPr/>
    </dgm:pt>
  </dgm:ptLst>
  <dgm:cxnLst>
    <dgm:cxn modelId="{2436A319-DF5F-4BFE-84EB-5C5A3E16CD1B}" type="presOf" srcId="{042753C3-9B15-47BD-9243-37CE23464D75}" destId="{7D015E5E-A7A6-4F5A-8FEF-FC6C6EECD109}" srcOrd="0" destOrd="0" presId="urn:microsoft.com/office/officeart/2008/layout/LinedList"/>
    <dgm:cxn modelId="{B1E76B3D-F663-4B96-92EE-6799731F16DF}" srcId="{ABAFB537-048A-4DC8-B9C7-99EA4146B696}" destId="{30C315CF-1DF2-409D-8F4E-1E5A74BBF12F}" srcOrd="0" destOrd="0" parTransId="{D228A242-CF62-4299-976D-3168367BE29E}" sibTransId="{E279D5E4-DBC4-4A1F-9D7E-591117BC820F}"/>
    <dgm:cxn modelId="{5E78703E-6B19-4AE8-932D-6AB29EA3C9C5}" srcId="{ABAFB537-048A-4DC8-B9C7-99EA4146B696}" destId="{4715ED61-39DC-4161-90E6-EFCF4D41ED22}" srcOrd="6" destOrd="0" parTransId="{4F06937D-CD64-453C-8912-C29CE62E63BB}" sibTransId="{7195A55F-FCF8-47C9-A889-522A972AD893}"/>
    <dgm:cxn modelId="{C9CB385C-FEC3-444A-B6EC-80E0F4A5BBDF}" type="presOf" srcId="{ABAFB537-048A-4DC8-B9C7-99EA4146B696}" destId="{A9F05C63-7DEC-4B11-AFAB-907CAC9F9C72}" srcOrd="0" destOrd="0" presId="urn:microsoft.com/office/officeart/2008/layout/LinedList"/>
    <dgm:cxn modelId="{94C9EB47-432B-46E0-8FDB-34071D42821E}" srcId="{ABAFB537-048A-4DC8-B9C7-99EA4146B696}" destId="{D41B9F14-B197-4A31-8455-92DE44E3C129}" srcOrd="1" destOrd="0" parTransId="{E57D313B-8BD8-4D5B-B911-2F8B972F032F}" sibTransId="{34E2935D-D61B-43AA-9204-3989390D6506}"/>
    <dgm:cxn modelId="{53AA3170-10FE-4D97-A4D1-70EBFBEC1070}" type="presOf" srcId="{30C315CF-1DF2-409D-8F4E-1E5A74BBF12F}" destId="{35F8563B-189B-460C-8807-8AF2389C3F98}" srcOrd="0" destOrd="0" presId="urn:microsoft.com/office/officeart/2008/layout/LinedList"/>
    <dgm:cxn modelId="{7E0C9057-F561-4704-B920-454D3F988738}" type="presOf" srcId="{BC48E901-8EDF-42A9-A288-3C3AC0D31BA1}" destId="{1343E3CA-D4BD-4188-B8DF-5EDF2ECF4C38}" srcOrd="0" destOrd="0" presId="urn:microsoft.com/office/officeart/2008/layout/LinedList"/>
    <dgm:cxn modelId="{9932395A-93C1-466A-BE5A-C169AFECAA59}" type="presOf" srcId="{2360B5C1-7100-422A-A3B0-4C148BA1D452}" destId="{AD220964-CE7F-47CE-BAC2-EECD0315349F}" srcOrd="0" destOrd="0" presId="urn:microsoft.com/office/officeart/2008/layout/LinedList"/>
    <dgm:cxn modelId="{AD36A77F-11E3-4536-8536-6003C281DA6A}" srcId="{ABAFB537-048A-4DC8-B9C7-99EA4146B696}" destId="{042753C3-9B15-47BD-9243-37CE23464D75}" srcOrd="7" destOrd="0" parTransId="{42F4A09E-3BDF-4053-AEFB-AB3AAE785D6C}" sibTransId="{69CCF204-A8BC-403B-A67F-5A7739DDE565}"/>
    <dgm:cxn modelId="{BBF39E85-9B68-4E06-A2E5-3231453825FE}" type="presOf" srcId="{784C0D9C-DC1C-4746-A922-1E28E8DAF063}" destId="{D76B668A-884F-4E53-A7FB-45D023737100}" srcOrd="0" destOrd="0" presId="urn:microsoft.com/office/officeart/2008/layout/LinedList"/>
    <dgm:cxn modelId="{D9493A88-C7C9-4471-A830-02CCD7AA3380}" srcId="{ABAFB537-048A-4DC8-B9C7-99EA4146B696}" destId="{2360B5C1-7100-422A-A3B0-4C148BA1D452}" srcOrd="8" destOrd="0" parTransId="{2FDBB307-260D-4E84-9864-29AF94E55D41}" sibTransId="{887BE3FA-C60D-4EBC-92AF-E6D49D620E0C}"/>
    <dgm:cxn modelId="{E2ED0D9B-D9B8-49AC-8122-61D24B4899AF}" type="presOf" srcId="{12C75767-6123-41D0-9F41-B5DD89847D07}" destId="{8D33C990-4680-4669-8555-7DA44DAA1C5B}" srcOrd="0" destOrd="0" presId="urn:microsoft.com/office/officeart/2008/layout/LinedList"/>
    <dgm:cxn modelId="{91CB32B9-6F47-4809-BC42-B58EE5460056}" srcId="{ABAFB537-048A-4DC8-B9C7-99EA4146B696}" destId="{BC48E901-8EDF-42A9-A288-3C3AC0D31BA1}" srcOrd="9" destOrd="0" parTransId="{8831226D-7D8D-441E-BE73-873A1D9400C9}" sibTransId="{11CC810D-CF3D-44FE-AA12-D1E3DA266CE4}"/>
    <dgm:cxn modelId="{54B00CBA-95B2-4501-BA17-E2069314BF46}" srcId="{ABAFB537-048A-4DC8-B9C7-99EA4146B696}" destId="{2312477F-DBD7-4D07-BE36-438BBDE75402}" srcOrd="4" destOrd="0" parTransId="{27CB1751-D64B-4C57-9354-168053BD8EEF}" sibTransId="{3213B122-19B7-45FA-BFD4-162E75E4882E}"/>
    <dgm:cxn modelId="{D8BC7BBB-932F-48F9-A618-B278BCDD6C9C}" srcId="{ABAFB537-048A-4DC8-B9C7-99EA4146B696}" destId="{8E916FFB-D354-4813-91CF-1348A2E8E3D5}" srcOrd="5" destOrd="0" parTransId="{31557F8E-D463-4E8B-829F-3083B74D1742}" sibTransId="{221201ED-90C2-4AB4-98EF-DA65314D27FC}"/>
    <dgm:cxn modelId="{12AD7FBE-0E51-4BF1-A4E6-148D80A0D6F5}" srcId="{ABAFB537-048A-4DC8-B9C7-99EA4146B696}" destId="{784C0D9C-DC1C-4746-A922-1E28E8DAF063}" srcOrd="2" destOrd="0" parTransId="{6D310ABA-04E4-4C57-B155-DC4F67682300}" sibTransId="{5C587064-484D-4210-AE6A-C1B6EE555533}"/>
    <dgm:cxn modelId="{91CC84C3-5E4D-48E8-A73C-9DCBC4FF58D8}" type="presOf" srcId="{8E916FFB-D354-4813-91CF-1348A2E8E3D5}" destId="{EF1E428C-FDD2-406A-BE3B-9632EF8C702E}" srcOrd="0" destOrd="0" presId="urn:microsoft.com/office/officeart/2008/layout/LinedList"/>
    <dgm:cxn modelId="{7FB747CA-8F5C-4305-967C-EE46FFC99EB4}" type="presOf" srcId="{4715ED61-39DC-4161-90E6-EFCF4D41ED22}" destId="{016FFA27-560A-4EFA-BCEC-5BCC712C9837}" srcOrd="0" destOrd="0" presId="urn:microsoft.com/office/officeart/2008/layout/LinedList"/>
    <dgm:cxn modelId="{0B6D54D3-1208-4F9D-896F-15AB1C7F33D4}" srcId="{ABAFB537-048A-4DC8-B9C7-99EA4146B696}" destId="{12C75767-6123-41D0-9F41-B5DD89847D07}" srcOrd="3" destOrd="0" parTransId="{B1C013B1-D873-431B-B117-098F4594BD6E}" sibTransId="{F5DEA08B-F642-46AB-A4B3-633B15478F55}"/>
    <dgm:cxn modelId="{D1C40FDB-2555-402A-948C-F5D2AF1E1517}" type="presOf" srcId="{D41B9F14-B197-4A31-8455-92DE44E3C129}" destId="{9E56CDF2-E58A-4C47-9551-9334E2A54F01}" srcOrd="0" destOrd="0" presId="urn:microsoft.com/office/officeart/2008/layout/LinedList"/>
    <dgm:cxn modelId="{CE7786F2-64EF-4699-8BF8-3079578FA15B}" type="presOf" srcId="{2312477F-DBD7-4D07-BE36-438BBDE75402}" destId="{5C6DEC7C-06E1-4D88-9563-FF2AAA708B42}" srcOrd="0" destOrd="0" presId="urn:microsoft.com/office/officeart/2008/layout/LinedList"/>
    <dgm:cxn modelId="{18422E77-55AE-4A7F-9206-9C63CFD511F6}" type="presParOf" srcId="{A9F05C63-7DEC-4B11-AFAB-907CAC9F9C72}" destId="{6B743647-5157-4442-A8BC-7E0A974577F3}" srcOrd="0" destOrd="0" presId="urn:microsoft.com/office/officeart/2008/layout/LinedList"/>
    <dgm:cxn modelId="{272B6BB1-E62A-4EA2-8CD0-B9087FD220E5}" type="presParOf" srcId="{A9F05C63-7DEC-4B11-AFAB-907CAC9F9C72}" destId="{1250C8A1-5845-4CF7-81BE-043CF149620D}" srcOrd="1" destOrd="0" presId="urn:microsoft.com/office/officeart/2008/layout/LinedList"/>
    <dgm:cxn modelId="{515A82A6-B8BB-4314-BEAE-7923D53D1666}" type="presParOf" srcId="{1250C8A1-5845-4CF7-81BE-043CF149620D}" destId="{35F8563B-189B-460C-8807-8AF2389C3F98}" srcOrd="0" destOrd="0" presId="urn:microsoft.com/office/officeart/2008/layout/LinedList"/>
    <dgm:cxn modelId="{A98C4308-8277-42E7-ABE9-C2974789FAB0}" type="presParOf" srcId="{1250C8A1-5845-4CF7-81BE-043CF149620D}" destId="{807CA577-4EE3-43E4-8CD1-2630130B2B95}" srcOrd="1" destOrd="0" presId="urn:microsoft.com/office/officeart/2008/layout/LinedList"/>
    <dgm:cxn modelId="{24F2CE6C-175B-446E-B42A-75D278EC0C7C}" type="presParOf" srcId="{A9F05C63-7DEC-4B11-AFAB-907CAC9F9C72}" destId="{ADA945A1-2E5C-4801-AEC8-D7D6ACE5C0FB}" srcOrd="2" destOrd="0" presId="urn:microsoft.com/office/officeart/2008/layout/LinedList"/>
    <dgm:cxn modelId="{7468C5D1-1674-4A82-85AA-88FB04708E4B}" type="presParOf" srcId="{A9F05C63-7DEC-4B11-AFAB-907CAC9F9C72}" destId="{39B62F39-80F6-4215-B178-0B962ADFC09C}" srcOrd="3" destOrd="0" presId="urn:microsoft.com/office/officeart/2008/layout/LinedList"/>
    <dgm:cxn modelId="{572E7DA6-B139-4FA7-ADC3-B103E1D10107}" type="presParOf" srcId="{39B62F39-80F6-4215-B178-0B962ADFC09C}" destId="{9E56CDF2-E58A-4C47-9551-9334E2A54F01}" srcOrd="0" destOrd="0" presId="urn:microsoft.com/office/officeart/2008/layout/LinedList"/>
    <dgm:cxn modelId="{758F0892-EC4A-4CC8-9284-C5490641C463}" type="presParOf" srcId="{39B62F39-80F6-4215-B178-0B962ADFC09C}" destId="{D6C7394E-D36F-47AF-9D6E-9527EAD1CD3D}" srcOrd="1" destOrd="0" presId="urn:microsoft.com/office/officeart/2008/layout/LinedList"/>
    <dgm:cxn modelId="{1E9ED436-DBE6-4AC3-B2A3-37E5DD42FDA8}" type="presParOf" srcId="{A9F05C63-7DEC-4B11-AFAB-907CAC9F9C72}" destId="{3E1495F7-A354-487F-B65C-198B018F7010}" srcOrd="4" destOrd="0" presId="urn:microsoft.com/office/officeart/2008/layout/LinedList"/>
    <dgm:cxn modelId="{20B490F3-E855-475F-8E62-6E8EF2921839}" type="presParOf" srcId="{A9F05C63-7DEC-4B11-AFAB-907CAC9F9C72}" destId="{22C1E689-A947-4E76-9077-45BC13851B96}" srcOrd="5" destOrd="0" presId="urn:microsoft.com/office/officeart/2008/layout/LinedList"/>
    <dgm:cxn modelId="{382EA0BC-D91F-48C5-99C1-2ABE8E004A64}" type="presParOf" srcId="{22C1E689-A947-4E76-9077-45BC13851B96}" destId="{D76B668A-884F-4E53-A7FB-45D023737100}" srcOrd="0" destOrd="0" presId="urn:microsoft.com/office/officeart/2008/layout/LinedList"/>
    <dgm:cxn modelId="{6CB5160F-B8F8-4A91-91E4-A39A86857008}" type="presParOf" srcId="{22C1E689-A947-4E76-9077-45BC13851B96}" destId="{EB3AE9F6-5B17-4A2C-8911-8980AA1F5904}" srcOrd="1" destOrd="0" presId="urn:microsoft.com/office/officeart/2008/layout/LinedList"/>
    <dgm:cxn modelId="{B8681C3F-C560-45C9-9FD3-0E6EFA7E0D65}" type="presParOf" srcId="{A9F05C63-7DEC-4B11-AFAB-907CAC9F9C72}" destId="{10740B5D-CA29-43DF-80DD-BCE08AFCD68B}" srcOrd="6" destOrd="0" presId="urn:microsoft.com/office/officeart/2008/layout/LinedList"/>
    <dgm:cxn modelId="{CDC7677A-0F54-4E14-A060-419A3FAF9906}" type="presParOf" srcId="{A9F05C63-7DEC-4B11-AFAB-907CAC9F9C72}" destId="{5A5D64F4-26C6-4BC5-9495-693D6505BE7C}" srcOrd="7" destOrd="0" presId="urn:microsoft.com/office/officeart/2008/layout/LinedList"/>
    <dgm:cxn modelId="{DD0311ED-B13D-4C4C-938C-5C8573E9BDC6}" type="presParOf" srcId="{5A5D64F4-26C6-4BC5-9495-693D6505BE7C}" destId="{8D33C990-4680-4669-8555-7DA44DAA1C5B}" srcOrd="0" destOrd="0" presId="urn:microsoft.com/office/officeart/2008/layout/LinedList"/>
    <dgm:cxn modelId="{D02358CB-AC37-47F3-94FC-76B8A5DA53C5}" type="presParOf" srcId="{5A5D64F4-26C6-4BC5-9495-693D6505BE7C}" destId="{AD50F745-1954-4836-B039-23E249AFD321}" srcOrd="1" destOrd="0" presId="urn:microsoft.com/office/officeart/2008/layout/LinedList"/>
    <dgm:cxn modelId="{0DDDE161-3A3B-46E6-A0A9-E21BBCEACAC9}" type="presParOf" srcId="{A9F05C63-7DEC-4B11-AFAB-907CAC9F9C72}" destId="{F76FFE28-3FEA-4356-AAF0-729F28DCCC8C}" srcOrd="8" destOrd="0" presId="urn:microsoft.com/office/officeart/2008/layout/LinedList"/>
    <dgm:cxn modelId="{77E06686-FB83-41B1-831A-58364EBE4CC4}" type="presParOf" srcId="{A9F05C63-7DEC-4B11-AFAB-907CAC9F9C72}" destId="{5DFBB896-9B25-4380-A5CA-2ECE071C84C9}" srcOrd="9" destOrd="0" presId="urn:microsoft.com/office/officeart/2008/layout/LinedList"/>
    <dgm:cxn modelId="{2ED2CE48-BE8B-4323-8E40-2F5DFF6E2738}" type="presParOf" srcId="{5DFBB896-9B25-4380-A5CA-2ECE071C84C9}" destId="{5C6DEC7C-06E1-4D88-9563-FF2AAA708B42}" srcOrd="0" destOrd="0" presId="urn:microsoft.com/office/officeart/2008/layout/LinedList"/>
    <dgm:cxn modelId="{25D79F44-45C3-4FED-A0EB-761AB3A4514A}" type="presParOf" srcId="{5DFBB896-9B25-4380-A5CA-2ECE071C84C9}" destId="{9E107A34-85B3-492B-8B3C-7F19928B5749}" srcOrd="1" destOrd="0" presId="urn:microsoft.com/office/officeart/2008/layout/LinedList"/>
    <dgm:cxn modelId="{20AC1C5D-C995-41CD-8149-29FF8C4F3D2F}" type="presParOf" srcId="{A9F05C63-7DEC-4B11-AFAB-907CAC9F9C72}" destId="{DED08CFF-B94C-41B3-A21C-E5888BD8F3B4}" srcOrd="10" destOrd="0" presId="urn:microsoft.com/office/officeart/2008/layout/LinedList"/>
    <dgm:cxn modelId="{1C500E9C-1181-46FE-BCE8-A40209BB59C3}" type="presParOf" srcId="{A9F05C63-7DEC-4B11-AFAB-907CAC9F9C72}" destId="{43955AC7-AF5B-4B56-AC01-0F1262248698}" srcOrd="11" destOrd="0" presId="urn:microsoft.com/office/officeart/2008/layout/LinedList"/>
    <dgm:cxn modelId="{FD55770F-346A-4447-8E1A-B53714F79EEF}" type="presParOf" srcId="{43955AC7-AF5B-4B56-AC01-0F1262248698}" destId="{EF1E428C-FDD2-406A-BE3B-9632EF8C702E}" srcOrd="0" destOrd="0" presId="urn:microsoft.com/office/officeart/2008/layout/LinedList"/>
    <dgm:cxn modelId="{78F3CE81-35D5-4E1B-8D99-8B6056864D94}" type="presParOf" srcId="{43955AC7-AF5B-4B56-AC01-0F1262248698}" destId="{E99B5D5E-9EA1-4CC5-9879-26559A9C9192}" srcOrd="1" destOrd="0" presId="urn:microsoft.com/office/officeart/2008/layout/LinedList"/>
    <dgm:cxn modelId="{C37BB774-6B87-43A7-BD5F-CE5F138AE893}" type="presParOf" srcId="{A9F05C63-7DEC-4B11-AFAB-907CAC9F9C72}" destId="{58E0A772-F716-4649-B0C3-8CA3CB37E0DD}" srcOrd="12" destOrd="0" presId="urn:microsoft.com/office/officeart/2008/layout/LinedList"/>
    <dgm:cxn modelId="{C224BAE1-FB3E-4679-9676-33E3C0E5E406}" type="presParOf" srcId="{A9F05C63-7DEC-4B11-AFAB-907CAC9F9C72}" destId="{9F825A45-8A35-4A3F-B687-FD271F1A997F}" srcOrd="13" destOrd="0" presId="urn:microsoft.com/office/officeart/2008/layout/LinedList"/>
    <dgm:cxn modelId="{D07E2AB3-7720-4CB1-A1F7-552662E15758}" type="presParOf" srcId="{9F825A45-8A35-4A3F-B687-FD271F1A997F}" destId="{016FFA27-560A-4EFA-BCEC-5BCC712C9837}" srcOrd="0" destOrd="0" presId="urn:microsoft.com/office/officeart/2008/layout/LinedList"/>
    <dgm:cxn modelId="{21102352-7699-4F2E-8A3E-5BF6CF6971A5}" type="presParOf" srcId="{9F825A45-8A35-4A3F-B687-FD271F1A997F}" destId="{7EB80DE7-F081-4175-8EC9-6B9F66A13BAF}" srcOrd="1" destOrd="0" presId="urn:microsoft.com/office/officeart/2008/layout/LinedList"/>
    <dgm:cxn modelId="{BEADA90B-0DC9-4EA1-AB9A-8CD57CC9D9E9}" type="presParOf" srcId="{A9F05C63-7DEC-4B11-AFAB-907CAC9F9C72}" destId="{3B86648B-0ECA-475A-BCAC-8BF57692BA3F}" srcOrd="14" destOrd="0" presId="urn:microsoft.com/office/officeart/2008/layout/LinedList"/>
    <dgm:cxn modelId="{FA2485FF-853F-484F-89A1-334D313ADA48}" type="presParOf" srcId="{A9F05C63-7DEC-4B11-AFAB-907CAC9F9C72}" destId="{8CDD2AA7-A062-4073-83E9-F59546715534}" srcOrd="15" destOrd="0" presId="urn:microsoft.com/office/officeart/2008/layout/LinedList"/>
    <dgm:cxn modelId="{9B5E4754-5E62-4B2F-A559-1DFFC367B888}" type="presParOf" srcId="{8CDD2AA7-A062-4073-83E9-F59546715534}" destId="{7D015E5E-A7A6-4F5A-8FEF-FC6C6EECD109}" srcOrd="0" destOrd="0" presId="urn:microsoft.com/office/officeart/2008/layout/LinedList"/>
    <dgm:cxn modelId="{D625E457-9E73-4B1C-A6BE-83AD9019E805}" type="presParOf" srcId="{8CDD2AA7-A062-4073-83E9-F59546715534}" destId="{B3E29EFF-0564-45B7-99B4-DD6A00512BAC}" srcOrd="1" destOrd="0" presId="urn:microsoft.com/office/officeart/2008/layout/LinedList"/>
    <dgm:cxn modelId="{B2D67E75-9C17-4AB5-8E31-86F0A90FE586}" type="presParOf" srcId="{A9F05C63-7DEC-4B11-AFAB-907CAC9F9C72}" destId="{C8A378E6-55E2-4A62-A891-E27DCEFDBEF4}" srcOrd="16" destOrd="0" presId="urn:microsoft.com/office/officeart/2008/layout/LinedList"/>
    <dgm:cxn modelId="{F2053F27-D1E3-4AE3-80D6-8D167811EE50}" type="presParOf" srcId="{A9F05C63-7DEC-4B11-AFAB-907CAC9F9C72}" destId="{959F140F-1997-4EA5-8A83-A7C10C7F9641}" srcOrd="17" destOrd="0" presId="urn:microsoft.com/office/officeart/2008/layout/LinedList"/>
    <dgm:cxn modelId="{3DD2F389-A5A5-405C-A3CE-5F6F71589EBC}" type="presParOf" srcId="{959F140F-1997-4EA5-8A83-A7C10C7F9641}" destId="{AD220964-CE7F-47CE-BAC2-EECD0315349F}" srcOrd="0" destOrd="0" presId="urn:microsoft.com/office/officeart/2008/layout/LinedList"/>
    <dgm:cxn modelId="{33E161DD-AE11-42BF-A126-FB785BCD14E1}" type="presParOf" srcId="{959F140F-1997-4EA5-8A83-A7C10C7F9641}" destId="{CB2C1287-CC6B-4D3C-B443-E86764A5E961}" srcOrd="1" destOrd="0" presId="urn:microsoft.com/office/officeart/2008/layout/LinedList"/>
    <dgm:cxn modelId="{46392B73-CE6F-46FE-819D-1193DAB398FD}" type="presParOf" srcId="{A9F05C63-7DEC-4B11-AFAB-907CAC9F9C72}" destId="{00BEF608-758A-43C4-A9FE-06DBAFFF22F1}" srcOrd="18" destOrd="0" presId="urn:microsoft.com/office/officeart/2008/layout/LinedList"/>
    <dgm:cxn modelId="{4B9716A3-4AA9-43B0-8396-1E3125BB596E}" type="presParOf" srcId="{A9F05C63-7DEC-4B11-AFAB-907CAC9F9C72}" destId="{5359BAB2-5EB1-45A5-970B-165EBCC5A97D}" srcOrd="19" destOrd="0" presId="urn:microsoft.com/office/officeart/2008/layout/LinedList"/>
    <dgm:cxn modelId="{45C31D22-D440-40AC-AAD9-51315FA4EB94}" type="presParOf" srcId="{5359BAB2-5EB1-45A5-970B-165EBCC5A97D}" destId="{1343E3CA-D4BD-4188-B8DF-5EDF2ECF4C38}" srcOrd="0" destOrd="0" presId="urn:microsoft.com/office/officeart/2008/layout/LinedList"/>
    <dgm:cxn modelId="{BF08C347-1FB8-488C-AFCA-A87B6A3ACEF9}" type="presParOf" srcId="{5359BAB2-5EB1-45A5-970B-165EBCC5A97D}" destId="{BFFCC993-598B-4983-9820-FD738A3457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A391E-0212-4CCF-AA11-45B06BA279E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7CFC111-0EF0-47B0-B4E0-F0149A910B16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21. np.clip(): Ограничивает значения массива в заданном диапазоне.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C5C5E6B-FB22-488B-A6AF-858CBF08826D}" type="parTrans" cxnId="{D21A72BE-C23A-4E5F-B55A-B7B30325C149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9307943-BC49-4A5E-BFE0-F37D48FC5CCB}" type="sibTrans" cxnId="{D21A72BE-C23A-4E5F-B55A-B7B30325C149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9013190-FD0B-47E0-B57D-6163CFAD097B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22. np.where(): Возвращает индексы элементов, удовлетворяющих заданному условию.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D1FD8EF5-36F9-42D5-B0CC-CD30400BE4EE}" type="parTrans" cxnId="{74A8163D-4C51-45C9-84DA-722522F567D7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9296DF8-9B92-4165-A68C-85B26C77D871}" type="sibTrans" cxnId="{74A8163D-4C51-45C9-84DA-722522F567D7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12C83F00-3F01-465E-97E7-531A12E0580D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23. np.argmax(): Возвращает индекс максимального значения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7767AC3-0E26-4C19-B591-F4BBEEBBBDCC}" type="parTrans" cxnId="{3BE97044-F9F8-488A-8D42-7E57CCC64757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289C171-68ED-46E8-8BAC-910040E079CE}" type="sibTrans" cxnId="{3BE97044-F9F8-488A-8D42-7E57CCC64757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A322731-3DCA-4B74-99D2-935AAC6C9A9D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24. np.argmin(): Возвращает индекс минимального значения в массиве.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5892BD5D-38AE-48FD-94E6-4AFAAA4E0E9E}" type="parTrans" cxnId="{F4C14104-D7D4-42F9-90CD-CAE2313FCB26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E8D4B840-6242-4BAA-8D7E-282114930CFD}" type="sibTrans" cxnId="{F4C14104-D7D4-42F9-90CD-CAE2313FCB26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D80D3856-2572-4282-A0EE-CB1ABC872F10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25. np.exp(): Вычисляет экспоненту каждого элемента массива.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1F007D97-71F4-4300-ACFA-5470927A284C}" type="parTrans" cxnId="{0CAF203B-EF20-4C14-9964-D8331FA7B241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9C240BA4-250A-4D99-AE25-4276CF79A51A}" type="sibTrans" cxnId="{0CAF203B-EF20-4C14-9964-D8331FA7B241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3B261775-C218-4009-931E-D202794F8176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26. np.log(): Вычисляет натуральный логарифм каждого элемента массива.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28FDD919-1004-4547-B660-3C9CCAF4FCD0}" type="parTrans" cxnId="{D7D4FE84-C9AE-4F10-9660-89E802DE209E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50E846F9-F6FE-43B1-AC27-0BC64957A72F}" type="sibTrans" cxnId="{D7D4FE84-C9AE-4F10-9660-89E802DE209E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A695FE3-49A7-4DAB-99A4-22E608FBE56C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27. np.sin(): Вычисляет синус каждого элемента массива.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40B4F4E9-A48E-4878-B4C9-97D203412975}" type="parTrans" cxnId="{8E5251BA-5DEE-4D4B-877A-6044B0D70B1C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8393A7D9-4AAA-42BE-A5C2-87A44CCCC272}" type="sibTrans" cxnId="{8E5251BA-5DEE-4D4B-877A-6044B0D70B1C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B087172-5B3D-4C34-90C0-2FDA3A35F7A4}">
      <dgm:prSet/>
      <dgm:spPr/>
      <dgm:t>
        <a:bodyPr/>
        <a:lstStyle/>
        <a:p>
          <a:r>
            <a:rPr lang="ru-RU" dirty="0">
              <a:latin typeface="Cascadia Code" panose="020B0609020000020004" pitchFamily="49" charset="0"/>
              <a:cs typeface="Cascadia Code" panose="020B0609020000020004" pitchFamily="49" charset="0"/>
            </a:rPr>
            <a:t>28. </a:t>
          </a:r>
          <a:r>
            <a:rPr lang="ru-RU" dirty="0" err="1">
              <a:latin typeface="Cascadia Code" panose="020B0609020000020004" pitchFamily="49" charset="0"/>
              <a:cs typeface="Cascadia Code" panose="020B0609020000020004" pitchFamily="49" charset="0"/>
            </a:rPr>
            <a:t>np.cos</a:t>
          </a:r>
          <a:r>
            <a:rPr lang="ru-RU" dirty="0">
              <a:latin typeface="Cascadia Code" panose="020B0609020000020004" pitchFamily="49" charset="0"/>
              <a:cs typeface="Cascadia Code" panose="020B0609020000020004" pitchFamily="49" charset="0"/>
            </a:rPr>
            <a:t>(): Вычисляет косинус каждого элемента массива.</a:t>
          </a:r>
          <a:endParaRPr lang="en-US" dirty="0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9DAB9BE3-6A6E-484B-8569-8105DF511906}" type="parTrans" cxnId="{6E3EC77C-F85F-4379-9F54-D4E3777F7970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005FF63-5829-4685-9189-7A87554B3F93}" type="sibTrans" cxnId="{6E3EC77C-F85F-4379-9F54-D4E3777F7970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B9B6972C-C349-403B-A863-BFFB791D9372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29. np.tan(): Вычисляет тангенс каждого элемента массива.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A35EE82-3AD1-4F6E-B569-3EB7C7CEEFA5}" type="parTrans" cxnId="{1F8E8B4D-EE9E-4E9B-98A0-0E368840B69E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D862D106-F3D0-426F-9D92-BB2415496C80}" type="sibTrans" cxnId="{1F8E8B4D-EE9E-4E9B-98A0-0E368840B69E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71ACD34-D98A-4DD5-95E4-79FA8C10B791}">
      <dgm:prSet/>
      <dgm:spPr/>
      <dgm:t>
        <a:bodyPr/>
        <a:lstStyle/>
        <a:p>
          <a:r>
            <a:rPr lang="ru-RU">
              <a:latin typeface="Cascadia Code" panose="020B0609020000020004" pitchFamily="49" charset="0"/>
              <a:cs typeface="Cascadia Code" panose="020B0609020000020004" pitchFamily="49" charset="0"/>
            </a:rPr>
            <a:t>30. np.random.rand(): Создает массив случайных чисел из равномерного распределения.</a:t>
          </a:r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4CD91A4-8FD3-4E42-B83A-480AAA7A72F9}" type="parTrans" cxnId="{21F7648E-8B74-45D7-B2B1-AC47D409B460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F8173C3A-D46E-4A69-A83D-ED4EE7D38858}" type="sibTrans" cxnId="{21F7648E-8B74-45D7-B2B1-AC47D409B460}">
      <dgm:prSet/>
      <dgm:spPr/>
      <dgm:t>
        <a:bodyPr/>
        <a:lstStyle/>
        <a:p>
          <a:endParaRPr lang="en-US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7A9D126-92C5-403E-901A-80225ED25F75}" type="pres">
      <dgm:prSet presAssocID="{3F2A391E-0212-4CCF-AA11-45B06BA279E4}" presName="vert0" presStyleCnt="0">
        <dgm:presLayoutVars>
          <dgm:dir/>
          <dgm:animOne val="branch"/>
          <dgm:animLvl val="lvl"/>
        </dgm:presLayoutVars>
      </dgm:prSet>
      <dgm:spPr/>
    </dgm:pt>
    <dgm:pt modelId="{62934AFA-C956-4EE4-9D95-9746CB456B50}" type="pres">
      <dgm:prSet presAssocID="{87CFC111-0EF0-47B0-B4E0-F0149A910B16}" presName="thickLine" presStyleLbl="alignNode1" presStyleIdx="0" presStyleCnt="10"/>
      <dgm:spPr/>
    </dgm:pt>
    <dgm:pt modelId="{0A067B19-B53A-4F00-8900-8AD304B4C6FF}" type="pres">
      <dgm:prSet presAssocID="{87CFC111-0EF0-47B0-B4E0-F0149A910B16}" presName="horz1" presStyleCnt="0"/>
      <dgm:spPr/>
    </dgm:pt>
    <dgm:pt modelId="{C557FFF8-3F16-4D96-AC47-D616C4A09BC7}" type="pres">
      <dgm:prSet presAssocID="{87CFC111-0EF0-47B0-B4E0-F0149A910B16}" presName="tx1" presStyleLbl="revTx" presStyleIdx="0" presStyleCnt="10"/>
      <dgm:spPr/>
    </dgm:pt>
    <dgm:pt modelId="{D7A77A51-C38F-4BAF-9D94-A20916CD972B}" type="pres">
      <dgm:prSet presAssocID="{87CFC111-0EF0-47B0-B4E0-F0149A910B16}" presName="vert1" presStyleCnt="0"/>
      <dgm:spPr/>
    </dgm:pt>
    <dgm:pt modelId="{CBF40E37-4473-44D5-B02D-AD1F9B3B23B1}" type="pres">
      <dgm:prSet presAssocID="{69013190-FD0B-47E0-B57D-6163CFAD097B}" presName="thickLine" presStyleLbl="alignNode1" presStyleIdx="1" presStyleCnt="10"/>
      <dgm:spPr/>
    </dgm:pt>
    <dgm:pt modelId="{B8ABA532-998B-478D-8E49-CD16725B9D2C}" type="pres">
      <dgm:prSet presAssocID="{69013190-FD0B-47E0-B57D-6163CFAD097B}" presName="horz1" presStyleCnt="0"/>
      <dgm:spPr/>
    </dgm:pt>
    <dgm:pt modelId="{C8C054F5-58D8-49D6-BECD-749ACF3BE1C4}" type="pres">
      <dgm:prSet presAssocID="{69013190-FD0B-47E0-B57D-6163CFAD097B}" presName="tx1" presStyleLbl="revTx" presStyleIdx="1" presStyleCnt="10"/>
      <dgm:spPr/>
    </dgm:pt>
    <dgm:pt modelId="{0AC4CCBE-6E6A-448A-9887-FDFCFA4BB11A}" type="pres">
      <dgm:prSet presAssocID="{69013190-FD0B-47E0-B57D-6163CFAD097B}" presName="vert1" presStyleCnt="0"/>
      <dgm:spPr/>
    </dgm:pt>
    <dgm:pt modelId="{9395E7EF-D398-46E1-A5C0-EA195C23122A}" type="pres">
      <dgm:prSet presAssocID="{12C83F00-3F01-465E-97E7-531A12E0580D}" presName="thickLine" presStyleLbl="alignNode1" presStyleIdx="2" presStyleCnt="10"/>
      <dgm:spPr/>
    </dgm:pt>
    <dgm:pt modelId="{80E6147C-4853-422C-8F9E-4498B5E5B0C6}" type="pres">
      <dgm:prSet presAssocID="{12C83F00-3F01-465E-97E7-531A12E0580D}" presName="horz1" presStyleCnt="0"/>
      <dgm:spPr/>
    </dgm:pt>
    <dgm:pt modelId="{E21B5933-F849-451B-97E6-1305147439CE}" type="pres">
      <dgm:prSet presAssocID="{12C83F00-3F01-465E-97E7-531A12E0580D}" presName="tx1" presStyleLbl="revTx" presStyleIdx="2" presStyleCnt="10"/>
      <dgm:spPr/>
    </dgm:pt>
    <dgm:pt modelId="{4F179DB4-2A18-4469-AA3C-203C7A048972}" type="pres">
      <dgm:prSet presAssocID="{12C83F00-3F01-465E-97E7-531A12E0580D}" presName="vert1" presStyleCnt="0"/>
      <dgm:spPr/>
    </dgm:pt>
    <dgm:pt modelId="{D10CEBDB-020E-4750-8288-0C4A6D980737}" type="pres">
      <dgm:prSet presAssocID="{4A322731-3DCA-4B74-99D2-935AAC6C9A9D}" presName="thickLine" presStyleLbl="alignNode1" presStyleIdx="3" presStyleCnt="10"/>
      <dgm:spPr/>
    </dgm:pt>
    <dgm:pt modelId="{297BAE9F-DB68-4FC4-A853-EA9935D73FC2}" type="pres">
      <dgm:prSet presAssocID="{4A322731-3DCA-4B74-99D2-935AAC6C9A9D}" presName="horz1" presStyleCnt="0"/>
      <dgm:spPr/>
    </dgm:pt>
    <dgm:pt modelId="{D52E18E3-2ECC-4AFB-87DF-00D924678E4B}" type="pres">
      <dgm:prSet presAssocID="{4A322731-3DCA-4B74-99D2-935AAC6C9A9D}" presName="tx1" presStyleLbl="revTx" presStyleIdx="3" presStyleCnt="10"/>
      <dgm:spPr/>
    </dgm:pt>
    <dgm:pt modelId="{09D1AE23-67CF-47C0-8367-F300FE7AA72D}" type="pres">
      <dgm:prSet presAssocID="{4A322731-3DCA-4B74-99D2-935AAC6C9A9D}" presName="vert1" presStyleCnt="0"/>
      <dgm:spPr/>
    </dgm:pt>
    <dgm:pt modelId="{144710F8-C4C6-49CE-B6F9-08971D80BCCE}" type="pres">
      <dgm:prSet presAssocID="{D80D3856-2572-4282-A0EE-CB1ABC872F10}" presName="thickLine" presStyleLbl="alignNode1" presStyleIdx="4" presStyleCnt="10"/>
      <dgm:spPr/>
    </dgm:pt>
    <dgm:pt modelId="{A2E04BFB-405C-4012-BA06-843258D80DA6}" type="pres">
      <dgm:prSet presAssocID="{D80D3856-2572-4282-A0EE-CB1ABC872F10}" presName="horz1" presStyleCnt="0"/>
      <dgm:spPr/>
    </dgm:pt>
    <dgm:pt modelId="{07751A38-FEA5-4EAC-9F35-A51081BC8BEC}" type="pres">
      <dgm:prSet presAssocID="{D80D3856-2572-4282-A0EE-CB1ABC872F10}" presName="tx1" presStyleLbl="revTx" presStyleIdx="4" presStyleCnt="10"/>
      <dgm:spPr/>
    </dgm:pt>
    <dgm:pt modelId="{44E1EBF1-DB33-4798-91F0-2A26759132DD}" type="pres">
      <dgm:prSet presAssocID="{D80D3856-2572-4282-A0EE-CB1ABC872F10}" presName="vert1" presStyleCnt="0"/>
      <dgm:spPr/>
    </dgm:pt>
    <dgm:pt modelId="{0ECF58C2-3CE5-4CB1-9EE1-78D73C772C39}" type="pres">
      <dgm:prSet presAssocID="{3B261775-C218-4009-931E-D202794F8176}" presName="thickLine" presStyleLbl="alignNode1" presStyleIdx="5" presStyleCnt="10"/>
      <dgm:spPr/>
    </dgm:pt>
    <dgm:pt modelId="{D522A2D2-B9D3-48F1-8B91-6C9F2B3D689C}" type="pres">
      <dgm:prSet presAssocID="{3B261775-C218-4009-931E-D202794F8176}" presName="horz1" presStyleCnt="0"/>
      <dgm:spPr/>
    </dgm:pt>
    <dgm:pt modelId="{67D75DCF-EE7A-4D92-8195-E54E14A96767}" type="pres">
      <dgm:prSet presAssocID="{3B261775-C218-4009-931E-D202794F8176}" presName="tx1" presStyleLbl="revTx" presStyleIdx="5" presStyleCnt="10"/>
      <dgm:spPr/>
    </dgm:pt>
    <dgm:pt modelId="{121E68B6-BE02-4E83-A3BE-9F4B81C89228}" type="pres">
      <dgm:prSet presAssocID="{3B261775-C218-4009-931E-D202794F8176}" presName="vert1" presStyleCnt="0"/>
      <dgm:spPr/>
    </dgm:pt>
    <dgm:pt modelId="{83E171B7-DBAC-4903-AB9C-C78F2E78CCFC}" type="pres">
      <dgm:prSet presAssocID="{0A695FE3-49A7-4DAB-99A4-22E608FBE56C}" presName="thickLine" presStyleLbl="alignNode1" presStyleIdx="6" presStyleCnt="10"/>
      <dgm:spPr/>
    </dgm:pt>
    <dgm:pt modelId="{378C0ABF-4B79-4F82-99A3-86DB221BF585}" type="pres">
      <dgm:prSet presAssocID="{0A695FE3-49A7-4DAB-99A4-22E608FBE56C}" presName="horz1" presStyleCnt="0"/>
      <dgm:spPr/>
    </dgm:pt>
    <dgm:pt modelId="{68501040-2B4E-4DC7-96F1-A98E0A7E9F27}" type="pres">
      <dgm:prSet presAssocID="{0A695FE3-49A7-4DAB-99A4-22E608FBE56C}" presName="tx1" presStyleLbl="revTx" presStyleIdx="6" presStyleCnt="10"/>
      <dgm:spPr/>
    </dgm:pt>
    <dgm:pt modelId="{8936BB2C-AA97-4CB7-9A04-A996DC29166E}" type="pres">
      <dgm:prSet presAssocID="{0A695FE3-49A7-4DAB-99A4-22E608FBE56C}" presName="vert1" presStyleCnt="0"/>
      <dgm:spPr/>
    </dgm:pt>
    <dgm:pt modelId="{E94C3702-D070-40BC-ADD1-11AFE9B3474A}" type="pres">
      <dgm:prSet presAssocID="{CB087172-5B3D-4C34-90C0-2FDA3A35F7A4}" presName="thickLine" presStyleLbl="alignNode1" presStyleIdx="7" presStyleCnt="10"/>
      <dgm:spPr/>
    </dgm:pt>
    <dgm:pt modelId="{4F3B86AD-B1C4-4E88-A8D0-B9CD4AA3446D}" type="pres">
      <dgm:prSet presAssocID="{CB087172-5B3D-4C34-90C0-2FDA3A35F7A4}" presName="horz1" presStyleCnt="0"/>
      <dgm:spPr/>
    </dgm:pt>
    <dgm:pt modelId="{1720E2E2-C8A5-4A52-BE95-8AA46904F5D9}" type="pres">
      <dgm:prSet presAssocID="{CB087172-5B3D-4C34-90C0-2FDA3A35F7A4}" presName="tx1" presStyleLbl="revTx" presStyleIdx="7" presStyleCnt="10"/>
      <dgm:spPr/>
    </dgm:pt>
    <dgm:pt modelId="{615D426A-DA0B-4B85-907C-9FA2DCEEFDB0}" type="pres">
      <dgm:prSet presAssocID="{CB087172-5B3D-4C34-90C0-2FDA3A35F7A4}" presName="vert1" presStyleCnt="0"/>
      <dgm:spPr/>
    </dgm:pt>
    <dgm:pt modelId="{C1675F35-A825-42A3-BCA0-67FA240662A8}" type="pres">
      <dgm:prSet presAssocID="{B9B6972C-C349-403B-A863-BFFB791D9372}" presName="thickLine" presStyleLbl="alignNode1" presStyleIdx="8" presStyleCnt="10"/>
      <dgm:spPr/>
    </dgm:pt>
    <dgm:pt modelId="{454ABB95-FB0E-42C7-BBF2-73473498E87D}" type="pres">
      <dgm:prSet presAssocID="{B9B6972C-C349-403B-A863-BFFB791D9372}" presName="horz1" presStyleCnt="0"/>
      <dgm:spPr/>
    </dgm:pt>
    <dgm:pt modelId="{330BB2BC-0BCE-4B44-A7D3-A55A0EDC92EE}" type="pres">
      <dgm:prSet presAssocID="{B9B6972C-C349-403B-A863-BFFB791D9372}" presName="tx1" presStyleLbl="revTx" presStyleIdx="8" presStyleCnt="10"/>
      <dgm:spPr/>
    </dgm:pt>
    <dgm:pt modelId="{0E7261D1-436D-4812-83CC-E2DB89631376}" type="pres">
      <dgm:prSet presAssocID="{B9B6972C-C349-403B-A863-BFFB791D9372}" presName="vert1" presStyleCnt="0"/>
      <dgm:spPr/>
    </dgm:pt>
    <dgm:pt modelId="{BC3ECE13-EF2A-4BC0-8B44-4434A8F02498}" type="pres">
      <dgm:prSet presAssocID="{071ACD34-D98A-4DD5-95E4-79FA8C10B791}" presName="thickLine" presStyleLbl="alignNode1" presStyleIdx="9" presStyleCnt="10"/>
      <dgm:spPr/>
    </dgm:pt>
    <dgm:pt modelId="{49126DB4-0EFC-4B4B-9358-4F505EE04DB3}" type="pres">
      <dgm:prSet presAssocID="{071ACD34-D98A-4DD5-95E4-79FA8C10B791}" presName="horz1" presStyleCnt="0"/>
      <dgm:spPr/>
    </dgm:pt>
    <dgm:pt modelId="{0DA78095-238B-4ABE-B569-62CE848DBAFD}" type="pres">
      <dgm:prSet presAssocID="{071ACD34-D98A-4DD5-95E4-79FA8C10B791}" presName="tx1" presStyleLbl="revTx" presStyleIdx="9" presStyleCnt="10"/>
      <dgm:spPr/>
    </dgm:pt>
    <dgm:pt modelId="{19B4D26C-CEF8-48F0-A59B-70032C6F6CF6}" type="pres">
      <dgm:prSet presAssocID="{071ACD34-D98A-4DD5-95E4-79FA8C10B791}" presName="vert1" presStyleCnt="0"/>
      <dgm:spPr/>
    </dgm:pt>
  </dgm:ptLst>
  <dgm:cxnLst>
    <dgm:cxn modelId="{F4C14104-D7D4-42F9-90CD-CAE2313FCB26}" srcId="{3F2A391E-0212-4CCF-AA11-45B06BA279E4}" destId="{4A322731-3DCA-4B74-99D2-935AAC6C9A9D}" srcOrd="3" destOrd="0" parTransId="{5892BD5D-38AE-48FD-94E6-4AFAAA4E0E9E}" sibTransId="{E8D4B840-6242-4BAA-8D7E-282114930CFD}"/>
    <dgm:cxn modelId="{1CE21D09-8475-4939-8CC9-AD6A9FB31337}" type="presOf" srcId="{3F2A391E-0212-4CCF-AA11-45B06BA279E4}" destId="{07A9D126-92C5-403E-901A-80225ED25F75}" srcOrd="0" destOrd="0" presId="urn:microsoft.com/office/officeart/2008/layout/LinedList"/>
    <dgm:cxn modelId="{0CAF203B-EF20-4C14-9964-D8331FA7B241}" srcId="{3F2A391E-0212-4CCF-AA11-45B06BA279E4}" destId="{D80D3856-2572-4282-A0EE-CB1ABC872F10}" srcOrd="4" destOrd="0" parTransId="{1F007D97-71F4-4300-ACFA-5470927A284C}" sibTransId="{9C240BA4-250A-4D99-AE25-4276CF79A51A}"/>
    <dgm:cxn modelId="{74A8163D-4C51-45C9-84DA-722522F567D7}" srcId="{3F2A391E-0212-4CCF-AA11-45B06BA279E4}" destId="{69013190-FD0B-47E0-B57D-6163CFAD097B}" srcOrd="1" destOrd="0" parTransId="{D1FD8EF5-36F9-42D5-B0CC-CD30400BE4EE}" sibTransId="{49296DF8-9B92-4165-A68C-85B26C77D871}"/>
    <dgm:cxn modelId="{FAC3FF3F-B0AC-453B-9F73-B0CC850C4444}" type="presOf" srcId="{4A322731-3DCA-4B74-99D2-935AAC6C9A9D}" destId="{D52E18E3-2ECC-4AFB-87DF-00D924678E4B}" srcOrd="0" destOrd="0" presId="urn:microsoft.com/office/officeart/2008/layout/LinedList"/>
    <dgm:cxn modelId="{3BE97044-F9F8-488A-8D42-7E57CCC64757}" srcId="{3F2A391E-0212-4CCF-AA11-45B06BA279E4}" destId="{12C83F00-3F01-465E-97E7-531A12E0580D}" srcOrd="2" destOrd="0" parTransId="{27767AC3-0E26-4C19-B591-F4BBEEBBBDCC}" sibTransId="{C289C171-68ED-46E8-8BAC-910040E079CE}"/>
    <dgm:cxn modelId="{53201D68-8B19-425E-87C2-43BB2DF041EA}" type="presOf" srcId="{0A695FE3-49A7-4DAB-99A4-22E608FBE56C}" destId="{68501040-2B4E-4DC7-96F1-A98E0A7E9F27}" srcOrd="0" destOrd="0" presId="urn:microsoft.com/office/officeart/2008/layout/LinedList"/>
    <dgm:cxn modelId="{1F8E8B4D-EE9E-4E9B-98A0-0E368840B69E}" srcId="{3F2A391E-0212-4CCF-AA11-45B06BA279E4}" destId="{B9B6972C-C349-403B-A863-BFFB791D9372}" srcOrd="8" destOrd="0" parTransId="{CA35EE82-3AD1-4F6E-B569-3EB7C7CEEFA5}" sibTransId="{D862D106-F3D0-426F-9D92-BB2415496C80}"/>
    <dgm:cxn modelId="{4551E071-BFEF-44AD-8359-A1C584FD089A}" type="presOf" srcId="{87CFC111-0EF0-47B0-B4E0-F0149A910B16}" destId="{C557FFF8-3F16-4D96-AC47-D616C4A09BC7}" srcOrd="0" destOrd="0" presId="urn:microsoft.com/office/officeart/2008/layout/LinedList"/>
    <dgm:cxn modelId="{6E3EC77C-F85F-4379-9F54-D4E3777F7970}" srcId="{3F2A391E-0212-4CCF-AA11-45B06BA279E4}" destId="{CB087172-5B3D-4C34-90C0-2FDA3A35F7A4}" srcOrd="7" destOrd="0" parTransId="{9DAB9BE3-6A6E-484B-8569-8105DF511906}" sibTransId="{6005FF63-5829-4685-9189-7A87554B3F93}"/>
    <dgm:cxn modelId="{3AC50B7D-8058-4651-ACE4-6E8B564D142A}" type="presOf" srcId="{CB087172-5B3D-4C34-90C0-2FDA3A35F7A4}" destId="{1720E2E2-C8A5-4A52-BE95-8AA46904F5D9}" srcOrd="0" destOrd="0" presId="urn:microsoft.com/office/officeart/2008/layout/LinedList"/>
    <dgm:cxn modelId="{7D88FC82-423A-4050-8C9E-56B7470B3273}" type="presOf" srcId="{071ACD34-D98A-4DD5-95E4-79FA8C10B791}" destId="{0DA78095-238B-4ABE-B569-62CE848DBAFD}" srcOrd="0" destOrd="0" presId="urn:microsoft.com/office/officeart/2008/layout/LinedList"/>
    <dgm:cxn modelId="{D6B74583-ABBD-4EE7-A528-0B3D9FFAB545}" type="presOf" srcId="{3B261775-C218-4009-931E-D202794F8176}" destId="{67D75DCF-EE7A-4D92-8195-E54E14A96767}" srcOrd="0" destOrd="0" presId="urn:microsoft.com/office/officeart/2008/layout/LinedList"/>
    <dgm:cxn modelId="{D7D4FE84-C9AE-4F10-9660-89E802DE209E}" srcId="{3F2A391E-0212-4CCF-AA11-45B06BA279E4}" destId="{3B261775-C218-4009-931E-D202794F8176}" srcOrd="5" destOrd="0" parTransId="{28FDD919-1004-4547-B660-3C9CCAF4FCD0}" sibTransId="{50E846F9-F6FE-43B1-AC27-0BC64957A72F}"/>
    <dgm:cxn modelId="{21F7648E-8B74-45D7-B2B1-AC47D409B460}" srcId="{3F2A391E-0212-4CCF-AA11-45B06BA279E4}" destId="{071ACD34-D98A-4DD5-95E4-79FA8C10B791}" srcOrd="9" destOrd="0" parTransId="{C4CD91A4-8FD3-4E42-B83A-480AAA7A72F9}" sibTransId="{F8173C3A-D46E-4A69-A83D-ED4EE7D38858}"/>
    <dgm:cxn modelId="{966E87B8-9A75-402F-B34B-4796A2580D70}" type="presOf" srcId="{69013190-FD0B-47E0-B57D-6163CFAD097B}" destId="{C8C054F5-58D8-49D6-BECD-749ACF3BE1C4}" srcOrd="0" destOrd="0" presId="urn:microsoft.com/office/officeart/2008/layout/LinedList"/>
    <dgm:cxn modelId="{8E5251BA-5DEE-4D4B-877A-6044B0D70B1C}" srcId="{3F2A391E-0212-4CCF-AA11-45B06BA279E4}" destId="{0A695FE3-49A7-4DAB-99A4-22E608FBE56C}" srcOrd="6" destOrd="0" parTransId="{40B4F4E9-A48E-4878-B4C9-97D203412975}" sibTransId="{8393A7D9-4AAA-42BE-A5C2-87A44CCCC272}"/>
    <dgm:cxn modelId="{D21A72BE-C23A-4E5F-B55A-B7B30325C149}" srcId="{3F2A391E-0212-4CCF-AA11-45B06BA279E4}" destId="{87CFC111-0EF0-47B0-B4E0-F0149A910B16}" srcOrd="0" destOrd="0" parTransId="{4C5C5E6B-FB22-488B-A6AF-858CBF08826D}" sibTransId="{29307943-BC49-4A5E-BFE0-F37D48FC5CCB}"/>
    <dgm:cxn modelId="{7B8C5ED9-9D55-4F02-B3B0-E0EF03591E04}" type="presOf" srcId="{B9B6972C-C349-403B-A863-BFFB791D9372}" destId="{330BB2BC-0BCE-4B44-A7D3-A55A0EDC92EE}" srcOrd="0" destOrd="0" presId="urn:microsoft.com/office/officeart/2008/layout/LinedList"/>
    <dgm:cxn modelId="{F42D39E1-A66C-465A-BB4F-F30363021F4B}" type="presOf" srcId="{12C83F00-3F01-465E-97E7-531A12E0580D}" destId="{E21B5933-F849-451B-97E6-1305147439CE}" srcOrd="0" destOrd="0" presId="urn:microsoft.com/office/officeart/2008/layout/LinedList"/>
    <dgm:cxn modelId="{E8B266FC-0ACD-450C-8CF5-D714E874A625}" type="presOf" srcId="{D80D3856-2572-4282-A0EE-CB1ABC872F10}" destId="{07751A38-FEA5-4EAC-9F35-A51081BC8BEC}" srcOrd="0" destOrd="0" presId="urn:microsoft.com/office/officeart/2008/layout/LinedList"/>
    <dgm:cxn modelId="{A40F5B5F-EC91-4EDE-A62C-902CBC111DD5}" type="presParOf" srcId="{07A9D126-92C5-403E-901A-80225ED25F75}" destId="{62934AFA-C956-4EE4-9D95-9746CB456B50}" srcOrd="0" destOrd="0" presId="urn:microsoft.com/office/officeart/2008/layout/LinedList"/>
    <dgm:cxn modelId="{FC5404C8-1D2E-400C-BA0C-32F658D06B1D}" type="presParOf" srcId="{07A9D126-92C5-403E-901A-80225ED25F75}" destId="{0A067B19-B53A-4F00-8900-8AD304B4C6FF}" srcOrd="1" destOrd="0" presId="urn:microsoft.com/office/officeart/2008/layout/LinedList"/>
    <dgm:cxn modelId="{2DC4BC4A-3929-448E-85D6-99EFA51804A4}" type="presParOf" srcId="{0A067B19-B53A-4F00-8900-8AD304B4C6FF}" destId="{C557FFF8-3F16-4D96-AC47-D616C4A09BC7}" srcOrd="0" destOrd="0" presId="urn:microsoft.com/office/officeart/2008/layout/LinedList"/>
    <dgm:cxn modelId="{469FB58E-8620-4760-8BF0-32BCBDCBCD26}" type="presParOf" srcId="{0A067B19-B53A-4F00-8900-8AD304B4C6FF}" destId="{D7A77A51-C38F-4BAF-9D94-A20916CD972B}" srcOrd="1" destOrd="0" presId="urn:microsoft.com/office/officeart/2008/layout/LinedList"/>
    <dgm:cxn modelId="{1E2C1BE5-0AB7-4B02-86A3-52D22A56ACBA}" type="presParOf" srcId="{07A9D126-92C5-403E-901A-80225ED25F75}" destId="{CBF40E37-4473-44D5-B02D-AD1F9B3B23B1}" srcOrd="2" destOrd="0" presId="urn:microsoft.com/office/officeart/2008/layout/LinedList"/>
    <dgm:cxn modelId="{4C80268A-6FC8-465A-AFED-A5F6BE40EF51}" type="presParOf" srcId="{07A9D126-92C5-403E-901A-80225ED25F75}" destId="{B8ABA532-998B-478D-8E49-CD16725B9D2C}" srcOrd="3" destOrd="0" presId="urn:microsoft.com/office/officeart/2008/layout/LinedList"/>
    <dgm:cxn modelId="{B5557E82-D8C4-4CAA-9ABB-1AA8C7542798}" type="presParOf" srcId="{B8ABA532-998B-478D-8E49-CD16725B9D2C}" destId="{C8C054F5-58D8-49D6-BECD-749ACF3BE1C4}" srcOrd="0" destOrd="0" presId="urn:microsoft.com/office/officeart/2008/layout/LinedList"/>
    <dgm:cxn modelId="{68821047-0709-4EE9-8394-3F9D2E6DE24B}" type="presParOf" srcId="{B8ABA532-998B-478D-8E49-CD16725B9D2C}" destId="{0AC4CCBE-6E6A-448A-9887-FDFCFA4BB11A}" srcOrd="1" destOrd="0" presId="urn:microsoft.com/office/officeart/2008/layout/LinedList"/>
    <dgm:cxn modelId="{168624E0-6DEC-4BAC-A103-C5076A5BF86B}" type="presParOf" srcId="{07A9D126-92C5-403E-901A-80225ED25F75}" destId="{9395E7EF-D398-46E1-A5C0-EA195C23122A}" srcOrd="4" destOrd="0" presId="urn:microsoft.com/office/officeart/2008/layout/LinedList"/>
    <dgm:cxn modelId="{1EA07078-692C-4D1D-BF70-702FAFC732DA}" type="presParOf" srcId="{07A9D126-92C5-403E-901A-80225ED25F75}" destId="{80E6147C-4853-422C-8F9E-4498B5E5B0C6}" srcOrd="5" destOrd="0" presId="urn:microsoft.com/office/officeart/2008/layout/LinedList"/>
    <dgm:cxn modelId="{0A71C7B3-51C9-4A99-8B64-3B124DA01E26}" type="presParOf" srcId="{80E6147C-4853-422C-8F9E-4498B5E5B0C6}" destId="{E21B5933-F849-451B-97E6-1305147439CE}" srcOrd="0" destOrd="0" presId="urn:microsoft.com/office/officeart/2008/layout/LinedList"/>
    <dgm:cxn modelId="{FD6DB270-8E3A-4787-ACED-8DDB592DB4A3}" type="presParOf" srcId="{80E6147C-4853-422C-8F9E-4498B5E5B0C6}" destId="{4F179DB4-2A18-4469-AA3C-203C7A048972}" srcOrd="1" destOrd="0" presId="urn:microsoft.com/office/officeart/2008/layout/LinedList"/>
    <dgm:cxn modelId="{A645F59A-594A-4214-9722-8B483DBF1412}" type="presParOf" srcId="{07A9D126-92C5-403E-901A-80225ED25F75}" destId="{D10CEBDB-020E-4750-8288-0C4A6D980737}" srcOrd="6" destOrd="0" presId="urn:microsoft.com/office/officeart/2008/layout/LinedList"/>
    <dgm:cxn modelId="{38750E60-2B73-4D23-B957-13EB4B4C4532}" type="presParOf" srcId="{07A9D126-92C5-403E-901A-80225ED25F75}" destId="{297BAE9F-DB68-4FC4-A853-EA9935D73FC2}" srcOrd="7" destOrd="0" presId="urn:microsoft.com/office/officeart/2008/layout/LinedList"/>
    <dgm:cxn modelId="{573AF495-19E6-45D9-A928-A9AA3C605B93}" type="presParOf" srcId="{297BAE9F-DB68-4FC4-A853-EA9935D73FC2}" destId="{D52E18E3-2ECC-4AFB-87DF-00D924678E4B}" srcOrd="0" destOrd="0" presId="urn:microsoft.com/office/officeart/2008/layout/LinedList"/>
    <dgm:cxn modelId="{B0A98150-CF71-4DB8-8A0E-85791A98AB99}" type="presParOf" srcId="{297BAE9F-DB68-4FC4-A853-EA9935D73FC2}" destId="{09D1AE23-67CF-47C0-8367-F300FE7AA72D}" srcOrd="1" destOrd="0" presId="urn:microsoft.com/office/officeart/2008/layout/LinedList"/>
    <dgm:cxn modelId="{154A0812-B7DE-4862-A9E0-30B22EDF3EB9}" type="presParOf" srcId="{07A9D126-92C5-403E-901A-80225ED25F75}" destId="{144710F8-C4C6-49CE-B6F9-08971D80BCCE}" srcOrd="8" destOrd="0" presId="urn:microsoft.com/office/officeart/2008/layout/LinedList"/>
    <dgm:cxn modelId="{F1D2A459-4B6A-4CC7-B4B9-81B80256660A}" type="presParOf" srcId="{07A9D126-92C5-403E-901A-80225ED25F75}" destId="{A2E04BFB-405C-4012-BA06-843258D80DA6}" srcOrd="9" destOrd="0" presId="urn:microsoft.com/office/officeart/2008/layout/LinedList"/>
    <dgm:cxn modelId="{A74959D2-E156-418B-96AC-E7EF2EB6B723}" type="presParOf" srcId="{A2E04BFB-405C-4012-BA06-843258D80DA6}" destId="{07751A38-FEA5-4EAC-9F35-A51081BC8BEC}" srcOrd="0" destOrd="0" presId="urn:microsoft.com/office/officeart/2008/layout/LinedList"/>
    <dgm:cxn modelId="{68DF54D4-0EF5-4F40-A49C-5E7174E9DEBF}" type="presParOf" srcId="{A2E04BFB-405C-4012-BA06-843258D80DA6}" destId="{44E1EBF1-DB33-4798-91F0-2A26759132DD}" srcOrd="1" destOrd="0" presId="urn:microsoft.com/office/officeart/2008/layout/LinedList"/>
    <dgm:cxn modelId="{2EFEAD19-052C-4E5F-9312-82B77FA64676}" type="presParOf" srcId="{07A9D126-92C5-403E-901A-80225ED25F75}" destId="{0ECF58C2-3CE5-4CB1-9EE1-78D73C772C39}" srcOrd="10" destOrd="0" presId="urn:microsoft.com/office/officeart/2008/layout/LinedList"/>
    <dgm:cxn modelId="{2D9F01CC-8911-478D-B0A7-3AD541CF32B5}" type="presParOf" srcId="{07A9D126-92C5-403E-901A-80225ED25F75}" destId="{D522A2D2-B9D3-48F1-8B91-6C9F2B3D689C}" srcOrd="11" destOrd="0" presId="urn:microsoft.com/office/officeart/2008/layout/LinedList"/>
    <dgm:cxn modelId="{FC71AC3B-A179-4151-88A9-72D2837BDF6A}" type="presParOf" srcId="{D522A2D2-B9D3-48F1-8B91-6C9F2B3D689C}" destId="{67D75DCF-EE7A-4D92-8195-E54E14A96767}" srcOrd="0" destOrd="0" presId="urn:microsoft.com/office/officeart/2008/layout/LinedList"/>
    <dgm:cxn modelId="{CF3C8118-86B5-41AD-8958-F26DBE82F86C}" type="presParOf" srcId="{D522A2D2-B9D3-48F1-8B91-6C9F2B3D689C}" destId="{121E68B6-BE02-4E83-A3BE-9F4B81C89228}" srcOrd="1" destOrd="0" presId="urn:microsoft.com/office/officeart/2008/layout/LinedList"/>
    <dgm:cxn modelId="{28B073CD-DEA5-45C4-A50E-703C04961237}" type="presParOf" srcId="{07A9D126-92C5-403E-901A-80225ED25F75}" destId="{83E171B7-DBAC-4903-AB9C-C78F2E78CCFC}" srcOrd="12" destOrd="0" presId="urn:microsoft.com/office/officeart/2008/layout/LinedList"/>
    <dgm:cxn modelId="{D716F0F8-8EB4-401C-B159-2A224DAA0FBC}" type="presParOf" srcId="{07A9D126-92C5-403E-901A-80225ED25F75}" destId="{378C0ABF-4B79-4F82-99A3-86DB221BF585}" srcOrd="13" destOrd="0" presId="urn:microsoft.com/office/officeart/2008/layout/LinedList"/>
    <dgm:cxn modelId="{6FE3F299-0CE8-4A6E-BDBC-076AFF0E9DEF}" type="presParOf" srcId="{378C0ABF-4B79-4F82-99A3-86DB221BF585}" destId="{68501040-2B4E-4DC7-96F1-A98E0A7E9F27}" srcOrd="0" destOrd="0" presId="urn:microsoft.com/office/officeart/2008/layout/LinedList"/>
    <dgm:cxn modelId="{F7113D9A-0886-478F-A7BF-57176094B773}" type="presParOf" srcId="{378C0ABF-4B79-4F82-99A3-86DB221BF585}" destId="{8936BB2C-AA97-4CB7-9A04-A996DC29166E}" srcOrd="1" destOrd="0" presId="urn:microsoft.com/office/officeart/2008/layout/LinedList"/>
    <dgm:cxn modelId="{874A7CD0-F776-4FD0-9496-00FF0C131221}" type="presParOf" srcId="{07A9D126-92C5-403E-901A-80225ED25F75}" destId="{E94C3702-D070-40BC-ADD1-11AFE9B3474A}" srcOrd="14" destOrd="0" presId="urn:microsoft.com/office/officeart/2008/layout/LinedList"/>
    <dgm:cxn modelId="{2F2E36C2-5770-4E7D-B3A8-DA32BDCC1E94}" type="presParOf" srcId="{07A9D126-92C5-403E-901A-80225ED25F75}" destId="{4F3B86AD-B1C4-4E88-A8D0-B9CD4AA3446D}" srcOrd="15" destOrd="0" presId="urn:microsoft.com/office/officeart/2008/layout/LinedList"/>
    <dgm:cxn modelId="{13D8C65A-1DD3-4B84-9305-B6F33C06D1D3}" type="presParOf" srcId="{4F3B86AD-B1C4-4E88-A8D0-B9CD4AA3446D}" destId="{1720E2E2-C8A5-4A52-BE95-8AA46904F5D9}" srcOrd="0" destOrd="0" presId="urn:microsoft.com/office/officeart/2008/layout/LinedList"/>
    <dgm:cxn modelId="{C12279B5-7BA8-4F94-A36F-E4559D3379AE}" type="presParOf" srcId="{4F3B86AD-B1C4-4E88-A8D0-B9CD4AA3446D}" destId="{615D426A-DA0B-4B85-907C-9FA2DCEEFDB0}" srcOrd="1" destOrd="0" presId="urn:microsoft.com/office/officeart/2008/layout/LinedList"/>
    <dgm:cxn modelId="{EB3D51E3-234E-464A-A730-E9A103BF4A43}" type="presParOf" srcId="{07A9D126-92C5-403E-901A-80225ED25F75}" destId="{C1675F35-A825-42A3-BCA0-67FA240662A8}" srcOrd="16" destOrd="0" presId="urn:microsoft.com/office/officeart/2008/layout/LinedList"/>
    <dgm:cxn modelId="{42E53CD3-D1A7-4791-8010-A2BD90D2B9F7}" type="presParOf" srcId="{07A9D126-92C5-403E-901A-80225ED25F75}" destId="{454ABB95-FB0E-42C7-BBF2-73473498E87D}" srcOrd="17" destOrd="0" presId="urn:microsoft.com/office/officeart/2008/layout/LinedList"/>
    <dgm:cxn modelId="{8AAFF2FE-F351-4B38-8E88-C7EBFF843278}" type="presParOf" srcId="{454ABB95-FB0E-42C7-BBF2-73473498E87D}" destId="{330BB2BC-0BCE-4B44-A7D3-A55A0EDC92EE}" srcOrd="0" destOrd="0" presId="urn:microsoft.com/office/officeart/2008/layout/LinedList"/>
    <dgm:cxn modelId="{43775E9E-FD7C-4C16-B36A-B5DA4CA554FF}" type="presParOf" srcId="{454ABB95-FB0E-42C7-BBF2-73473498E87D}" destId="{0E7261D1-436D-4812-83CC-E2DB89631376}" srcOrd="1" destOrd="0" presId="urn:microsoft.com/office/officeart/2008/layout/LinedList"/>
    <dgm:cxn modelId="{CCD008FB-F5BF-4968-842F-1722781AFC78}" type="presParOf" srcId="{07A9D126-92C5-403E-901A-80225ED25F75}" destId="{BC3ECE13-EF2A-4BC0-8B44-4434A8F02498}" srcOrd="18" destOrd="0" presId="urn:microsoft.com/office/officeart/2008/layout/LinedList"/>
    <dgm:cxn modelId="{6BD3A130-0229-45B0-A6B8-2ADB9628F51C}" type="presParOf" srcId="{07A9D126-92C5-403E-901A-80225ED25F75}" destId="{49126DB4-0EFC-4B4B-9358-4F505EE04DB3}" srcOrd="19" destOrd="0" presId="urn:microsoft.com/office/officeart/2008/layout/LinedList"/>
    <dgm:cxn modelId="{160746B8-32B3-4FF6-8E1B-E95EA12136D8}" type="presParOf" srcId="{49126DB4-0EFC-4B4B-9358-4F505EE04DB3}" destId="{0DA78095-238B-4ABE-B569-62CE848DBAFD}" srcOrd="0" destOrd="0" presId="urn:microsoft.com/office/officeart/2008/layout/LinedList"/>
    <dgm:cxn modelId="{8980CC43-0D4D-46FC-8610-E38727FED58E}" type="presParOf" srcId="{49126DB4-0EFC-4B4B-9358-4F505EE04DB3}" destId="{19B4D26C-CEF8-48F0-A59B-70032C6F6C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C069E-93E5-4C75-A682-34A736510D66}">
      <dsp:nvSpPr>
        <dsp:cNvPr id="0" name=""/>
        <dsp:cNvSpPr/>
      </dsp:nvSpPr>
      <dsp:spPr>
        <a:xfrm>
          <a:off x="0" y="51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55558-20BF-490C-BD0F-A1B486CD0E05}">
      <dsp:nvSpPr>
        <dsp:cNvPr id="0" name=""/>
        <dsp:cNvSpPr/>
      </dsp:nvSpPr>
      <dsp:spPr>
        <a:xfrm>
          <a:off x="0" y="519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1. np.array():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numpy.</a:t>
          </a:r>
        </a:p>
      </dsp:txBody>
      <dsp:txXfrm>
        <a:off x="0" y="519"/>
        <a:ext cx="10515600" cy="425092"/>
      </dsp:txXfrm>
    </dsp:sp>
    <dsp:sp modelId="{64EEEA7E-742D-464C-BF84-5CC9ACCA7F25}">
      <dsp:nvSpPr>
        <dsp:cNvPr id="0" name=""/>
        <dsp:cNvSpPr/>
      </dsp:nvSpPr>
      <dsp:spPr>
        <a:xfrm>
          <a:off x="0" y="42561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3254B-DD44-42D2-AD4E-9744DE41F8EC}">
      <dsp:nvSpPr>
        <dsp:cNvPr id="0" name=""/>
        <dsp:cNvSpPr/>
      </dsp:nvSpPr>
      <dsp:spPr>
        <a:xfrm>
          <a:off x="0" y="425611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2. np.zeros():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из нулей.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425611"/>
        <a:ext cx="10515600" cy="425092"/>
      </dsp:txXfrm>
    </dsp:sp>
    <dsp:sp modelId="{9971FC6E-BA26-4575-B66B-2D73AF18C94C}">
      <dsp:nvSpPr>
        <dsp:cNvPr id="0" name=""/>
        <dsp:cNvSpPr/>
      </dsp:nvSpPr>
      <dsp:spPr>
        <a:xfrm>
          <a:off x="0" y="850703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479D9-B668-48E8-B931-12C6B54BBB59}">
      <dsp:nvSpPr>
        <dsp:cNvPr id="0" name=""/>
        <dsp:cNvSpPr/>
      </dsp:nvSpPr>
      <dsp:spPr>
        <a:xfrm>
          <a:off x="0" y="850703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3.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np.ones():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из единиц.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850703"/>
        <a:ext cx="10515600" cy="425092"/>
      </dsp:txXfrm>
    </dsp:sp>
    <dsp:sp modelId="{9ADC3E98-77BA-4BAF-A68F-3AFB34DDD00F}">
      <dsp:nvSpPr>
        <dsp:cNvPr id="0" name=""/>
        <dsp:cNvSpPr/>
      </dsp:nvSpPr>
      <dsp:spPr>
        <a:xfrm>
          <a:off x="0" y="127579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A4A13-4462-412A-8488-4B57E386E0A6}">
      <dsp:nvSpPr>
        <dsp:cNvPr id="0" name=""/>
        <dsp:cNvSpPr/>
      </dsp:nvSpPr>
      <dsp:spPr>
        <a:xfrm>
          <a:off x="0" y="1275795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4.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np.empty():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Создает пустой массив.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1275795"/>
        <a:ext cx="10515600" cy="425092"/>
      </dsp:txXfrm>
    </dsp:sp>
    <dsp:sp modelId="{025EF30A-53E4-46DB-8FE6-6EFE205E8F13}">
      <dsp:nvSpPr>
        <dsp:cNvPr id="0" name=""/>
        <dsp:cNvSpPr/>
      </dsp:nvSpPr>
      <dsp:spPr>
        <a:xfrm>
          <a:off x="0" y="170088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9DA7-710D-4289-AA3F-3CDE701A26C6}">
      <dsp:nvSpPr>
        <dsp:cNvPr id="0" name=""/>
        <dsp:cNvSpPr/>
      </dsp:nvSpPr>
      <dsp:spPr>
        <a:xfrm>
          <a:off x="0" y="1700887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5.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np.arange():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Создает массив последовательных чисел.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1700887"/>
        <a:ext cx="10515600" cy="425092"/>
      </dsp:txXfrm>
    </dsp:sp>
    <dsp:sp modelId="{24BE6062-795B-4DA2-8B30-7FDF73E29F65}">
      <dsp:nvSpPr>
        <dsp:cNvPr id="0" name=""/>
        <dsp:cNvSpPr/>
      </dsp:nvSpPr>
      <dsp:spPr>
        <a:xfrm>
          <a:off x="0" y="212598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5D06-480A-48B8-BB04-A4909DB2B0B2}">
      <dsp:nvSpPr>
        <dsp:cNvPr id="0" name=""/>
        <dsp:cNvSpPr/>
      </dsp:nvSpPr>
      <dsp:spPr>
        <a:xfrm>
          <a:off x="0" y="2125980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6.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np.linspace():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Создает равномерно распределенный массив.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125980"/>
        <a:ext cx="10515600" cy="425092"/>
      </dsp:txXfrm>
    </dsp:sp>
    <dsp:sp modelId="{958A9278-C4F0-4FA0-BEBB-956C00D5266B}">
      <dsp:nvSpPr>
        <dsp:cNvPr id="0" name=""/>
        <dsp:cNvSpPr/>
      </dsp:nvSpPr>
      <dsp:spPr>
        <a:xfrm>
          <a:off x="0" y="255107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17F31-FE07-4D44-9BF4-D43DDDB64155}">
      <dsp:nvSpPr>
        <dsp:cNvPr id="0" name=""/>
        <dsp:cNvSpPr/>
      </dsp:nvSpPr>
      <dsp:spPr>
        <a:xfrm>
          <a:off x="0" y="2551072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7.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np.reshape():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Изменяет форму массива.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551072"/>
        <a:ext cx="10515600" cy="425092"/>
      </dsp:txXfrm>
    </dsp:sp>
    <dsp:sp modelId="{A4CB12CC-05D7-4440-A630-AF3270EDF215}">
      <dsp:nvSpPr>
        <dsp:cNvPr id="0" name=""/>
        <dsp:cNvSpPr/>
      </dsp:nvSpPr>
      <dsp:spPr>
        <a:xfrm>
          <a:off x="0" y="2976164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F48AE-1552-4495-9CC3-F4CC7E42C196}">
      <dsp:nvSpPr>
        <dsp:cNvPr id="0" name=""/>
        <dsp:cNvSpPr/>
      </dsp:nvSpPr>
      <dsp:spPr>
        <a:xfrm>
          <a:off x="0" y="2976164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8.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np.transpose():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Транспонирует массив.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976164"/>
        <a:ext cx="10515600" cy="425092"/>
      </dsp:txXfrm>
    </dsp:sp>
    <dsp:sp modelId="{9EDA2AEB-992D-407E-89B3-CEC1D9D43DB5}">
      <dsp:nvSpPr>
        <dsp:cNvPr id="0" name=""/>
        <dsp:cNvSpPr/>
      </dsp:nvSpPr>
      <dsp:spPr>
        <a:xfrm>
          <a:off x="0" y="340125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10571-7F7B-462B-9875-181C36CF9F9F}">
      <dsp:nvSpPr>
        <dsp:cNvPr id="0" name=""/>
        <dsp:cNvSpPr/>
      </dsp:nvSpPr>
      <dsp:spPr>
        <a:xfrm>
          <a:off x="0" y="3401256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9.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np.concatenate():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Объединяет несколько массивов.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3401256"/>
        <a:ext cx="10515600" cy="425092"/>
      </dsp:txXfrm>
    </dsp:sp>
    <dsp:sp modelId="{815F0B26-397B-4BAA-8640-E2D9BBBA3E4A}">
      <dsp:nvSpPr>
        <dsp:cNvPr id="0" name=""/>
        <dsp:cNvSpPr/>
      </dsp:nvSpPr>
      <dsp:spPr>
        <a:xfrm>
          <a:off x="0" y="382634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D431-736E-4287-9AFF-2C94EECFE8FD}">
      <dsp:nvSpPr>
        <dsp:cNvPr id="0" name=""/>
        <dsp:cNvSpPr/>
      </dsp:nvSpPr>
      <dsp:spPr>
        <a:xfrm>
          <a:off x="0" y="3826348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10. </a:t>
          </a:r>
          <a:r>
            <a:rPr lang="en-US" sz="2000" kern="1200">
              <a:latin typeface="Cascadia Code" panose="020B0609020000020004" pitchFamily="49" charset="0"/>
              <a:cs typeface="Cascadia Code" panose="020B0609020000020004" pitchFamily="49" charset="0"/>
            </a:rPr>
            <a:t>np.split(): </a:t>
          </a: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Разделяет массив на несколько подмассивов.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3826348"/>
        <a:ext cx="10515600" cy="425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43647-5157-4442-A8BC-7E0A974577F3}">
      <dsp:nvSpPr>
        <dsp:cNvPr id="0" name=""/>
        <dsp:cNvSpPr/>
      </dsp:nvSpPr>
      <dsp:spPr>
        <a:xfrm>
          <a:off x="0" y="519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8563B-189B-460C-8807-8AF2389C3F98}">
      <dsp:nvSpPr>
        <dsp:cNvPr id="0" name=""/>
        <dsp:cNvSpPr/>
      </dsp:nvSpPr>
      <dsp:spPr>
        <a:xfrm>
          <a:off x="0" y="519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11. np.max(): Возвращает максимальное значение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519"/>
        <a:ext cx="10515600" cy="425092"/>
      </dsp:txXfrm>
    </dsp:sp>
    <dsp:sp modelId="{ADA945A1-2E5C-4801-AEC8-D7D6ACE5C0FB}">
      <dsp:nvSpPr>
        <dsp:cNvPr id="0" name=""/>
        <dsp:cNvSpPr/>
      </dsp:nvSpPr>
      <dsp:spPr>
        <a:xfrm>
          <a:off x="0" y="425611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56CDF2-E58A-4C47-9551-9334E2A54F01}">
      <dsp:nvSpPr>
        <dsp:cNvPr id="0" name=""/>
        <dsp:cNvSpPr/>
      </dsp:nvSpPr>
      <dsp:spPr>
        <a:xfrm>
          <a:off x="0" y="425611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12. </a:t>
          </a:r>
          <a:r>
            <a:rPr lang="ru-RU" sz="2000" kern="1200" dirty="0" err="1">
              <a:latin typeface="Cascadia Code" panose="020B0609020000020004" pitchFamily="49" charset="0"/>
              <a:cs typeface="Cascadia Code" panose="020B0609020000020004" pitchFamily="49" charset="0"/>
            </a:rPr>
            <a:t>np.min</a:t>
          </a:r>
          <a:r>
            <a:rPr lang="ru-RU" sz="20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(): Возвращает минимальное значение в массиве.</a:t>
          </a:r>
          <a:endParaRPr lang="en-US" sz="2000" kern="1200" dirty="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425611"/>
        <a:ext cx="10515600" cy="425092"/>
      </dsp:txXfrm>
    </dsp:sp>
    <dsp:sp modelId="{3E1495F7-A354-487F-B65C-198B018F7010}">
      <dsp:nvSpPr>
        <dsp:cNvPr id="0" name=""/>
        <dsp:cNvSpPr/>
      </dsp:nvSpPr>
      <dsp:spPr>
        <a:xfrm>
          <a:off x="0" y="850703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6B668A-884F-4E53-A7FB-45D023737100}">
      <dsp:nvSpPr>
        <dsp:cNvPr id="0" name=""/>
        <dsp:cNvSpPr/>
      </dsp:nvSpPr>
      <dsp:spPr>
        <a:xfrm>
          <a:off x="0" y="850703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13. np.mean(): Возвращает среднее значение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850703"/>
        <a:ext cx="10515600" cy="425092"/>
      </dsp:txXfrm>
    </dsp:sp>
    <dsp:sp modelId="{10740B5D-CA29-43DF-80DD-BCE08AFCD68B}">
      <dsp:nvSpPr>
        <dsp:cNvPr id="0" name=""/>
        <dsp:cNvSpPr/>
      </dsp:nvSpPr>
      <dsp:spPr>
        <a:xfrm>
          <a:off x="0" y="1275795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33C990-4680-4669-8555-7DA44DAA1C5B}">
      <dsp:nvSpPr>
        <dsp:cNvPr id="0" name=""/>
        <dsp:cNvSpPr/>
      </dsp:nvSpPr>
      <dsp:spPr>
        <a:xfrm>
          <a:off x="0" y="1275795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14. np.median(): Возвращает медианное значение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1275795"/>
        <a:ext cx="10515600" cy="425092"/>
      </dsp:txXfrm>
    </dsp:sp>
    <dsp:sp modelId="{F76FFE28-3FEA-4356-AAF0-729F28DCCC8C}">
      <dsp:nvSpPr>
        <dsp:cNvPr id="0" name=""/>
        <dsp:cNvSpPr/>
      </dsp:nvSpPr>
      <dsp:spPr>
        <a:xfrm>
          <a:off x="0" y="1700887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6DEC7C-06E1-4D88-9563-FF2AAA708B42}">
      <dsp:nvSpPr>
        <dsp:cNvPr id="0" name=""/>
        <dsp:cNvSpPr/>
      </dsp:nvSpPr>
      <dsp:spPr>
        <a:xfrm>
          <a:off x="0" y="1700887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15. np.std(): Возвращает стандартное отклонение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1700887"/>
        <a:ext cx="10515600" cy="425092"/>
      </dsp:txXfrm>
    </dsp:sp>
    <dsp:sp modelId="{DED08CFF-B94C-41B3-A21C-E5888BD8F3B4}">
      <dsp:nvSpPr>
        <dsp:cNvPr id="0" name=""/>
        <dsp:cNvSpPr/>
      </dsp:nvSpPr>
      <dsp:spPr>
        <a:xfrm>
          <a:off x="0" y="2125980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1E428C-FDD2-406A-BE3B-9632EF8C702E}">
      <dsp:nvSpPr>
        <dsp:cNvPr id="0" name=""/>
        <dsp:cNvSpPr/>
      </dsp:nvSpPr>
      <dsp:spPr>
        <a:xfrm>
          <a:off x="0" y="2125980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16. np.sum(): Возвращает сумму элементов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125980"/>
        <a:ext cx="10515600" cy="425092"/>
      </dsp:txXfrm>
    </dsp:sp>
    <dsp:sp modelId="{58E0A772-F716-4649-B0C3-8CA3CB37E0DD}">
      <dsp:nvSpPr>
        <dsp:cNvPr id="0" name=""/>
        <dsp:cNvSpPr/>
      </dsp:nvSpPr>
      <dsp:spPr>
        <a:xfrm>
          <a:off x="0" y="2551072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6FFA27-560A-4EFA-BCEC-5BCC712C9837}">
      <dsp:nvSpPr>
        <dsp:cNvPr id="0" name=""/>
        <dsp:cNvSpPr/>
      </dsp:nvSpPr>
      <dsp:spPr>
        <a:xfrm>
          <a:off x="0" y="2551072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17. np.prod(): Возвращает произведение элементов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551072"/>
        <a:ext cx="10515600" cy="425092"/>
      </dsp:txXfrm>
    </dsp:sp>
    <dsp:sp modelId="{3B86648B-0ECA-475A-BCAC-8BF57692BA3F}">
      <dsp:nvSpPr>
        <dsp:cNvPr id="0" name=""/>
        <dsp:cNvSpPr/>
      </dsp:nvSpPr>
      <dsp:spPr>
        <a:xfrm>
          <a:off x="0" y="2976164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015E5E-A7A6-4F5A-8FEF-FC6C6EECD109}">
      <dsp:nvSpPr>
        <dsp:cNvPr id="0" name=""/>
        <dsp:cNvSpPr/>
      </dsp:nvSpPr>
      <dsp:spPr>
        <a:xfrm>
          <a:off x="0" y="2976164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18. np.dot(): Выполняет матричное умножение двух массивов.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976164"/>
        <a:ext cx="10515600" cy="425092"/>
      </dsp:txXfrm>
    </dsp:sp>
    <dsp:sp modelId="{C8A378E6-55E2-4A62-A891-E27DCEFDBEF4}">
      <dsp:nvSpPr>
        <dsp:cNvPr id="0" name=""/>
        <dsp:cNvSpPr/>
      </dsp:nvSpPr>
      <dsp:spPr>
        <a:xfrm>
          <a:off x="0" y="3401256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220964-CE7F-47CE-BAC2-EECD0315349F}">
      <dsp:nvSpPr>
        <dsp:cNvPr id="0" name=""/>
        <dsp:cNvSpPr/>
      </dsp:nvSpPr>
      <dsp:spPr>
        <a:xfrm>
          <a:off x="0" y="3401256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19. np.sort(): Сортирует элементы массива по возрастанию.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3401256"/>
        <a:ext cx="10515600" cy="425092"/>
      </dsp:txXfrm>
    </dsp:sp>
    <dsp:sp modelId="{00BEF608-758A-43C4-A9FE-06DBAFFF22F1}">
      <dsp:nvSpPr>
        <dsp:cNvPr id="0" name=""/>
        <dsp:cNvSpPr/>
      </dsp:nvSpPr>
      <dsp:spPr>
        <a:xfrm>
          <a:off x="0" y="3826348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3E3CA-D4BD-4188-B8DF-5EDF2ECF4C38}">
      <dsp:nvSpPr>
        <dsp:cNvPr id="0" name=""/>
        <dsp:cNvSpPr/>
      </dsp:nvSpPr>
      <dsp:spPr>
        <a:xfrm>
          <a:off x="0" y="3826348"/>
          <a:ext cx="10515600" cy="425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Cascadia Code" panose="020B0609020000020004" pitchFamily="49" charset="0"/>
              <a:cs typeface="Cascadia Code" panose="020B0609020000020004" pitchFamily="49" charset="0"/>
            </a:rPr>
            <a:t>20. np.unique(): Возвращает уникальные значения в массиве.</a:t>
          </a:r>
          <a:endParaRPr lang="en-US" sz="20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3826348"/>
        <a:ext cx="10515600" cy="425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34AFA-C956-4EE4-9D95-9746CB456B50}">
      <dsp:nvSpPr>
        <dsp:cNvPr id="0" name=""/>
        <dsp:cNvSpPr/>
      </dsp:nvSpPr>
      <dsp:spPr>
        <a:xfrm>
          <a:off x="0" y="562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7FFF8-3F16-4D96-AC47-D616C4A09BC7}">
      <dsp:nvSpPr>
        <dsp:cNvPr id="0" name=""/>
        <dsp:cNvSpPr/>
      </dsp:nvSpPr>
      <dsp:spPr>
        <a:xfrm>
          <a:off x="0" y="562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21. np.clip(): Ограничивает значения массива в заданном диапазоне.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562"/>
        <a:ext cx="10637374" cy="460413"/>
      </dsp:txXfrm>
    </dsp:sp>
    <dsp:sp modelId="{CBF40E37-4473-44D5-B02D-AD1F9B3B23B1}">
      <dsp:nvSpPr>
        <dsp:cNvPr id="0" name=""/>
        <dsp:cNvSpPr/>
      </dsp:nvSpPr>
      <dsp:spPr>
        <a:xfrm>
          <a:off x="0" y="460975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C054F5-58D8-49D6-BECD-749ACF3BE1C4}">
      <dsp:nvSpPr>
        <dsp:cNvPr id="0" name=""/>
        <dsp:cNvSpPr/>
      </dsp:nvSpPr>
      <dsp:spPr>
        <a:xfrm>
          <a:off x="0" y="460975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22. np.where(): Возвращает индексы элементов, удовлетворяющих заданному условию.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460975"/>
        <a:ext cx="10637374" cy="460413"/>
      </dsp:txXfrm>
    </dsp:sp>
    <dsp:sp modelId="{9395E7EF-D398-46E1-A5C0-EA195C23122A}">
      <dsp:nvSpPr>
        <dsp:cNvPr id="0" name=""/>
        <dsp:cNvSpPr/>
      </dsp:nvSpPr>
      <dsp:spPr>
        <a:xfrm>
          <a:off x="0" y="921388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B5933-F849-451B-97E6-1305147439CE}">
      <dsp:nvSpPr>
        <dsp:cNvPr id="0" name=""/>
        <dsp:cNvSpPr/>
      </dsp:nvSpPr>
      <dsp:spPr>
        <a:xfrm>
          <a:off x="0" y="921388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23. np.argmax(): Возвращает индекс максимального значения в массиве.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921388"/>
        <a:ext cx="10637374" cy="460413"/>
      </dsp:txXfrm>
    </dsp:sp>
    <dsp:sp modelId="{D10CEBDB-020E-4750-8288-0C4A6D980737}">
      <dsp:nvSpPr>
        <dsp:cNvPr id="0" name=""/>
        <dsp:cNvSpPr/>
      </dsp:nvSpPr>
      <dsp:spPr>
        <a:xfrm>
          <a:off x="0" y="1381801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2E18E3-2ECC-4AFB-87DF-00D924678E4B}">
      <dsp:nvSpPr>
        <dsp:cNvPr id="0" name=""/>
        <dsp:cNvSpPr/>
      </dsp:nvSpPr>
      <dsp:spPr>
        <a:xfrm>
          <a:off x="0" y="1381801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24. np.argmin(): Возвращает индекс минимального значения в массиве.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1381801"/>
        <a:ext cx="10637374" cy="460413"/>
      </dsp:txXfrm>
    </dsp:sp>
    <dsp:sp modelId="{144710F8-C4C6-49CE-B6F9-08971D80BCCE}">
      <dsp:nvSpPr>
        <dsp:cNvPr id="0" name=""/>
        <dsp:cNvSpPr/>
      </dsp:nvSpPr>
      <dsp:spPr>
        <a:xfrm>
          <a:off x="0" y="1842214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51A38-FEA5-4EAC-9F35-A51081BC8BEC}">
      <dsp:nvSpPr>
        <dsp:cNvPr id="0" name=""/>
        <dsp:cNvSpPr/>
      </dsp:nvSpPr>
      <dsp:spPr>
        <a:xfrm>
          <a:off x="0" y="1842214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25. np.exp(): Вычисляет экспоненту каждого элемента массива.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1842214"/>
        <a:ext cx="10637374" cy="460413"/>
      </dsp:txXfrm>
    </dsp:sp>
    <dsp:sp modelId="{0ECF58C2-3CE5-4CB1-9EE1-78D73C772C39}">
      <dsp:nvSpPr>
        <dsp:cNvPr id="0" name=""/>
        <dsp:cNvSpPr/>
      </dsp:nvSpPr>
      <dsp:spPr>
        <a:xfrm>
          <a:off x="0" y="2302627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75DCF-EE7A-4D92-8195-E54E14A96767}">
      <dsp:nvSpPr>
        <dsp:cNvPr id="0" name=""/>
        <dsp:cNvSpPr/>
      </dsp:nvSpPr>
      <dsp:spPr>
        <a:xfrm>
          <a:off x="0" y="2302627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26. np.log(): Вычисляет натуральный логарифм каждого элемента массива.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302627"/>
        <a:ext cx="10637374" cy="460413"/>
      </dsp:txXfrm>
    </dsp:sp>
    <dsp:sp modelId="{83E171B7-DBAC-4903-AB9C-C78F2E78CCFC}">
      <dsp:nvSpPr>
        <dsp:cNvPr id="0" name=""/>
        <dsp:cNvSpPr/>
      </dsp:nvSpPr>
      <dsp:spPr>
        <a:xfrm>
          <a:off x="0" y="2763040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501040-2B4E-4DC7-96F1-A98E0A7E9F27}">
      <dsp:nvSpPr>
        <dsp:cNvPr id="0" name=""/>
        <dsp:cNvSpPr/>
      </dsp:nvSpPr>
      <dsp:spPr>
        <a:xfrm>
          <a:off x="0" y="2763040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27. np.sin(): Вычисляет синус каждого элемента массива.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2763040"/>
        <a:ext cx="10637374" cy="460413"/>
      </dsp:txXfrm>
    </dsp:sp>
    <dsp:sp modelId="{E94C3702-D070-40BC-ADD1-11AFE9B3474A}">
      <dsp:nvSpPr>
        <dsp:cNvPr id="0" name=""/>
        <dsp:cNvSpPr/>
      </dsp:nvSpPr>
      <dsp:spPr>
        <a:xfrm>
          <a:off x="0" y="3223453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0E2E2-C8A5-4A52-BE95-8AA46904F5D9}">
      <dsp:nvSpPr>
        <dsp:cNvPr id="0" name=""/>
        <dsp:cNvSpPr/>
      </dsp:nvSpPr>
      <dsp:spPr>
        <a:xfrm>
          <a:off x="0" y="3223453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28. </a:t>
          </a:r>
          <a:r>
            <a:rPr lang="ru-RU" sz="1700" kern="1200" dirty="0" err="1">
              <a:latin typeface="Cascadia Code" panose="020B0609020000020004" pitchFamily="49" charset="0"/>
              <a:cs typeface="Cascadia Code" panose="020B0609020000020004" pitchFamily="49" charset="0"/>
            </a:rPr>
            <a:t>np.cos</a:t>
          </a:r>
          <a:r>
            <a:rPr lang="ru-RU" sz="17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(): Вычисляет косинус каждого элемента массива.</a:t>
          </a:r>
          <a:endParaRPr lang="en-US" sz="1700" kern="1200" dirty="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3223453"/>
        <a:ext cx="10637374" cy="460413"/>
      </dsp:txXfrm>
    </dsp:sp>
    <dsp:sp modelId="{C1675F35-A825-42A3-BCA0-67FA240662A8}">
      <dsp:nvSpPr>
        <dsp:cNvPr id="0" name=""/>
        <dsp:cNvSpPr/>
      </dsp:nvSpPr>
      <dsp:spPr>
        <a:xfrm>
          <a:off x="0" y="3683866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BB2BC-0BCE-4B44-A7D3-A55A0EDC92EE}">
      <dsp:nvSpPr>
        <dsp:cNvPr id="0" name=""/>
        <dsp:cNvSpPr/>
      </dsp:nvSpPr>
      <dsp:spPr>
        <a:xfrm>
          <a:off x="0" y="3683866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29. np.tan(): Вычисляет тангенс каждого элемента массива.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3683866"/>
        <a:ext cx="10637374" cy="460413"/>
      </dsp:txXfrm>
    </dsp:sp>
    <dsp:sp modelId="{BC3ECE13-EF2A-4BC0-8B44-4434A8F02498}">
      <dsp:nvSpPr>
        <dsp:cNvPr id="0" name=""/>
        <dsp:cNvSpPr/>
      </dsp:nvSpPr>
      <dsp:spPr>
        <a:xfrm>
          <a:off x="0" y="4144279"/>
          <a:ext cx="1063737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78095-238B-4ABE-B569-62CE848DBAFD}">
      <dsp:nvSpPr>
        <dsp:cNvPr id="0" name=""/>
        <dsp:cNvSpPr/>
      </dsp:nvSpPr>
      <dsp:spPr>
        <a:xfrm>
          <a:off x="0" y="4144279"/>
          <a:ext cx="10637374" cy="4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Cascadia Code" panose="020B0609020000020004" pitchFamily="49" charset="0"/>
              <a:cs typeface="Cascadia Code" panose="020B0609020000020004" pitchFamily="49" charset="0"/>
            </a:rPr>
            <a:t>30. np.random.rand(): Создает массив случайных чисел из равномерного распределения.</a:t>
          </a:r>
          <a:endParaRPr lang="en-US" sz="1700" kern="120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0" y="4144279"/>
        <a:ext cx="10637374" cy="460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7A9E-B2BA-4B98-9CA3-8FCE6059031C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595BA-6A9C-43B6-B4D4-809972C65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69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595BA-6A9C-43B6-B4D4-809972C654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6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6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9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ck.ru/34xe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Графика, Красочность, Пурпурный цвет, розовый&#10;&#10;Автоматически созданное описание">
            <a:extLst>
              <a:ext uri="{FF2B5EF4-FFF2-40B4-BE49-F238E27FC236}">
                <a16:creationId xmlns:a16="http://schemas.microsoft.com/office/drawing/2014/main" id="{2BF89492-10A2-9D80-CAD4-2BE62E005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35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9AF5E-DE00-C39F-167D-61209003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7AF9E9-0616-AEE2-2240-516945D9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az-Cyrl-AZ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Что такое данные и как с ним дружить</a:t>
            </a:r>
            <a:endParaRPr lang="ru-RU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5CCB2-2578-B6E8-6622-74E9FA94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az-Cyrl-AZ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Элементы описательной статистики</a:t>
            </a:r>
            <a:endParaRPr lang="ru-RU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C8BBB"/>
          </a:solidFill>
          <a:ln w="38100" cap="rnd">
            <a:solidFill>
              <a:srgbClr val="5C8BB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23564-C60C-0171-3E8C-5F7F942C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Мода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Медиана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Дисперсия и среднеквадратичное отклонение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Математическое ожидание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Среднее выборочное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Коэффициент корреляции</a:t>
            </a:r>
            <a:endParaRPr lang="ru-RU" sz="2400" dirty="0">
              <a:latin typeface="Google Sans"/>
            </a:endParaRPr>
          </a:p>
        </p:txBody>
      </p:sp>
      <p:pic>
        <p:nvPicPr>
          <p:cNvPr id="15" name="Picture 4" descr="Металлические фишки для игры в крестики-нолики">
            <a:extLst>
              <a:ext uri="{FF2B5EF4-FFF2-40B4-BE49-F238E27FC236}">
                <a16:creationId xmlns:a16="http://schemas.microsoft.com/office/drawing/2014/main" id="{454677C1-7D50-2932-5AF7-C950D8A42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460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D5713-834C-8EB6-F5FD-BC910D1D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А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как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мне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качественно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и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быстро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обработать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и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описать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7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данные</a:t>
            </a:r>
            <a:r>
              <a:rPr lang="en-US" sz="7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E130C-9A6D-9B80-F719-7543B6CE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az-Cyrl-AZ" dirty="0">
                <a:latin typeface="Google Sans"/>
              </a:rPr>
              <a:t>Ответ прост </a:t>
            </a:r>
            <a:r>
              <a:rPr lang="en-US" dirty="0">
                <a:latin typeface="Google Sans"/>
              </a:rPr>
              <a:t>– </a:t>
            </a:r>
            <a:r>
              <a:rPr lang="en-US" dirty="0" err="1">
                <a:latin typeface="Google Sans"/>
              </a:rPr>
              <a:t>используем</a:t>
            </a:r>
            <a:r>
              <a:rPr lang="en-US" dirty="0">
                <a:latin typeface="Google Sans"/>
              </a:rPr>
              <a:t> </a:t>
            </a:r>
            <a:r>
              <a:rPr lang="en-US" dirty="0" err="1">
                <a:latin typeface="Google Sans"/>
              </a:rPr>
              <a:t>numpy</a:t>
            </a:r>
            <a:r>
              <a:rPr lang="en-US" dirty="0">
                <a:latin typeface="Google Sans"/>
              </a:rPr>
              <a:t>.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A466F-1CFA-D782-C809-170E7A35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Плюсы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использования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35DA1-00EE-272D-7F4E-7374D45C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Google Sans"/>
              </a:rPr>
              <a:t>Собственный массив! Он может хранить элементы ОДНОГО типа данных, тогда как встроенный список в </a:t>
            </a:r>
            <a:r>
              <a:rPr lang="en-US" dirty="0">
                <a:latin typeface="Google Sans"/>
              </a:rPr>
              <a:t>python – </a:t>
            </a:r>
            <a:r>
              <a:rPr lang="az-Cyrl-AZ" dirty="0">
                <a:latin typeface="Google Sans"/>
              </a:rPr>
              <a:t>любые.</a:t>
            </a:r>
          </a:p>
          <a:p>
            <a:r>
              <a:rPr lang="az-Cyrl-AZ" dirty="0">
                <a:latin typeface="Google Sans"/>
              </a:rPr>
              <a:t>Гибкая работа с родным массивом. </a:t>
            </a:r>
          </a:p>
          <a:p>
            <a:r>
              <a:rPr lang="az-Cyrl-AZ" dirty="0">
                <a:latin typeface="Google Sans"/>
              </a:rPr>
              <a:t>Много функций для мгновенной обработки данных.</a:t>
            </a:r>
          </a:p>
          <a:p>
            <a:r>
              <a:rPr lang="az-Cyrl-AZ" dirty="0">
                <a:latin typeface="Google Sans"/>
              </a:rPr>
              <a:t>Много функций описательной статистики.</a:t>
            </a:r>
            <a:endParaRPr lang="ru-RU" dirty="0">
              <a:latin typeface="Google Sans"/>
            </a:endParaRPr>
          </a:p>
          <a:p>
            <a:pPr marL="0" indent="0">
              <a:buNone/>
            </a:pPr>
            <a:endParaRPr lang="az-Cyrl-AZ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677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A003-06FF-207C-74F9-B06351B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scadia Code" panose="020B0609020000020004" pitchFamily="49" charset="0"/>
                <a:cs typeface="Cascadia Code" panose="020B0609020000020004" pitchFamily="49" charset="0"/>
              </a:rPr>
              <a:t>Основные функции </a:t>
            </a: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numpy 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C1C98F3-1FA1-B902-73F6-ED825CB8C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161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26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A003-06FF-207C-74F9-B06351B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scadia Code" panose="020B0609020000020004" pitchFamily="49" charset="0"/>
                <a:cs typeface="Cascadia Code" panose="020B0609020000020004" pitchFamily="49" charset="0"/>
              </a:rPr>
              <a:t>Основные функции </a:t>
            </a: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numpy 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0DE8B8B-8E35-FA74-CA1C-61E78885C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13076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3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A003-06FF-207C-74F9-B06351B7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az-Cyrl-AZ" sz="7200">
                <a:latin typeface="Cascadia Code" panose="020B0609020000020004" pitchFamily="49" charset="0"/>
                <a:cs typeface="Cascadia Code" panose="020B0609020000020004" pitchFamily="49" charset="0"/>
              </a:rPr>
              <a:t>Основные функции </a:t>
            </a:r>
            <a:r>
              <a:rPr lang="en-US" sz="7200">
                <a:latin typeface="Cascadia Code" panose="020B0609020000020004" pitchFamily="49" charset="0"/>
                <a:cs typeface="Cascadia Code" panose="020B0609020000020004" pitchFamily="49" charset="0"/>
              </a:rPr>
              <a:t>numpy </a:t>
            </a:r>
            <a:endParaRPr lang="ru-RU" sz="720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3E99CD3-A4C1-7962-0844-39AE81C89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80652"/>
              </p:ext>
            </p:extLst>
          </p:nvPr>
        </p:nvGraphicFramePr>
        <p:xfrm>
          <a:off x="777313" y="2014206"/>
          <a:ext cx="10637374" cy="460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85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65C8-8401-817C-D3E4-11895726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>
                <a:latin typeface="Cascadia Code" panose="020B0609020000020004" pitchFamily="49" charset="0"/>
                <a:cs typeface="Cascadia Code" panose="020B0609020000020004" pitchFamily="49" charset="0"/>
              </a:rPr>
              <a:t>Задания для работы с </a:t>
            </a: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355D7-7C0D-A8BC-89B0-8900F0D6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latin typeface="Google Sans"/>
              </a:rPr>
              <a:t>Создайте массив из 10 случайных чисел и найдите его сумму.</a:t>
            </a:r>
          </a:p>
          <a:p>
            <a:r>
              <a:rPr lang="ru-RU">
                <a:latin typeface="Google Sans"/>
              </a:rPr>
              <a:t>Создайте массив размером 5x5, заполненный случайными числами от 0 до 9, и найдите максимальное значение в каждой строке.</a:t>
            </a:r>
          </a:p>
          <a:p>
            <a:r>
              <a:rPr lang="ru-RU">
                <a:latin typeface="Google Sans"/>
              </a:rPr>
              <a:t>Создайте массив размером 3x3, заполненный случайными числами от 0 до 9, и найдите среднее значение всех элементов.</a:t>
            </a:r>
          </a:p>
          <a:p>
            <a:r>
              <a:rPr lang="ru-RU">
                <a:latin typeface="Google Sans"/>
              </a:rPr>
              <a:t>Создайте массив из 10 случайных чисел и отсортируйте его в порядке возрастания.</a:t>
            </a:r>
            <a:endParaRPr lang="ru-RU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9048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65C8-8401-817C-D3E4-11895726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Задания для работы с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355D7-7C0D-A8BC-89B0-8900F0D6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замените все четные значения на -1.</a:t>
            </a:r>
          </a:p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найдите индексы минимального и максимального значений.</a:t>
            </a:r>
          </a:p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найдите сумму элементов каждого столбца.</a:t>
            </a:r>
          </a:p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замените все отрицательные значения на 0.</a:t>
            </a:r>
          </a:p>
        </p:txBody>
      </p:sp>
    </p:spTree>
    <p:extLst>
      <p:ext uri="{BB962C8B-B14F-4D97-AF65-F5344CB8AC3E}">
        <p14:creationId xmlns:p14="http://schemas.microsoft.com/office/powerpoint/2010/main" val="222400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65C8-8401-817C-D3E4-11895726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Задания для работы с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355D7-7C0D-A8BC-89B0-8900F0D6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найдите среднее значение каждой строки.</a:t>
            </a:r>
          </a:p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найдите сумму диагональных элементов.</a:t>
            </a:r>
          </a:p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найдите произведение всех элементов.</a:t>
            </a:r>
          </a:p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найдите сумму всех элементов, больших 5.</a:t>
            </a:r>
          </a:p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замените все значения меньше 3 на их квадраты.</a:t>
            </a:r>
          </a:p>
        </p:txBody>
      </p:sp>
    </p:spTree>
    <p:extLst>
      <p:ext uri="{BB962C8B-B14F-4D97-AF65-F5344CB8AC3E}">
        <p14:creationId xmlns:p14="http://schemas.microsoft.com/office/powerpoint/2010/main" val="180654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65C8-8401-817C-D3E4-11895726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Задания для работы с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355D7-7C0D-A8BC-89B0-8900F0D6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найдите сумму каждой строки с предыдущей строкой.</a:t>
            </a:r>
          </a:p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найдите количество уникальных значений.</a:t>
            </a:r>
          </a:p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найдите среднее значение каждого столбца.</a:t>
            </a:r>
          </a:p>
          <a:p>
            <a:r>
              <a:rPr lang="ru-RU" dirty="0">
                <a:latin typeface="Google Sans"/>
              </a:rPr>
              <a:t>Создайте массив размером 5x5, заполненный случайными числами от 0 до 9, и замените все значения больше 7 на их квадраты.</a:t>
            </a:r>
          </a:p>
          <a:p>
            <a:r>
              <a:rPr lang="ru-RU" dirty="0">
                <a:latin typeface="Google Sans"/>
              </a:rPr>
              <a:t>Создайте массив размером 3x3, заполненный случайными числами от 0 до 9, и найдите сумму ка </a:t>
            </a:r>
            <a:r>
              <a:rPr lang="ru-RU" dirty="0" err="1">
                <a:latin typeface="Google Sans"/>
              </a:rPr>
              <a:t>ждого</a:t>
            </a:r>
            <a:r>
              <a:rPr lang="ru-RU" dirty="0">
                <a:latin typeface="Google Sans"/>
              </a:rPr>
              <a:t> столбца с предыдущим столбцом.</a:t>
            </a:r>
          </a:p>
        </p:txBody>
      </p:sp>
    </p:spTree>
    <p:extLst>
      <p:ext uri="{BB962C8B-B14F-4D97-AF65-F5344CB8AC3E}">
        <p14:creationId xmlns:p14="http://schemas.microsoft.com/office/powerpoint/2010/main" val="513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DF31A-8E05-9ED2-FD3D-8632758B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0" i="0" u="none" strike="noStrike" dirty="0">
                <a:effectLst/>
                <a:latin typeface="YS Text"/>
                <a:hlinkClick r:id="rId3"/>
              </a:rPr>
              <a:t>clck.ru/34xeEY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46717-7C59-00E4-6E01-FF33E2E3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4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65C8-8401-817C-D3E4-11895726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Cascadia Code" panose="020B0609020000020004" pitchFamily="49" charset="0"/>
                <a:cs typeface="Cascadia Code" panose="020B0609020000020004" pitchFamily="49" charset="0"/>
              </a:rPr>
              <a:t>Задания для работы с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355D7-7C0D-A8BC-89B0-8900F0D6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Google Sans"/>
              </a:rPr>
              <a:t>Поменять местами две строки в двумерном массиве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Поменять местами два столбца в двумерном массиве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Удалить все нулевые элементы из одномерного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Удалить все строки с нулевыми значениями из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Удалить все столбцы с нулевыми значениями из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Найти сумму значений в каждом столбце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Найти произведение значений в каждой строке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Найти сумму значений на побочной диагонали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Найти среднее значение каждого столбца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  <a:p>
            <a:r>
              <a:rPr lang="ru-RU" dirty="0">
                <a:latin typeface="Google Sans"/>
              </a:rPr>
              <a:t>Найти медиану каждого столбца двумерного массива </a:t>
            </a:r>
            <a:r>
              <a:rPr lang="ru-RU" dirty="0" err="1">
                <a:latin typeface="Google Sans"/>
              </a:rPr>
              <a:t>numpy</a:t>
            </a:r>
            <a:r>
              <a:rPr lang="ru-RU" dirty="0"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Диаграмма">
            <a:extLst>
              <a:ext uri="{FF2B5EF4-FFF2-40B4-BE49-F238E27FC236}">
                <a16:creationId xmlns:a16="http://schemas.microsoft.com/office/drawing/2014/main" id="{C6FC9057-210A-C933-649A-209157F5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62" r="-1" b="6314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C3604-C0BB-C676-DE3C-0E8DACFD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А </a:t>
            </a:r>
            <a:r>
              <a:rPr lang="en-US" sz="100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что</a:t>
            </a:r>
            <a:r>
              <a:rPr lang="en-US" sz="10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такое</a:t>
            </a:r>
            <a:r>
              <a:rPr lang="en-US" sz="10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данные</a:t>
            </a:r>
            <a:r>
              <a:rPr lang="en-US" sz="10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C77F1-5C76-6889-B058-81ECDFBF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az-Cyrl-AZ" sz="6100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Данные – это...</a:t>
            </a:r>
            <a:endParaRPr lang="ru-RU" sz="6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FE35F"/>
          </a:solidFill>
          <a:ln w="38100" cap="rnd">
            <a:solidFill>
              <a:srgbClr val="DFE35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A1CFB-90D4-C526-BDE9-13BD74BC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Google Sans"/>
              </a:rPr>
              <a:t>это информация, переведенная в форму, удобную для перемещения или обработки </a:t>
            </a:r>
            <a:endParaRPr lang="ru-RU" dirty="0"/>
          </a:p>
        </p:txBody>
      </p:sp>
      <p:pic>
        <p:nvPicPr>
          <p:cNvPr id="5" name="Picture 4" descr="Трехмерные каркасы коробок">
            <a:extLst>
              <a:ext uri="{FF2B5EF4-FFF2-40B4-BE49-F238E27FC236}">
                <a16:creationId xmlns:a16="http://schemas.microsoft.com/office/drawing/2014/main" id="{0BF50AC7-8662-7703-D5EF-5938D17F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r="2561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5260E0DE-63F1-2F0E-BE81-4609A5B3C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05" r="-1" b="1430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69A8-19A1-735A-832A-E5827283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8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Где</a:t>
            </a:r>
            <a:r>
              <a:rPr lang="en-US" sz="8400" dirty="0">
                <a:latin typeface="Cascadia Code" panose="020B0609020000020004" pitchFamily="49" charset="0"/>
                <a:cs typeface="Cascadia Code" panose="020B0609020000020004" pitchFamily="49" charset="0"/>
              </a:rPr>
              <a:t> и </a:t>
            </a:r>
            <a:r>
              <a:rPr lang="en-US" sz="8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как</a:t>
            </a:r>
            <a:r>
              <a:rPr lang="en-US" sz="8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8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хранить</a:t>
            </a:r>
            <a:r>
              <a:rPr lang="en-US" sz="8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8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данные</a:t>
            </a:r>
            <a:r>
              <a:rPr lang="en-US" sz="8400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210A-61E6-1D13-28BD-FE294C3C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az-Cyrl-AZ" sz="5600" dirty="0">
                <a:latin typeface="Cascadia Code" panose="020B0609020000020004" pitchFamily="49" charset="0"/>
                <a:cs typeface="Cascadia Code" panose="020B0609020000020004" pitchFamily="49" charset="0"/>
              </a:rPr>
              <a:t>Есть ли в таблице аномалии?</a:t>
            </a:r>
            <a:endParaRPr lang="ru-RU" sz="5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14B350D-254A-8053-513E-EFE7271FD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215703"/>
              </p:ext>
            </p:extLst>
          </p:nvPr>
        </p:nvGraphicFramePr>
        <p:xfrm>
          <a:off x="328990" y="1741337"/>
          <a:ext cx="11359180" cy="4770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4267">
                  <a:extLst>
                    <a:ext uri="{9D8B030D-6E8A-4147-A177-3AD203B41FA5}">
                      <a16:colId xmlns:a16="http://schemas.microsoft.com/office/drawing/2014/main" val="2366564713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4086300788"/>
                    </a:ext>
                  </a:extLst>
                </a:gridCol>
                <a:gridCol w="1988657">
                  <a:extLst>
                    <a:ext uri="{9D8B030D-6E8A-4147-A177-3AD203B41FA5}">
                      <a16:colId xmlns:a16="http://schemas.microsoft.com/office/drawing/2014/main" val="3407174273"/>
                    </a:ext>
                  </a:extLst>
                </a:gridCol>
                <a:gridCol w="2423359">
                  <a:extLst>
                    <a:ext uri="{9D8B030D-6E8A-4147-A177-3AD203B41FA5}">
                      <a16:colId xmlns:a16="http://schemas.microsoft.com/office/drawing/2014/main" val="2747058013"/>
                    </a:ext>
                  </a:extLst>
                </a:gridCol>
                <a:gridCol w="1620590">
                  <a:extLst>
                    <a:ext uri="{9D8B030D-6E8A-4147-A177-3AD203B41FA5}">
                      <a16:colId xmlns:a16="http://schemas.microsoft.com/office/drawing/2014/main" val="2921551703"/>
                    </a:ext>
                  </a:extLst>
                </a:gridCol>
                <a:gridCol w="2297926">
                  <a:extLst>
                    <a:ext uri="{9D8B030D-6E8A-4147-A177-3AD203B41FA5}">
                      <a16:colId xmlns:a16="http://schemas.microsoft.com/office/drawing/2014/main" val="3810103540"/>
                    </a:ext>
                  </a:extLst>
                </a:gridCol>
              </a:tblGrid>
              <a:tr h="620791"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Производитель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Модель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Количество продаж, в тысячах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Количество перепродаж, в тысячах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Тип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Цена в тысячах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1411814364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Integra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16,919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21,5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176971765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39,384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19,875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28,4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191738038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 CL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-</a:t>
                      </a:r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14,114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18,225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24939836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8,588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29,725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42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892879922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 A4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20,397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-22,255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23,99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425549635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18,78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23,555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33,95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94525358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1,38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62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94602830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BMW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323i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-</a:t>
                      </a:r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26,99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813872024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BMW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328i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9,231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28,675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Car</a:t>
                      </a: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33,4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124146446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BMW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528i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17,527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36,125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38,9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62935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3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0B20D-B131-DAB4-842C-4CAD9FE3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az-Cyrl-AZ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Как исправить аномалии (ошибки) в данных?</a:t>
            </a:r>
            <a:endParaRPr lang="ru-RU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C81B4"/>
          </a:solidFill>
          <a:ln w="38100" cap="rnd">
            <a:solidFill>
              <a:srgbClr val="4C81B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EBB2233-A87D-DE28-C192-BFE90A84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Конечно, первая мысль – стереть минусы у положительных данных, заполнить пробелы... 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Но что делать, если этим данным уже много лет? </a:t>
            </a:r>
          </a:p>
          <a:p>
            <a:pPr>
              <a:lnSpc>
                <a:spcPct val="100000"/>
              </a:lnSpc>
            </a:pPr>
            <a:r>
              <a:rPr lang="az-Cyrl-AZ" sz="2400" dirty="0">
                <a:latin typeface="Google Sans"/>
              </a:rPr>
              <a:t>Что делать если этих данных тысячи, а то и миллионы? Смотреть и исправлять каждую цифру? </a:t>
            </a:r>
          </a:p>
        </p:txBody>
      </p:sp>
      <p:pic>
        <p:nvPicPr>
          <p:cNvPr id="14" name="Picture 4" descr="Документ с графиком и ручкой">
            <a:extLst>
              <a:ext uri="{FF2B5EF4-FFF2-40B4-BE49-F238E27FC236}">
                <a16:creationId xmlns:a16="http://schemas.microsoft.com/office/drawing/2014/main" id="{63F3150A-1A2E-C690-AA19-CAD13D9B5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2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210A-61E6-1D13-28BD-FE294C3C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7" y="287715"/>
            <a:ext cx="113538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az-Cyrl-AZ" sz="56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Просто удалим строки с неверными значениями =)</a:t>
            </a:r>
            <a:endParaRPr lang="ru-RU" sz="5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14B350D-254A-8053-513E-EFE7271FD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201831"/>
              </p:ext>
            </p:extLst>
          </p:nvPr>
        </p:nvGraphicFramePr>
        <p:xfrm>
          <a:off x="328990" y="1741337"/>
          <a:ext cx="11359180" cy="4770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4267">
                  <a:extLst>
                    <a:ext uri="{9D8B030D-6E8A-4147-A177-3AD203B41FA5}">
                      <a16:colId xmlns:a16="http://schemas.microsoft.com/office/drawing/2014/main" val="2366564713"/>
                    </a:ext>
                  </a:extLst>
                </a:gridCol>
                <a:gridCol w="1064381">
                  <a:extLst>
                    <a:ext uri="{9D8B030D-6E8A-4147-A177-3AD203B41FA5}">
                      <a16:colId xmlns:a16="http://schemas.microsoft.com/office/drawing/2014/main" val="4086300788"/>
                    </a:ext>
                  </a:extLst>
                </a:gridCol>
                <a:gridCol w="1988657">
                  <a:extLst>
                    <a:ext uri="{9D8B030D-6E8A-4147-A177-3AD203B41FA5}">
                      <a16:colId xmlns:a16="http://schemas.microsoft.com/office/drawing/2014/main" val="3407174273"/>
                    </a:ext>
                  </a:extLst>
                </a:gridCol>
                <a:gridCol w="2423359">
                  <a:extLst>
                    <a:ext uri="{9D8B030D-6E8A-4147-A177-3AD203B41FA5}">
                      <a16:colId xmlns:a16="http://schemas.microsoft.com/office/drawing/2014/main" val="2747058013"/>
                    </a:ext>
                  </a:extLst>
                </a:gridCol>
                <a:gridCol w="1620590">
                  <a:extLst>
                    <a:ext uri="{9D8B030D-6E8A-4147-A177-3AD203B41FA5}">
                      <a16:colId xmlns:a16="http://schemas.microsoft.com/office/drawing/2014/main" val="2921551703"/>
                    </a:ext>
                  </a:extLst>
                </a:gridCol>
                <a:gridCol w="2297926">
                  <a:extLst>
                    <a:ext uri="{9D8B030D-6E8A-4147-A177-3AD203B41FA5}">
                      <a16:colId xmlns:a16="http://schemas.microsoft.com/office/drawing/2014/main" val="3810103540"/>
                    </a:ext>
                  </a:extLst>
                </a:gridCol>
              </a:tblGrid>
              <a:tr h="620791"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Производитель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Модель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Количество продаж, в тысячах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Количество перепродаж, в тысячах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Тип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Цена в тысячах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1411814364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Integra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16,919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az-Cyrl-AZ" sz="1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___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21,5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176971765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39,384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19,875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28,4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191738038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 CL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-</a:t>
                      </a:r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14,114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18,225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24939836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Acura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8,588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29,725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42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892879922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 A4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20,397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-22,255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23,99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425549635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18,78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23,555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33,95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94525358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Audi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1,38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39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62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94602830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BMW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323i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az-Cyrl-AZ" sz="1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___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az-Cyrl-AZ" sz="1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__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-</a:t>
                      </a:r>
                      <a:r>
                        <a:rPr lang="ru-RU" sz="1900" u="none" strike="noStrike" dirty="0">
                          <a:effectLst/>
                          <a:highlight>
                            <a:srgbClr val="FF0000"/>
                          </a:highligh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26,99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3813872024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BMW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328i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9,231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28,675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Car</a:t>
                      </a: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33,4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1241464460"/>
                  </a:ext>
                </a:extLst>
              </a:tr>
              <a:tr h="34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BMW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528i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17,527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36,125</a:t>
                      </a:r>
                      <a:endParaRPr lang="ru-RU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Passenger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900" u="none" strike="noStrike" dirty="0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38,9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6598" marR="6598" marT="6598" marB="0" anchor="b"/>
                </a:tc>
                <a:extLst>
                  <a:ext uri="{0D108BD9-81ED-4DB2-BD59-A6C34878D82A}">
                    <a16:rowId xmlns:a16="http://schemas.microsoft.com/office/drawing/2014/main" val="262935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5707A-DAF7-BDA2-4BCA-7C6A20F4D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az-Cyrl-AZ" sz="6700" dirty="0">
                <a:latin typeface="Cascadia Code" panose="020B0609020000020004" pitchFamily="49" charset="0"/>
                <a:cs typeface="Cascadia Code" panose="020B0609020000020004" pitchFamily="49" charset="0"/>
              </a:rPr>
              <a:t>Теперь у меня «очищенные» данные</a:t>
            </a:r>
            <a:endParaRPr lang="ru-RU" sz="6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2CCE71-3B81-C03A-B7D9-939931058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az-Cyrl-AZ" dirty="0">
                <a:latin typeface="Google Sans"/>
              </a:rPr>
              <a:t>Что дальше?</a:t>
            </a:r>
            <a:endParaRPr lang="ru-RU" dirty="0">
              <a:latin typeface="Google San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7DDC3"/>
          </a:solidFill>
          <a:ln w="38100" cap="rnd">
            <a:solidFill>
              <a:srgbClr val="87D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037FFA3-9757-FF35-31BF-51E359398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8" r="4603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0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1191</Words>
  <Application>Microsoft Office PowerPoint</Application>
  <PresentationFormat>Широкоэкранный</PresentationFormat>
  <Paragraphs>223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Cascadia Code</vt:lpstr>
      <vt:lpstr>Google Sans</vt:lpstr>
      <vt:lpstr>Modern Love</vt:lpstr>
      <vt:lpstr>The Hand</vt:lpstr>
      <vt:lpstr>YS Text</vt:lpstr>
      <vt:lpstr>SketchyVTI</vt:lpstr>
      <vt:lpstr>Numpy</vt:lpstr>
      <vt:lpstr>clck.ru/34xeEY</vt:lpstr>
      <vt:lpstr>А что такое данные?</vt:lpstr>
      <vt:lpstr>Данные – это...</vt:lpstr>
      <vt:lpstr>Где и как хранить данные?</vt:lpstr>
      <vt:lpstr>Есть ли в таблице аномалии?</vt:lpstr>
      <vt:lpstr>Как исправить аномалии (ошибки) в данных?</vt:lpstr>
      <vt:lpstr>Просто удалим строки с неверными значениями =)</vt:lpstr>
      <vt:lpstr>Теперь у меня «очищенные» данные</vt:lpstr>
      <vt:lpstr>Элементы описательной статистики</vt:lpstr>
      <vt:lpstr>А как мне качественно и быстро обработать и описать данные?</vt:lpstr>
      <vt:lpstr>Плюсы использования numpy</vt:lpstr>
      <vt:lpstr>Основные функции numpy </vt:lpstr>
      <vt:lpstr>Основные функции numpy </vt:lpstr>
      <vt:lpstr>Основные функции numpy </vt:lpstr>
      <vt:lpstr>Задания для работы с numpy</vt:lpstr>
      <vt:lpstr>Задания для работы с numpy</vt:lpstr>
      <vt:lpstr>Задания для работы с numpy</vt:lpstr>
      <vt:lpstr>Задания для работы с numpy</vt:lpstr>
      <vt:lpstr>Задания для работы с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Анна Борздун</dc:creator>
  <cp:lastModifiedBy>Анна Борздун</cp:lastModifiedBy>
  <cp:revision>3</cp:revision>
  <dcterms:created xsi:type="dcterms:W3CDTF">2023-07-11T13:55:17Z</dcterms:created>
  <dcterms:modified xsi:type="dcterms:W3CDTF">2023-07-12T08:17:11Z</dcterms:modified>
</cp:coreProperties>
</file>