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EF9-2FC4-4ECD-8C47-E48E5E330FBB}" type="datetimeFigureOut">
              <a:rPr lang="en-NZ" smtClean="0"/>
              <a:t>15/06/2016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C8-5303-4996-A514-EB90BCACC5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7579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EF9-2FC4-4ECD-8C47-E48E5E330FBB}" type="datetimeFigureOut">
              <a:rPr lang="en-NZ" smtClean="0"/>
              <a:t>15/06/2016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C8-5303-4996-A514-EB90BCACC5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778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EF9-2FC4-4ECD-8C47-E48E5E330FBB}" type="datetimeFigureOut">
              <a:rPr lang="en-NZ" smtClean="0"/>
              <a:t>15/06/2016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C8-5303-4996-A514-EB90BCACC5BF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96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EF9-2FC4-4ECD-8C47-E48E5E330FBB}" type="datetimeFigureOut">
              <a:rPr lang="en-NZ" smtClean="0"/>
              <a:t>15/06/2016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C8-5303-4996-A514-EB90BCACC5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1670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EF9-2FC4-4ECD-8C47-E48E5E330FBB}" type="datetimeFigureOut">
              <a:rPr lang="en-NZ" smtClean="0"/>
              <a:t>15/06/2016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C8-5303-4996-A514-EB90BCACC5BF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002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EF9-2FC4-4ECD-8C47-E48E5E330FBB}" type="datetimeFigureOut">
              <a:rPr lang="en-NZ" smtClean="0"/>
              <a:t>15/06/2016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C8-5303-4996-A514-EB90BCACC5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4613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EF9-2FC4-4ECD-8C47-E48E5E330FBB}" type="datetimeFigureOut">
              <a:rPr lang="en-NZ" smtClean="0"/>
              <a:t>15/06/2016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C8-5303-4996-A514-EB90BCACC5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0374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EF9-2FC4-4ECD-8C47-E48E5E330FBB}" type="datetimeFigureOut">
              <a:rPr lang="en-NZ" smtClean="0"/>
              <a:t>15/06/2016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C8-5303-4996-A514-EB90BCACC5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1305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EF9-2FC4-4ECD-8C47-E48E5E330FBB}" type="datetimeFigureOut">
              <a:rPr lang="en-NZ" smtClean="0"/>
              <a:t>15/06/2016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C8-5303-4996-A514-EB90BCACC5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890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EF9-2FC4-4ECD-8C47-E48E5E330FBB}" type="datetimeFigureOut">
              <a:rPr lang="en-NZ" smtClean="0"/>
              <a:t>15/06/2016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C8-5303-4996-A514-EB90BCACC5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78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EF9-2FC4-4ECD-8C47-E48E5E330FBB}" type="datetimeFigureOut">
              <a:rPr lang="en-NZ" smtClean="0"/>
              <a:t>15/06/2016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C8-5303-4996-A514-EB90BCACC5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79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EF9-2FC4-4ECD-8C47-E48E5E330FBB}" type="datetimeFigureOut">
              <a:rPr lang="en-NZ" smtClean="0"/>
              <a:t>15/06/2016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C8-5303-4996-A514-EB90BCACC5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59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EF9-2FC4-4ECD-8C47-E48E5E330FBB}" type="datetimeFigureOut">
              <a:rPr lang="en-NZ" smtClean="0"/>
              <a:t>15/06/2016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C8-5303-4996-A514-EB90BCACC5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2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EF9-2FC4-4ECD-8C47-E48E5E330FBB}" type="datetimeFigureOut">
              <a:rPr lang="en-NZ" smtClean="0"/>
              <a:t>15/06/2016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C8-5303-4996-A514-EB90BCACC5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24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EF9-2FC4-4ECD-8C47-E48E5E330FBB}" type="datetimeFigureOut">
              <a:rPr lang="en-NZ" smtClean="0"/>
              <a:t>15/06/2016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C8-5303-4996-A514-EB90BCACC5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248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EF9-2FC4-4ECD-8C47-E48E5E330FBB}" type="datetimeFigureOut">
              <a:rPr lang="en-NZ" smtClean="0"/>
              <a:t>15/06/2016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C8-5303-4996-A514-EB90BCACC5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926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49EF9-2FC4-4ECD-8C47-E48E5E330FBB}" type="datetimeFigureOut">
              <a:rPr lang="en-NZ" smtClean="0"/>
              <a:t>15/06/2016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72D9C8-5303-4996-A514-EB90BCACC5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671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sdn.microsoft.com/en-us/library/system.text.regularexpressions(v=vs.110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8267" y="2417234"/>
            <a:ext cx="7766936" cy="1646302"/>
          </a:xfrm>
        </p:spPr>
        <p:txBody>
          <a:bodyPr/>
          <a:lstStyle/>
          <a:p>
            <a:r>
              <a:rPr lang="en-NZ" dirty="0" smtClean="0"/>
              <a:t>Registration system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095433"/>
            <a:ext cx="3918857" cy="762567"/>
          </a:xfrm>
        </p:spPr>
        <p:txBody>
          <a:bodyPr/>
          <a:lstStyle/>
          <a:p>
            <a:r>
              <a:rPr lang="en-NZ" dirty="0" smtClean="0"/>
              <a:t>Boris Avdeev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57" y="1020337"/>
            <a:ext cx="3002643" cy="204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083" y="0"/>
            <a:ext cx="8596668" cy="1320800"/>
          </a:xfrm>
        </p:spPr>
        <p:txBody>
          <a:bodyPr/>
          <a:lstStyle/>
          <a:p>
            <a:r>
              <a:rPr lang="en-NZ" dirty="0" smtClean="0"/>
              <a:t>Part 2,1 Input validation, Using </a:t>
            </a:r>
            <a:r>
              <a:rPr lang="en-NZ" b="1" dirty="0" smtClean="0">
                <a:solidFill>
                  <a:srgbClr val="FF0000"/>
                </a:solidFill>
                <a:hlinkClick r:id="rId2"/>
              </a:rPr>
              <a:t>Regular Expressions</a:t>
            </a:r>
            <a:endParaRPr lang="en-NZ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450" y="1433700"/>
            <a:ext cx="4417180" cy="5036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881" y="1254035"/>
            <a:ext cx="6562861" cy="560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Part 2.2 Saving data into csv files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046" y="1497858"/>
            <a:ext cx="5767141" cy="493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532" y="1388801"/>
            <a:ext cx="5113714" cy="50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951517" cy="1320800"/>
          </a:xfrm>
        </p:spPr>
        <p:txBody>
          <a:bodyPr/>
          <a:lstStyle/>
          <a:p>
            <a:r>
              <a:rPr lang="en-NZ" dirty="0" smtClean="0"/>
              <a:t>Part 2, Checkboxes options and ID generation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69999"/>
            <a:ext cx="5446629" cy="5139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963" y="1269999"/>
            <a:ext cx="5964573" cy="203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1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Part 3 Guest management </a:t>
            </a:r>
            <a:br>
              <a:rPr lang="en-NZ" dirty="0" smtClean="0"/>
            </a:br>
            <a:r>
              <a:rPr lang="en-NZ" dirty="0" smtClean="0"/>
              <a:t>Part 3.1 Search options, Search menu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823250"/>
            <a:ext cx="6293917" cy="4762108"/>
          </a:xfrm>
        </p:spPr>
      </p:pic>
    </p:spTree>
    <p:extLst>
      <p:ext uri="{BB962C8B-B14F-4D97-AF65-F5344CB8AC3E}">
        <p14:creationId xmlns:p14="http://schemas.microsoft.com/office/powerpoint/2010/main" val="344983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Part 3.1 Search action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820" y="1598525"/>
            <a:ext cx="5825201" cy="4961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021" y="1353903"/>
            <a:ext cx="5821961" cy="502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9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139"/>
          </a:xfrm>
        </p:spPr>
        <p:txBody>
          <a:bodyPr/>
          <a:lstStyle/>
          <a:p>
            <a:r>
              <a:rPr lang="en-NZ" dirty="0" smtClean="0"/>
              <a:t>Part 3.2 Delete option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29" y="1417739"/>
            <a:ext cx="6335536" cy="4684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932" y="1231486"/>
            <a:ext cx="5817051" cy="496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Part 3, Display guests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JTable </a:t>
            </a:r>
          </a:p>
          <a:p>
            <a:endParaRPr lang="en-NZ" dirty="0" smtClean="0"/>
          </a:p>
          <a:p>
            <a:r>
              <a:rPr lang="en-NZ" dirty="0" smtClean="0"/>
              <a:t>Abstract Table Model</a:t>
            </a:r>
          </a:p>
          <a:p>
            <a:endParaRPr lang="en-NZ" dirty="0" smtClean="0"/>
          </a:p>
          <a:p>
            <a:r>
              <a:rPr lang="en-NZ" dirty="0" smtClean="0"/>
              <a:t>Array lists</a:t>
            </a:r>
          </a:p>
          <a:p>
            <a:endParaRPr lang="en-NZ" dirty="0" smtClean="0"/>
          </a:p>
          <a:p>
            <a:r>
              <a:rPr lang="en-NZ" dirty="0" smtClean="0"/>
              <a:t>Array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8546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548"/>
          </a:xfrm>
        </p:spPr>
        <p:txBody>
          <a:bodyPr/>
          <a:lstStyle/>
          <a:p>
            <a:r>
              <a:rPr lang="en-NZ" dirty="0" smtClean="0"/>
              <a:t>Part 3.3 Display guests menu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26" y="1594728"/>
            <a:ext cx="5675244" cy="5153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2" y="1594728"/>
            <a:ext cx="5850227" cy="515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Part 3.3 Displaying guests actions. Read data from file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90" y="1798983"/>
            <a:ext cx="8476605" cy="475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Part 3.3 </a:t>
            </a:r>
            <a:r>
              <a:rPr lang="en-NZ" dirty="0" smtClean="0"/>
              <a:t> Displaying guest, Abstract Table</a:t>
            </a:r>
            <a:br>
              <a:rPr lang="en-NZ" dirty="0" smtClean="0"/>
            </a:br>
            <a:r>
              <a:rPr lang="en-NZ" dirty="0" smtClean="0"/>
              <a:t>Model class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44" y="2186609"/>
            <a:ext cx="6500399" cy="4671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913" y="2087217"/>
            <a:ext cx="5307496" cy="47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Content:</a:t>
            </a:r>
            <a:br>
              <a:rPr lang="en-NZ" b="1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3268"/>
            <a:ext cx="8596668" cy="472722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NZ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NZ" sz="2400" dirty="0" smtClean="0">
                <a:solidFill>
                  <a:schemeClr val="tx1"/>
                </a:solidFill>
              </a:rPr>
              <a:t>The Main Menu </a:t>
            </a:r>
          </a:p>
          <a:p>
            <a:pPr>
              <a:buFont typeface="Wingdings" panose="05000000000000000000" pitchFamily="2" charset="2"/>
              <a:buChar char="Ø"/>
            </a:pPr>
            <a:endParaRPr lang="en-NZ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NZ" sz="2400" dirty="0" smtClean="0">
                <a:solidFill>
                  <a:schemeClr val="tx1"/>
                </a:solidFill>
              </a:rPr>
              <a:t>Part 1 The Login screen</a:t>
            </a:r>
          </a:p>
          <a:p>
            <a:pPr>
              <a:buFont typeface="Wingdings" panose="05000000000000000000" pitchFamily="2" charset="2"/>
              <a:buChar char="Ø"/>
            </a:pPr>
            <a:endParaRPr lang="en-NZ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NZ" sz="2400" dirty="0" smtClean="0">
                <a:solidFill>
                  <a:schemeClr val="tx1"/>
                </a:solidFill>
              </a:rPr>
              <a:t>Part 2 Registering guests </a:t>
            </a:r>
          </a:p>
          <a:p>
            <a:pPr>
              <a:buFont typeface="Wingdings" panose="05000000000000000000" pitchFamily="2" charset="2"/>
              <a:buChar char="Ø"/>
            </a:pPr>
            <a:endParaRPr lang="en-NZ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NZ" sz="2400" dirty="0" smtClean="0">
                <a:solidFill>
                  <a:schemeClr val="tx1"/>
                </a:solidFill>
              </a:rPr>
              <a:t>Part 3 The Guest management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NZ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NZ" sz="2400" dirty="0" smtClean="0">
                <a:solidFill>
                  <a:schemeClr val="tx1"/>
                </a:solidFill>
              </a:rPr>
              <a:t>Part 4 The report</a:t>
            </a:r>
          </a:p>
          <a:p>
            <a:pPr>
              <a:buFont typeface="Wingdings" panose="05000000000000000000" pitchFamily="2" charset="2"/>
              <a:buChar char="Ø"/>
            </a:pPr>
            <a:endParaRPr lang="en-NZ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NZ" sz="2400" dirty="0" smtClean="0">
              <a:solidFill>
                <a:schemeClr val="tx1"/>
              </a:solidFill>
            </a:endParaRPr>
          </a:p>
          <a:p>
            <a:endParaRPr lang="en-NZ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13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247" y="102704"/>
            <a:ext cx="8596668" cy="771939"/>
          </a:xfrm>
        </p:spPr>
        <p:txBody>
          <a:bodyPr/>
          <a:lstStyle/>
          <a:p>
            <a:r>
              <a:rPr lang="en-NZ" dirty="0" smtClean="0"/>
              <a:t>Part 3.3 Set Model for JTable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3" y="755375"/>
            <a:ext cx="9274974" cy="610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0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004" y="241853"/>
            <a:ext cx="8596668" cy="742122"/>
          </a:xfrm>
        </p:spPr>
        <p:txBody>
          <a:bodyPr/>
          <a:lstStyle/>
          <a:p>
            <a:r>
              <a:rPr lang="en-NZ" dirty="0" smtClean="0"/>
              <a:t>Part 3.4 Update guest information 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17" y="983974"/>
            <a:ext cx="8388625" cy="578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9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132588" cy="1320800"/>
          </a:xfrm>
        </p:spPr>
        <p:txBody>
          <a:bodyPr/>
          <a:lstStyle/>
          <a:p>
            <a:r>
              <a:rPr lang="fr-FR" dirty="0"/>
              <a:t>Part 3.4 Update </a:t>
            </a:r>
            <a:r>
              <a:rPr lang="fr-FR" dirty="0" smtClean="0"/>
              <a:t>guest information, Action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1" y="1113183"/>
            <a:ext cx="8577469" cy="562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9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Part 4 The report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98646"/>
            <a:ext cx="7880257" cy="525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8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Part 4 The report action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15" y="1270000"/>
            <a:ext cx="8192328" cy="540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4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Part 4 The report 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78" y="1270000"/>
            <a:ext cx="9400140" cy="549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8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Part 4 The report 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22" y="2071136"/>
            <a:ext cx="8030243" cy="445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4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Part 4 The report 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27" y="1114633"/>
            <a:ext cx="8749334" cy="56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6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175" y="152400"/>
            <a:ext cx="8596668" cy="812800"/>
          </a:xfrm>
        </p:spPr>
        <p:txBody>
          <a:bodyPr/>
          <a:lstStyle/>
          <a:p>
            <a:r>
              <a:rPr lang="en-NZ" dirty="0" smtClean="0"/>
              <a:t>Main menu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74" y="965200"/>
            <a:ext cx="8777925" cy="5283200"/>
          </a:xfrm>
        </p:spPr>
      </p:pic>
    </p:spTree>
    <p:extLst>
      <p:ext uri="{BB962C8B-B14F-4D97-AF65-F5344CB8AC3E}">
        <p14:creationId xmlns:p14="http://schemas.microsoft.com/office/powerpoint/2010/main" val="21700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Main menu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400" dirty="0" smtClean="0"/>
              <a:t>JPanel</a:t>
            </a:r>
          </a:p>
          <a:p>
            <a:r>
              <a:rPr lang="en-NZ" sz="2400" dirty="0" smtClean="0"/>
              <a:t>JLabel</a:t>
            </a:r>
          </a:p>
          <a:p>
            <a:r>
              <a:rPr lang="en-NZ" sz="2400" dirty="0" smtClean="0"/>
              <a:t>JMenuBar</a:t>
            </a:r>
          </a:p>
          <a:p>
            <a:r>
              <a:rPr lang="en-NZ" sz="2400" dirty="0" smtClean="0"/>
              <a:t>JMenuItem</a:t>
            </a:r>
          </a:p>
          <a:p>
            <a:r>
              <a:rPr lang="en-NZ" sz="2400" dirty="0" smtClean="0"/>
              <a:t>ActionListener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3560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Main menu, GUI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6587186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Main menu, Actions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100" y="1219200"/>
            <a:ext cx="75565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5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Part 1, Login screen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270000"/>
            <a:ext cx="7343396" cy="5384799"/>
          </a:xfrm>
        </p:spPr>
      </p:pic>
    </p:spTree>
    <p:extLst>
      <p:ext uri="{BB962C8B-B14F-4D97-AF65-F5344CB8AC3E}">
        <p14:creationId xmlns:p14="http://schemas.microsoft.com/office/powerpoint/2010/main" val="16067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806"/>
          </a:xfrm>
        </p:spPr>
        <p:txBody>
          <a:bodyPr/>
          <a:lstStyle/>
          <a:p>
            <a:r>
              <a:rPr lang="en-NZ" dirty="0" smtClean="0"/>
              <a:t>Login, Process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66738"/>
            <a:ext cx="8080772" cy="530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4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355899" cy="782972"/>
          </a:xfrm>
        </p:spPr>
        <p:txBody>
          <a:bodyPr/>
          <a:lstStyle/>
          <a:p>
            <a:r>
              <a:rPr lang="en-NZ" dirty="0" smtClean="0"/>
              <a:t>Part 2, Registering process, add New guest 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24" y="1317072"/>
            <a:ext cx="5518959" cy="48623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186" y="1460616"/>
            <a:ext cx="5436065" cy="488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359</TotalTime>
  <Words>172</Words>
  <Application>Microsoft Office PowerPoint</Application>
  <PresentationFormat>Widescreen</PresentationFormat>
  <Paragraphs>51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Trebuchet MS</vt:lpstr>
      <vt:lpstr>Wingdings</vt:lpstr>
      <vt:lpstr>Wingdings 3</vt:lpstr>
      <vt:lpstr>Facet</vt:lpstr>
      <vt:lpstr>Registration system</vt:lpstr>
      <vt:lpstr>Content: </vt:lpstr>
      <vt:lpstr>Main menu</vt:lpstr>
      <vt:lpstr>Main menu</vt:lpstr>
      <vt:lpstr>Main menu, GUI</vt:lpstr>
      <vt:lpstr>Main menu, Actions</vt:lpstr>
      <vt:lpstr>Part 1, Login screen</vt:lpstr>
      <vt:lpstr>Login, Process</vt:lpstr>
      <vt:lpstr>Part 2, Registering process, add New guest </vt:lpstr>
      <vt:lpstr>Part 2,1 Input validation, Using Regular Expressions</vt:lpstr>
      <vt:lpstr>Part 2.2 Saving data into csv files</vt:lpstr>
      <vt:lpstr>Part 2, Checkboxes options and ID generation</vt:lpstr>
      <vt:lpstr>Part 3 Guest management  Part 3.1 Search options, Search menu</vt:lpstr>
      <vt:lpstr>Part 3.1 Search action</vt:lpstr>
      <vt:lpstr>Part 3.2 Delete option</vt:lpstr>
      <vt:lpstr>Part 3, Display guests</vt:lpstr>
      <vt:lpstr>Part 3.3 Display guests menu</vt:lpstr>
      <vt:lpstr>Part 3.3 Displaying guests actions. Read data from file</vt:lpstr>
      <vt:lpstr>Part 3.3  Displaying guest, Abstract Table Model class</vt:lpstr>
      <vt:lpstr>Part 3.3 Set Model for JTable</vt:lpstr>
      <vt:lpstr>Part 3.4 Update guest information </vt:lpstr>
      <vt:lpstr>Part 3.4 Update guest information, Action</vt:lpstr>
      <vt:lpstr>Part 4 The report</vt:lpstr>
      <vt:lpstr>Part 4 The report action</vt:lpstr>
      <vt:lpstr>Part 4 The report action</vt:lpstr>
      <vt:lpstr>Part 4 The report action</vt:lpstr>
      <vt:lpstr>Part 4 The report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Registration system</dc:title>
  <dc:creator>Boris Avdeev</dc:creator>
  <cp:lastModifiedBy>Boris Avdeev</cp:lastModifiedBy>
  <cp:revision>24</cp:revision>
  <dcterms:created xsi:type="dcterms:W3CDTF">2016-06-15T09:12:12Z</dcterms:created>
  <dcterms:modified xsi:type="dcterms:W3CDTF">2016-06-15T15:11:26Z</dcterms:modified>
</cp:coreProperties>
</file>