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0803-1968-1542-94DA-EDDE7539F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BD69C-92E1-7844-BB50-AEA5B3683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D66B-A7BA-2848-8748-C9E6B7FD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87BC-F40B-7D4F-897A-CCE5A50B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54DA-65C4-1442-B867-3537C993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E904-5D66-1843-BD91-8664F132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8C8CC-5301-A040-A317-119B826B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68A9-7E98-9644-B0EC-D060A34A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457A-47B7-B045-ADE8-4697C5AE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6103-EB3B-5A4D-B17B-B01CD7E0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6059F-3576-ED4F-B8B8-08CDB3EC2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E0A9A-16CD-0944-AEE4-7B0CDC3CB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B476-3A94-9C41-ABBF-3D6FEF06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18ED-1807-E04C-BBD4-61DBCE73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BC57-6E92-794A-B322-9A827B39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3F2-0BC3-F146-BF1B-E7F38E45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1E48-D959-B746-86B3-08E5DA18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04ED-EC2E-1748-9B15-1123302B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41E-90D6-F84E-A7F6-E5199528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B1394-E04F-854D-A184-F308EAE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0E10-EAFB-BB4F-B84E-2AC60BA6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F707-5F1C-4D45-A15A-EC685AAA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25DE-82C1-1B47-BA6E-50D629A2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CDF2-7578-FC45-A8D4-E5C6C92F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AD15-0F2D-B843-9BA7-04ED8D58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5CE6-553B-D547-AB3B-835C6EC8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CFC9-D38A-D146-AAE3-A723329EB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8C67B-A4F2-1943-BD65-113F8B39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753D-C884-CD47-9C10-F58D113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728C5-2073-E240-9F76-DDDAFB52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7E5FC-F41B-B14D-AC12-FE6DB2A9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8373-4368-3745-92A6-0551C303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603C-EE62-7545-83AD-D5DD2B8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2D90A-E3C3-C544-9E42-BA0DA6B2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4A9EB-09D6-B340-AD48-C474D2395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9D56D-191A-9843-BDEE-67FA579F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94D05-1AC1-ED4E-AF84-BD79FB2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F362D-E069-B746-B577-BBB9AB44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F7196-155A-2243-9F88-BF3E81FA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6FE5-1FB6-1646-9C01-C5BB01F0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BFA4E-01D0-5E4E-8156-ECFB2751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B40DD-D4CD-1B47-9EEB-F7A81E75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B4FEE-338E-E842-8580-7BAC8C68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5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DF8B4-8F20-A940-8DBB-0DBC1BDA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2D2F-37A3-B94B-8B3B-E99132A5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579A-7F4E-EC41-8C55-7CDD51B1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6B81-C3E7-2A4C-9E07-2F10A3B7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4EEE-901C-1646-BA50-1EEAF8E9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937E7-2F0A-954D-9D46-D979D016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B9F8-656B-084D-B717-82A47B94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7BD6-003C-364B-A38F-BF4C2199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C929-332A-2243-8EA3-35602CB7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55D2-837C-724F-8BE3-9E478694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555E5-24AE-8240-9104-6EEA2DED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C7350-30C1-FC4B-93E7-4661B02F0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094D-4403-DF4C-A1E1-3231B371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9FEF4-BD61-A742-A7F5-930840B1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18FD7-F59F-594E-9E4C-BB410441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E888E-9F52-CB49-AB93-68420A94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1EEB-E105-1343-BF7A-0DD92C0A1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7E96-5AFE-DE40-9305-1ED3FFED5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12F9-5D6E-CE49-91F5-DB63294F3E7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73AD-BFBE-8E42-8095-2FE21EFC3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F700-5812-2E44-86DB-41C26E212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E6CB-FFFE-BE43-8D0E-68F2D6B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1AAF3-B3AF-1840-9210-B4CB10A5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31" y="2940050"/>
            <a:ext cx="9080500" cy="9779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CA53EC-EE99-7B40-BB5B-F88FC619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Chart vs. Country Charts </a:t>
            </a:r>
            <a:r>
              <a:rPr lang="en-US" sz="2800" dirty="0"/>
              <a:t>(11 Countries studied)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5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6ABB08-C933-CA43-999D-8580B8813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8" t="50000" r="8671" b="7448"/>
          <a:stretch/>
        </p:blipFill>
        <p:spPr>
          <a:xfrm>
            <a:off x="1199906" y="3576579"/>
            <a:ext cx="9850057" cy="2916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035CE-F568-2643-A582-06941342C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5" t="50194" r="8637" b="6798"/>
          <a:stretch/>
        </p:blipFill>
        <p:spPr>
          <a:xfrm>
            <a:off x="1170971" y="512178"/>
            <a:ext cx="9850057" cy="29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D8A92-19B9-9145-84B8-230307457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9" t="50000" r="7721" b="6815"/>
          <a:stretch/>
        </p:blipFill>
        <p:spPr>
          <a:xfrm>
            <a:off x="1365814" y="468775"/>
            <a:ext cx="10035250" cy="296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FF8D26-E59E-F14A-ACA6-C6137A892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8" t="50000" r="8670" b="7448"/>
          <a:stretch/>
        </p:blipFill>
        <p:spPr>
          <a:xfrm>
            <a:off x="1458411" y="3429000"/>
            <a:ext cx="9850056" cy="29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4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F0782-CD01-BD4A-931F-E82B74657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3" t="50000" r="8576" b="7321"/>
          <a:stretch/>
        </p:blipFill>
        <p:spPr>
          <a:xfrm>
            <a:off x="1250065" y="503499"/>
            <a:ext cx="9896355" cy="2925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B24D6-186E-6B45-8FF5-5106E6696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0" t="49452" r="8480" b="7363"/>
          <a:stretch/>
        </p:blipFill>
        <p:spPr>
          <a:xfrm>
            <a:off x="1180617" y="3429000"/>
            <a:ext cx="10035250" cy="29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6A041-4BE3-5E49-994F-DF9D21491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8" t="50423" r="8576" b="6814"/>
          <a:stretch/>
        </p:blipFill>
        <p:spPr>
          <a:xfrm>
            <a:off x="1188334" y="497711"/>
            <a:ext cx="9815332" cy="2931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9A75AE-60A5-2044-942A-9AF2C4C5A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5" t="49354" r="8896" b="5409"/>
          <a:stretch/>
        </p:blipFill>
        <p:spPr>
          <a:xfrm>
            <a:off x="1076445" y="3477362"/>
            <a:ext cx="9927221" cy="31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11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Global Chart vs. Country Charts (11 Countries studied)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V. Bui</dc:creator>
  <cp:lastModifiedBy>An V. Bui</cp:lastModifiedBy>
  <cp:revision>9</cp:revision>
  <dcterms:created xsi:type="dcterms:W3CDTF">2020-01-22T04:18:42Z</dcterms:created>
  <dcterms:modified xsi:type="dcterms:W3CDTF">2020-01-23T05:09:38Z</dcterms:modified>
</cp:coreProperties>
</file>