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1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894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2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2CBA-9150-4139-B841-7F9A92462E2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7C83-C2D3-4B45-A0F4-93C4B856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8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E319K 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loops, while loops, if-then branching, subroutines, 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1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8" y="1960012"/>
            <a:ext cx="11264264" cy="44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3705841" cy="4351921"/>
          </a:xfrm>
        </p:spPr>
        <p:txBody>
          <a:bodyPr/>
          <a:lstStyle/>
          <a:p>
            <a:r>
              <a:rPr lang="en-US" dirty="0" smtClean="0"/>
              <a:t>You will need to record how much time is simulated in 10s of real time (measured with a stopwatch)</a:t>
            </a:r>
          </a:p>
          <a:p>
            <a:r>
              <a:rPr lang="en-US" dirty="0" smtClean="0"/>
              <a:t>Time simulated is shown at the bottom right of </a:t>
            </a:r>
            <a:r>
              <a:rPr lang="en-US" dirty="0" err="1" smtClean="0"/>
              <a:t>Keil</a:t>
            </a:r>
            <a:r>
              <a:rPr lang="en-US" dirty="0" smtClean="0"/>
              <a:t> (or you can use the cursor in the Logic Analyzer)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5" y="2249486"/>
            <a:ext cx="6741562" cy="40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9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2 Grading Sheet – be sure to study the vocab/theory questions listed in the demonstration section</a:t>
            </a:r>
          </a:p>
          <a:p>
            <a:r>
              <a:rPr lang="en-US" dirty="0" smtClean="0"/>
              <a:t>Flow chart and pseudocode (one PDF)</a:t>
            </a:r>
          </a:p>
          <a:p>
            <a:r>
              <a:rPr lang="en-US" dirty="0" smtClean="0"/>
              <a:t>2 Logic analyzer screenshots (one showing when the switch is not pressed, and the other showing the LED toggling), verify the LED toggle time as well</a:t>
            </a:r>
          </a:p>
          <a:p>
            <a:r>
              <a:rPr lang="en-US" dirty="0" smtClean="0"/>
              <a:t>Assembly source code</a:t>
            </a:r>
          </a:p>
          <a:p>
            <a:r>
              <a:rPr lang="en-US" dirty="0" smtClean="0"/>
              <a:t>Simulation time in 10 seconds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Assembly programming</a:t>
            </a:r>
          </a:p>
          <a:p>
            <a:r>
              <a:rPr lang="en-US" dirty="0" smtClean="0"/>
              <a:t>Designing and calling a delay subroutine</a:t>
            </a:r>
          </a:p>
          <a:p>
            <a:r>
              <a:rPr lang="en-US" dirty="0" smtClean="0"/>
              <a:t>Using a negative logic input with a positive logic output</a:t>
            </a:r>
          </a:p>
          <a:p>
            <a:r>
              <a:rPr lang="en-US" dirty="0" smtClean="0"/>
              <a:t>Utilizing the Logic Analyzer to verify LED toggling rate</a:t>
            </a:r>
          </a:p>
          <a:p>
            <a:r>
              <a:rPr lang="en-US" dirty="0" smtClean="0"/>
              <a:t>Flash your program onto the microcontroller and confirms it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</a:t>
            </a:r>
            <a:r>
              <a:rPr lang="en-US" dirty="0" smtClean="0"/>
              <a:t> Flow (in 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79" y="2206496"/>
            <a:ext cx="11917627" cy="40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PF4 is negative logic based:</a:t>
            </a:r>
          </a:p>
          <a:p>
            <a:pPr lvl="1"/>
            <a:r>
              <a:rPr lang="en-US" dirty="0" smtClean="0"/>
              <a:t>Reads a high (1) when switch is </a:t>
            </a:r>
            <a:r>
              <a:rPr lang="en-US" dirty="0" smtClean="0"/>
              <a:t>not pressed</a:t>
            </a:r>
            <a:endParaRPr lang="en-US" dirty="0" smtClean="0"/>
          </a:p>
          <a:p>
            <a:pPr lvl="1"/>
            <a:r>
              <a:rPr lang="en-US" dirty="0" smtClean="0"/>
              <a:t>Reads a low (0) when switch </a:t>
            </a:r>
            <a:r>
              <a:rPr lang="en-US" smtClean="0"/>
              <a:t>is </a:t>
            </a:r>
            <a:r>
              <a:rPr lang="en-US" smtClean="0"/>
              <a:t>pressed</a:t>
            </a:r>
            <a:endParaRPr lang="en-US" dirty="0"/>
          </a:p>
          <a:p>
            <a:r>
              <a:rPr lang="en-US" dirty="0" smtClean="0"/>
              <a:t>Must set the Pull Up Resistor for PF4</a:t>
            </a:r>
          </a:p>
          <a:p>
            <a:pPr lvl="1"/>
            <a:r>
              <a:rPr lang="en-US" dirty="0" smtClean="0"/>
              <a:t>Set Bit 4 of GPIO_PORTF_PUR_R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Subroutines/Conditionals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044213"/>
            <a:ext cx="5805229" cy="3876060"/>
          </a:xfrm>
        </p:spPr>
        <p:txBody>
          <a:bodyPr>
            <a:normAutofit/>
          </a:bodyPr>
          <a:lstStyle/>
          <a:p>
            <a:r>
              <a:rPr lang="en-US" dirty="0" smtClean="0"/>
              <a:t>Use BL (subroutine label) to call your subroutine</a:t>
            </a:r>
          </a:p>
          <a:p>
            <a:r>
              <a:rPr lang="en-US" dirty="0" smtClean="0"/>
              <a:t>To return to the caller, write BX LR at the end of your subroutine</a:t>
            </a:r>
          </a:p>
          <a:p>
            <a:r>
              <a:rPr lang="en-US" dirty="0" smtClean="0"/>
              <a:t>Set condition codes when using conditional branches (SUBS, ADDS, ANDS, </a:t>
            </a:r>
            <a:r>
              <a:rPr lang="en-US" dirty="0" err="1" smtClean="0"/>
              <a:t>etc</a:t>
            </a:r>
            <a:r>
              <a:rPr lang="en-US" dirty="0" smtClean="0"/>
              <a:t> or use CMP)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61" y="1663960"/>
            <a:ext cx="3957150" cy="45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1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Your Delay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loop iterations = (Frequency cycles/s) * (time(s)) * (1 loop iteration/ n cycles)</a:t>
            </a:r>
          </a:p>
          <a:p>
            <a:r>
              <a:rPr lang="en-US" dirty="0" smtClean="0"/>
              <a:t>Majority of instructions take one clock cycle; branches take 3 cycles (2cycles on hardware) when the branch is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3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logic analyzer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396306" cy="4356586"/>
          </a:xfrm>
        </p:spPr>
        <p:txBody>
          <a:bodyPr/>
          <a:lstStyle/>
          <a:p>
            <a:r>
              <a:rPr lang="en-US" dirty="0" smtClean="0"/>
              <a:t>Show the Logic Analyzer by going into debug mode &gt; View &gt; Analysis Windows &gt; Logic Analyzer</a:t>
            </a:r>
          </a:p>
          <a:p>
            <a:r>
              <a:rPr lang="en-US" dirty="0" smtClean="0"/>
              <a:t>Set the Pin to view by clicking “Setup” in top left hand corner of the Logic Analyzer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603" y="1755030"/>
            <a:ext cx="5409595" cy="44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315372" cy="4039346"/>
          </a:xfrm>
        </p:spPr>
        <p:txBody>
          <a:bodyPr/>
          <a:lstStyle/>
          <a:p>
            <a:r>
              <a:rPr lang="en-US" dirty="0" smtClean="0"/>
              <a:t>In setup, click the circled button at the top right, then type “PORTF.3” (output) hit enter, and follow the same steps to add “PORTF.4” (input). Also change the display type to “Bit”</a:t>
            </a:r>
          </a:p>
          <a:p>
            <a:r>
              <a:rPr lang="en-US" dirty="0" smtClean="0"/>
              <a:t>Close afterwards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17" y="1021702"/>
            <a:ext cx="4277388" cy="51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Zoom out to get a better view of the signal</a:t>
            </a:r>
          </a:p>
          <a:p>
            <a:r>
              <a:rPr lang="en-US" sz="2000" dirty="0" smtClean="0"/>
              <a:t>Select the cursor option</a:t>
            </a:r>
          </a:p>
          <a:p>
            <a:r>
              <a:rPr lang="en-US" sz="2000" dirty="0" smtClean="0"/>
              <a:t>Left click to set a reference point (red dotted line)</a:t>
            </a:r>
          </a:p>
          <a:p>
            <a:r>
              <a:rPr lang="en-US" sz="2000" dirty="0" smtClean="0"/>
              <a:t>Move your mouse cursor (which will have a dotted blue line), a small red rectangle will tell you the time elapsed between your reference point and your current cursor position</a:t>
            </a:r>
          </a:p>
          <a:p>
            <a:r>
              <a:rPr lang="en-US" sz="2000" dirty="0" smtClean="0"/>
              <a:t>You will need to verify the LED toggling rate using the Logic Analyzer</a:t>
            </a:r>
          </a:p>
          <a:p>
            <a:r>
              <a:rPr lang="en-US" sz="2000" dirty="0" smtClean="0"/>
              <a:t>Show using the logic analyzer when the input signal is low the LED is toggling and vice versa (check lab manual for screenshot examples)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137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1023</TotalTime>
  <Words>501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EE319K Lab 2</vt:lpstr>
      <vt:lpstr>Objectives</vt:lpstr>
      <vt:lpstr>PROgram Flow (in C)</vt:lpstr>
      <vt:lpstr>Negative Logic</vt:lpstr>
      <vt:lpstr>Subroutines/Conditionals</vt:lpstr>
      <vt:lpstr>Determining Your Delay Value</vt:lpstr>
      <vt:lpstr>Using the logic analyzer </vt:lpstr>
      <vt:lpstr>Using the logic Analyzer</vt:lpstr>
      <vt:lpstr>Using the LOGIC analyzer</vt:lpstr>
      <vt:lpstr>Using the logic analyzer</vt:lpstr>
      <vt:lpstr>Simulation Timing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eE319K Lab 2</dc:title>
  <dc:creator>Danny V</dc:creator>
  <cp:lastModifiedBy>Danny V</cp:lastModifiedBy>
  <cp:revision>15</cp:revision>
  <dcterms:created xsi:type="dcterms:W3CDTF">2016-02-12T01:52:44Z</dcterms:created>
  <dcterms:modified xsi:type="dcterms:W3CDTF">2016-02-12T22:43:43Z</dcterms:modified>
</cp:coreProperties>
</file>