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12"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8" name="PlaceHolder 2"/>
          <p:cNvSpPr>
            <a:spLocks noGrp="1"/>
          </p:cNvSpPr>
          <p:nvPr>
            <p:ph type="body"/>
          </p:nvPr>
        </p:nvSpPr>
        <p:spPr>
          <a:xfrm>
            <a:off x="685800" y="2142000"/>
            <a:ext cx="1013112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29" name="PlaceHolder 3"/>
          <p:cNvSpPr>
            <a:spLocks noGrp="1"/>
          </p:cNvSpPr>
          <p:nvPr>
            <p:ph type="body"/>
          </p:nvPr>
        </p:nvSpPr>
        <p:spPr>
          <a:xfrm>
            <a:off x="685800" y="4047840"/>
            <a:ext cx="1013112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31" name="PlaceHolder 2"/>
          <p:cNvSpPr>
            <a:spLocks noGrp="1"/>
          </p:cNvSpPr>
          <p:nvPr>
            <p:ph type="body"/>
          </p:nvPr>
        </p:nvSpPr>
        <p:spPr>
          <a:xfrm>
            <a:off x="685800" y="214200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32" name="PlaceHolder 3"/>
          <p:cNvSpPr>
            <a:spLocks noGrp="1"/>
          </p:cNvSpPr>
          <p:nvPr>
            <p:ph type="body"/>
          </p:nvPr>
        </p:nvSpPr>
        <p:spPr>
          <a:xfrm>
            <a:off x="5877360" y="214200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33" name="PlaceHolder 4"/>
          <p:cNvSpPr>
            <a:spLocks noGrp="1"/>
          </p:cNvSpPr>
          <p:nvPr>
            <p:ph type="body"/>
          </p:nvPr>
        </p:nvSpPr>
        <p:spPr>
          <a:xfrm>
            <a:off x="5877360" y="404784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34" name="PlaceHolder 5"/>
          <p:cNvSpPr>
            <a:spLocks noGrp="1"/>
          </p:cNvSpPr>
          <p:nvPr>
            <p:ph type="body"/>
          </p:nvPr>
        </p:nvSpPr>
        <p:spPr>
          <a:xfrm>
            <a:off x="685800" y="404784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36" name="PlaceHolder 2"/>
          <p:cNvSpPr>
            <a:spLocks noGrp="1"/>
          </p:cNvSpPr>
          <p:nvPr>
            <p:ph type="body"/>
          </p:nvPr>
        </p:nvSpPr>
        <p:spPr>
          <a:xfrm>
            <a:off x="685800" y="2142000"/>
            <a:ext cx="10131120" cy="364860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37" name="PlaceHolder 3"/>
          <p:cNvSpPr>
            <a:spLocks noGrp="1"/>
          </p:cNvSpPr>
          <p:nvPr>
            <p:ph type="body"/>
          </p:nvPr>
        </p:nvSpPr>
        <p:spPr>
          <a:xfrm>
            <a:off x="685800" y="2142000"/>
            <a:ext cx="10131120" cy="364860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pic>
        <p:nvPicPr>
          <p:cNvPr id="38" name="Picture 37"/>
          <p:cNvPicPr/>
          <p:nvPr/>
        </p:nvPicPr>
        <p:blipFill>
          <a:blip r:embed="rId2"/>
          <a:stretch/>
        </p:blipFill>
        <p:spPr>
          <a:xfrm>
            <a:off x="3464280" y="2141640"/>
            <a:ext cx="4574160" cy="3648600"/>
          </a:xfrm>
          <a:prstGeom prst="rect">
            <a:avLst/>
          </a:prstGeom>
          <a:ln>
            <a:noFill/>
          </a:ln>
        </p:spPr>
      </p:pic>
      <p:pic>
        <p:nvPicPr>
          <p:cNvPr id="39" name="Picture 38"/>
          <p:cNvPicPr/>
          <p:nvPr/>
        </p:nvPicPr>
        <p:blipFill>
          <a:blip r:embed="rId2"/>
          <a:stretch/>
        </p:blipFill>
        <p:spPr>
          <a:xfrm>
            <a:off x="3464280" y="2141640"/>
            <a:ext cx="4574160" cy="36486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47" name="PlaceHolder 2"/>
          <p:cNvSpPr>
            <a:spLocks noGrp="1"/>
          </p:cNvSpPr>
          <p:nvPr>
            <p:ph type="subTitle"/>
          </p:nvPr>
        </p:nvSpPr>
        <p:spPr>
          <a:xfrm>
            <a:off x="685800" y="2142000"/>
            <a:ext cx="10131120" cy="364860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49" name="PlaceHolder 2"/>
          <p:cNvSpPr>
            <a:spLocks noGrp="1"/>
          </p:cNvSpPr>
          <p:nvPr>
            <p:ph type="body"/>
          </p:nvPr>
        </p:nvSpPr>
        <p:spPr>
          <a:xfrm>
            <a:off x="685800" y="2142000"/>
            <a:ext cx="10131120" cy="364860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51" name="PlaceHolder 2"/>
          <p:cNvSpPr>
            <a:spLocks noGrp="1"/>
          </p:cNvSpPr>
          <p:nvPr>
            <p:ph type="body"/>
          </p:nvPr>
        </p:nvSpPr>
        <p:spPr>
          <a:xfrm>
            <a:off x="685800" y="2142000"/>
            <a:ext cx="4943880" cy="364860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52" name="PlaceHolder 3"/>
          <p:cNvSpPr>
            <a:spLocks noGrp="1"/>
          </p:cNvSpPr>
          <p:nvPr>
            <p:ph type="body"/>
          </p:nvPr>
        </p:nvSpPr>
        <p:spPr>
          <a:xfrm>
            <a:off x="5877360" y="2142000"/>
            <a:ext cx="4943880" cy="364860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85800" y="609480"/>
            <a:ext cx="10131120" cy="67496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56" name="PlaceHolder 2"/>
          <p:cNvSpPr>
            <a:spLocks noGrp="1"/>
          </p:cNvSpPr>
          <p:nvPr>
            <p:ph type="body"/>
          </p:nvPr>
        </p:nvSpPr>
        <p:spPr>
          <a:xfrm>
            <a:off x="685800" y="214200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57" name="PlaceHolder 3"/>
          <p:cNvSpPr>
            <a:spLocks noGrp="1"/>
          </p:cNvSpPr>
          <p:nvPr>
            <p:ph type="body"/>
          </p:nvPr>
        </p:nvSpPr>
        <p:spPr>
          <a:xfrm>
            <a:off x="685800" y="404784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58" name="PlaceHolder 4"/>
          <p:cNvSpPr>
            <a:spLocks noGrp="1"/>
          </p:cNvSpPr>
          <p:nvPr>
            <p:ph type="body"/>
          </p:nvPr>
        </p:nvSpPr>
        <p:spPr>
          <a:xfrm>
            <a:off x="5877360" y="2142000"/>
            <a:ext cx="4943880" cy="364860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7" name="PlaceHolder 2"/>
          <p:cNvSpPr>
            <a:spLocks noGrp="1"/>
          </p:cNvSpPr>
          <p:nvPr>
            <p:ph type="subTitle"/>
          </p:nvPr>
        </p:nvSpPr>
        <p:spPr>
          <a:xfrm>
            <a:off x="685800" y="2142000"/>
            <a:ext cx="10131120" cy="364860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0" name="PlaceHolder 2"/>
          <p:cNvSpPr>
            <a:spLocks noGrp="1"/>
          </p:cNvSpPr>
          <p:nvPr>
            <p:ph type="body"/>
          </p:nvPr>
        </p:nvSpPr>
        <p:spPr>
          <a:xfrm>
            <a:off x="685800" y="2142000"/>
            <a:ext cx="4943880" cy="364860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61" name="PlaceHolder 3"/>
          <p:cNvSpPr>
            <a:spLocks noGrp="1"/>
          </p:cNvSpPr>
          <p:nvPr>
            <p:ph type="body"/>
          </p:nvPr>
        </p:nvSpPr>
        <p:spPr>
          <a:xfrm>
            <a:off x="5877360" y="214200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62" name="PlaceHolder 4"/>
          <p:cNvSpPr>
            <a:spLocks noGrp="1"/>
          </p:cNvSpPr>
          <p:nvPr>
            <p:ph type="body"/>
          </p:nvPr>
        </p:nvSpPr>
        <p:spPr>
          <a:xfrm>
            <a:off x="5877360" y="404784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4" name="PlaceHolder 2"/>
          <p:cNvSpPr>
            <a:spLocks noGrp="1"/>
          </p:cNvSpPr>
          <p:nvPr>
            <p:ph type="body"/>
          </p:nvPr>
        </p:nvSpPr>
        <p:spPr>
          <a:xfrm>
            <a:off x="685800" y="214200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65" name="PlaceHolder 3"/>
          <p:cNvSpPr>
            <a:spLocks noGrp="1"/>
          </p:cNvSpPr>
          <p:nvPr>
            <p:ph type="body"/>
          </p:nvPr>
        </p:nvSpPr>
        <p:spPr>
          <a:xfrm>
            <a:off x="5877360" y="214200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66" name="PlaceHolder 4"/>
          <p:cNvSpPr>
            <a:spLocks noGrp="1"/>
          </p:cNvSpPr>
          <p:nvPr>
            <p:ph type="body"/>
          </p:nvPr>
        </p:nvSpPr>
        <p:spPr>
          <a:xfrm>
            <a:off x="685800" y="4047840"/>
            <a:ext cx="1013112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8" name="PlaceHolder 2"/>
          <p:cNvSpPr>
            <a:spLocks noGrp="1"/>
          </p:cNvSpPr>
          <p:nvPr>
            <p:ph type="body"/>
          </p:nvPr>
        </p:nvSpPr>
        <p:spPr>
          <a:xfrm>
            <a:off x="685800" y="2142000"/>
            <a:ext cx="1013112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69" name="PlaceHolder 3"/>
          <p:cNvSpPr>
            <a:spLocks noGrp="1"/>
          </p:cNvSpPr>
          <p:nvPr>
            <p:ph type="body"/>
          </p:nvPr>
        </p:nvSpPr>
        <p:spPr>
          <a:xfrm>
            <a:off x="685800" y="4047840"/>
            <a:ext cx="1013112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71" name="PlaceHolder 2"/>
          <p:cNvSpPr>
            <a:spLocks noGrp="1"/>
          </p:cNvSpPr>
          <p:nvPr>
            <p:ph type="body"/>
          </p:nvPr>
        </p:nvSpPr>
        <p:spPr>
          <a:xfrm>
            <a:off x="685800" y="214200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72" name="PlaceHolder 3"/>
          <p:cNvSpPr>
            <a:spLocks noGrp="1"/>
          </p:cNvSpPr>
          <p:nvPr>
            <p:ph type="body"/>
          </p:nvPr>
        </p:nvSpPr>
        <p:spPr>
          <a:xfrm>
            <a:off x="5877360" y="214200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73" name="PlaceHolder 4"/>
          <p:cNvSpPr>
            <a:spLocks noGrp="1"/>
          </p:cNvSpPr>
          <p:nvPr>
            <p:ph type="body"/>
          </p:nvPr>
        </p:nvSpPr>
        <p:spPr>
          <a:xfrm>
            <a:off x="5877360" y="404784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74" name="PlaceHolder 5"/>
          <p:cNvSpPr>
            <a:spLocks noGrp="1"/>
          </p:cNvSpPr>
          <p:nvPr>
            <p:ph type="body"/>
          </p:nvPr>
        </p:nvSpPr>
        <p:spPr>
          <a:xfrm>
            <a:off x="685800" y="404784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76" name="PlaceHolder 2"/>
          <p:cNvSpPr>
            <a:spLocks noGrp="1"/>
          </p:cNvSpPr>
          <p:nvPr>
            <p:ph type="body"/>
          </p:nvPr>
        </p:nvSpPr>
        <p:spPr>
          <a:xfrm>
            <a:off x="685800" y="2142000"/>
            <a:ext cx="10131120" cy="364860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77" name="PlaceHolder 3"/>
          <p:cNvSpPr>
            <a:spLocks noGrp="1"/>
          </p:cNvSpPr>
          <p:nvPr>
            <p:ph type="body"/>
          </p:nvPr>
        </p:nvSpPr>
        <p:spPr>
          <a:xfrm>
            <a:off x="685800" y="2142000"/>
            <a:ext cx="10131120" cy="364860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pic>
        <p:nvPicPr>
          <p:cNvPr id="78" name="Picture 77"/>
          <p:cNvPicPr/>
          <p:nvPr/>
        </p:nvPicPr>
        <p:blipFill>
          <a:blip r:embed="rId2"/>
          <a:stretch/>
        </p:blipFill>
        <p:spPr>
          <a:xfrm>
            <a:off x="3464280" y="2141640"/>
            <a:ext cx="4574160" cy="3648600"/>
          </a:xfrm>
          <a:prstGeom prst="rect">
            <a:avLst/>
          </a:prstGeom>
          <a:ln>
            <a:noFill/>
          </a:ln>
        </p:spPr>
      </p:pic>
      <p:pic>
        <p:nvPicPr>
          <p:cNvPr id="79" name="Picture 78"/>
          <p:cNvPicPr/>
          <p:nvPr/>
        </p:nvPicPr>
        <p:blipFill>
          <a:blip r:embed="rId2"/>
          <a:stretch/>
        </p:blipFill>
        <p:spPr>
          <a:xfrm>
            <a:off x="3464280" y="2141640"/>
            <a:ext cx="4574160" cy="364860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9" name="PlaceHolder 2"/>
          <p:cNvSpPr>
            <a:spLocks noGrp="1"/>
          </p:cNvSpPr>
          <p:nvPr>
            <p:ph type="body"/>
          </p:nvPr>
        </p:nvSpPr>
        <p:spPr>
          <a:xfrm>
            <a:off x="685800" y="2142000"/>
            <a:ext cx="10131120" cy="364860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1" name="PlaceHolder 2"/>
          <p:cNvSpPr>
            <a:spLocks noGrp="1"/>
          </p:cNvSpPr>
          <p:nvPr>
            <p:ph type="body"/>
          </p:nvPr>
        </p:nvSpPr>
        <p:spPr>
          <a:xfrm>
            <a:off x="685800" y="2142000"/>
            <a:ext cx="4943880" cy="364860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12" name="PlaceHolder 3"/>
          <p:cNvSpPr>
            <a:spLocks noGrp="1"/>
          </p:cNvSpPr>
          <p:nvPr>
            <p:ph type="body"/>
          </p:nvPr>
        </p:nvSpPr>
        <p:spPr>
          <a:xfrm>
            <a:off x="5877360" y="2142000"/>
            <a:ext cx="4943880" cy="364860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85800" y="609480"/>
            <a:ext cx="10131120" cy="67496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6" name="PlaceHolder 2"/>
          <p:cNvSpPr>
            <a:spLocks noGrp="1"/>
          </p:cNvSpPr>
          <p:nvPr>
            <p:ph type="body"/>
          </p:nvPr>
        </p:nvSpPr>
        <p:spPr>
          <a:xfrm>
            <a:off x="685800" y="214200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17" name="PlaceHolder 3"/>
          <p:cNvSpPr>
            <a:spLocks noGrp="1"/>
          </p:cNvSpPr>
          <p:nvPr>
            <p:ph type="body"/>
          </p:nvPr>
        </p:nvSpPr>
        <p:spPr>
          <a:xfrm>
            <a:off x="685800" y="404784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18" name="PlaceHolder 4"/>
          <p:cNvSpPr>
            <a:spLocks noGrp="1"/>
          </p:cNvSpPr>
          <p:nvPr>
            <p:ph type="body"/>
          </p:nvPr>
        </p:nvSpPr>
        <p:spPr>
          <a:xfrm>
            <a:off x="5877360" y="2142000"/>
            <a:ext cx="4943880" cy="364860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0" name="PlaceHolder 2"/>
          <p:cNvSpPr>
            <a:spLocks noGrp="1"/>
          </p:cNvSpPr>
          <p:nvPr>
            <p:ph type="body"/>
          </p:nvPr>
        </p:nvSpPr>
        <p:spPr>
          <a:xfrm>
            <a:off x="685800" y="2142000"/>
            <a:ext cx="4943880" cy="364860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21" name="PlaceHolder 3"/>
          <p:cNvSpPr>
            <a:spLocks noGrp="1"/>
          </p:cNvSpPr>
          <p:nvPr>
            <p:ph type="body"/>
          </p:nvPr>
        </p:nvSpPr>
        <p:spPr>
          <a:xfrm>
            <a:off x="5877360" y="214200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22" name="PlaceHolder 4"/>
          <p:cNvSpPr>
            <a:spLocks noGrp="1"/>
          </p:cNvSpPr>
          <p:nvPr>
            <p:ph type="body"/>
          </p:nvPr>
        </p:nvSpPr>
        <p:spPr>
          <a:xfrm>
            <a:off x="5877360" y="404784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4" name="PlaceHolder 2"/>
          <p:cNvSpPr>
            <a:spLocks noGrp="1"/>
          </p:cNvSpPr>
          <p:nvPr>
            <p:ph type="body"/>
          </p:nvPr>
        </p:nvSpPr>
        <p:spPr>
          <a:xfrm>
            <a:off x="685800" y="214200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25" name="PlaceHolder 3"/>
          <p:cNvSpPr>
            <a:spLocks noGrp="1"/>
          </p:cNvSpPr>
          <p:nvPr>
            <p:ph type="body"/>
          </p:nvPr>
        </p:nvSpPr>
        <p:spPr>
          <a:xfrm>
            <a:off x="5877360" y="2142000"/>
            <a:ext cx="494388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
        <p:nvSpPr>
          <p:cNvPr id="26" name="PlaceHolder 4"/>
          <p:cNvSpPr>
            <a:spLocks noGrp="1"/>
          </p:cNvSpPr>
          <p:nvPr>
            <p:ph type="body"/>
          </p:nvPr>
        </p:nvSpPr>
        <p:spPr>
          <a:xfrm>
            <a:off x="685800" y="4047840"/>
            <a:ext cx="10131120" cy="1740240"/>
          </a:xfrm>
          <a:prstGeom prst="rect">
            <a:avLst/>
          </a:prstGeom>
        </p:spPr>
        <p:txBody>
          <a:bodyPr lIns="0" tIns="0" rIns="0" bIns="0"/>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6" name="Picture 6"/>
          <p:cNvPicPr/>
          <p:nvPr/>
        </p:nvPicPr>
        <p:blipFill>
          <a:blip r:embed="rId15"/>
          <a:stretch/>
        </p:blipFill>
        <p:spPr>
          <a:xfrm>
            <a:off x="0" y="0"/>
            <a:ext cx="12188520" cy="6855840"/>
          </a:xfrm>
          <a:prstGeom prst="rect">
            <a:avLst/>
          </a:prstGeom>
          <a:ln>
            <a:noFill/>
          </a:ln>
        </p:spPr>
      </p:pic>
      <p:sp>
        <p:nvSpPr>
          <p:cNvPr id="7" name="PlaceHolder 1"/>
          <p:cNvSpPr>
            <a:spLocks noGrp="1"/>
          </p:cNvSpPr>
          <p:nvPr>
            <p:ph type="title"/>
          </p:nvPr>
        </p:nvSpPr>
        <p:spPr>
          <a:xfrm>
            <a:off x="3962520" y="1964160"/>
            <a:ext cx="7197480" cy="2421000"/>
          </a:xfrm>
          <a:prstGeom prst="rect">
            <a:avLst/>
          </a:prstGeom>
        </p:spPr>
        <p:txBody>
          <a:bodyPr anchor="b"/>
          <a:lstStyle/>
          <a:p>
            <a:pPr algn="r">
              <a:lnSpc>
                <a:spcPct val="100000"/>
              </a:lnSpc>
            </a:pPr>
            <a:r>
              <a:rPr lang="en-US" sz="4800" b="0" strike="noStrike" cap="all" spc="-1">
                <a:solidFill>
                  <a:srgbClr val="FFFFFF"/>
                </a:solidFill>
                <a:uFill>
                  <a:solidFill>
                    <a:srgbClr val="FFFFFF"/>
                  </a:solidFill>
                </a:uFill>
                <a:latin typeface="Calibri Light"/>
              </a:rPr>
              <a:t>Click to edit Master title style</a:t>
            </a:r>
            <a:endParaRPr lang="en-US" sz="1800" b="0" strike="noStrike" spc="-1">
              <a:solidFill>
                <a:srgbClr val="FFFFFF"/>
              </a:solidFill>
              <a:uFill>
                <a:solidFill>
                  <a:srgbClr val="FFFFFF"/>
                </a:solidFill>
              </a:uFill>
              <a:latin typeface="Calibri"/>
            </a:endParaRPr>
          </a:p>
        </p:txBody>
      </p:sp>
      <p:sp>
        <p:nvSpPr>
          <p:cNvPr id="2" name="PlaceHolder 2"/>
          <p:cNvSpPr>
            <a:spLocks noGrp="1"/>
          </p:cNvSpPr>
          <p:nvPr>
            <p:ph type="dt"/>
          </p:nvPr>
        </p:nvSpPr>
        <p:spPr>
          <a:xfrm>
            <a:off x="8932680" y="5870520"/>
            <a:ext cx="1599840" cy="377640"/>
          </a:xfrm>
          <a:prstGeom prst="rect">
            <a:avLst/>
          </a:prstGeom>
        </p:spPr>
        <p:txBody>
          <a:bodyPr anchor="ctr"/>
          <a:lstStyle/>
          <a:p>
            <a:pPr algn="r">
              <a:lnSpc>
                <a:spcPct val="100000"/>
              </a:lnSpc>
            </a:pPr>
            <a:r>
              <a:rPr lang="en-US" sz="1000" b="0" strike="noStrike" spc="-1">
                <a:solidFill>
                  <a:srgbClr val="FFFFFF"/>
                </a:solidFill>
                <a:uFill>
                  <a:solidFill>
                    <a:srgbClr val="FFFFFF"/>
                  </a:solidFill>
                </a:uFill>
                <a:latin typeface="Calibri"/>
              </a:rPr>
              <a:t>3/4/16</a:t>
            </a:r>
            <a:endParaRPr lang="en-US" sz="1400" b="0" strike="noStrike" spc="-1">
              <a:solidFill>
                <a:srgbClr val="FFFFFF"/>
              </a:solidFill>
              <a:uFill>
                <a:solidFill>
                  <a:srgbClr val="FFFFFF"/>
                </a:solidFill>
              </a:uFill>
              <a:latin typeface="Times New Roman"/>
            </a:endParaRPr>
          </a:p>
        </p:txBody>
      </p:sp>
      <p:sp>
        <p:nvSpPr>
          <p:cNvPr id="3" name="PlaceHolder 3"/>
          <p:cNvSpPr>
            <a:spLocks noGrp="1"/>
          </p:cNvSpPr>
          <p:nvPr>
            <p:ph type="ftr"/>
          </p:nvPr>
        </p:nvSpPr>
        <p:spPr>
          <a:xfrm>
            <a:off x="3962520" y="5870520"/>
            <a:ext cx="4893480" cy="377640"/>
          </a:xfrm>
          <a:prstGeom prst="rect">
            <a:avLst/>
          </a:prstGeom>
        </p:spPr>
        <p:txBody>
          <a:bodyPr anchor="ctr"/>
          <a:lstStyle/>
          <a:p>
            <a:endParaRPr lang="en-US" sz="2400" b="0" strike="noStrike" spc="-1">
              <a:solidFill>
                <a:srgbClr val="FFFFFF"/>
              </a:solidFill>
              <a:uFill>
                <a:solidFill>
                  <a:srgbClr val="FFFFFF"/>
                </a:solidFill>
              </a:uFill>
              <a:latin typeface="Times New Roman"/>
            </a:endParaRPr>
          </a:p>
        </p:txBody>
      </p:sp>
      <p:sp>
        <p:nvSpPr>
          <p:cNvPr id="4" name="PlaceHolder 4"/>
          <p:cNvSpPr>
            <a:spLocks noGrp="1"/>
          </p:cNvSpPr>
          <p:nvPr>
            <p:ph type="sldNum"/>
          </p:nvPr>
        </p:nvSpPr>
        <p:spPr>
          <a:xfrm>
            <a:off x="10608840" y="5870520"/>
            <a:ext cx="550800" cy="377640"/>
          </a:xfrm>
          <a:prstGeom prst="rect">
            <a:avLst/>
          </a:prstGeom>
        </p:spPr>
        <p:txBody>
          <a:bodyPr anchor="ctr"/>
          <a:lstStyle/>
          <a:p>
            <a:pPr algn="r">
              <a:lnSpc>
                <a:spcPct val="100000"/>
              </a:lnSpc>
            </a:pPr>
            <a:fld id="{B0F60849-68FF-4632-B1BB-233599819E4C}" type="slidenum">
              <a:rPr lang="en-US" sz="1000" b="0" strike="noStrike" spc="-1">
                <a:solidFill>
                  <a:srgbClr val="FFFFFF"/>
                </a:solidFill>
                <a:uFill>
                  <a:solidFill>
                    <a:srgbClr val="FFFFFF"/>
                  </a:solidFill>
                </a:uFill>
                <a:latin typeface="Calibri"/>
              </a:rPr>
              <a:t>‹#›</a:t>
            </a:fld>
            <a:endParaRPr lang="en-US" sz="1400" b="0" strike="noStrike" spc="-1">
              <a:solidFill>
                <a:srgbClr val="FFFFFF"/>
              </a:solidFill>
              <a:uFill>
                <a:solidFill>
                  <a:srgbClr val="FFFFFF"/>
                </a:solidFill>
              </a:uFill>
              <a:latin typeface="Times New Roman"/>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Wingdings" charset="2"/>
              <a:buChar char=""/>
            </a:pPr>
            <a:r>
              <a:rPr lang="en-US" sz="1800" b="0" strike="noStrike" spc="-1">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1400" b="0" strike="noStrike" spc="-1">
                <a:solidFill>
                  <a:srgbClr val="FFFFFF"/>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1200" b="0" strike="noStrike" spc="-1">
                <a:solidFill>
                  <a:srgbClr val="FFFFFF"/>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1200" b="0" strike="noStrike" spc="-1">
                <a:solidFill>
                  <a:srgbClr val="FFFFFF"/>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2000" b="0" strike="noStrike" spc="-1">
                <a:solidFill>
                  <a:srgbClr val="FFFFFF"/>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2000" b="0" strike="noStrike" spc="-1">
                <a:solidFill>
                  <a:srgbClr val="FFFFFF"/>
                </a:solidFill>
                <a:uFill>
                  <a:solidFill>
                    <a:srgbClr val="FFFFFF"/>
                  </a:solidFill>
                </a:uFill>
                <a:latin typeface="Calibri"/>
              </a:rPr>
              <a:t>Sixth Outline Level</a:t>
            </a:r>
          </a:p>
          <a:p>
            <a:pPr marL="3024000" lvl="6" indent="-216000">
              <a:buClr>
                <a:srgbClr val="FFFFFF"/>
              </a:buClr>
              <a:buSzPct val="45000"/>
              <a:buFont typeface="Wingdings" charset="2"/>
              <a:buChar char=""/>
            </a:pPr>
            <a:r>
              <a:rPr lang="en-US" sz="2000" b="0" strike="noStrike" spc="-1">
                <a:solidFill>
                  <a:srgbClr val="FFFFFF"/>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40" name="Picture 6"/>
          <p:cNvPicPr/>
          <p:nvPr/>
        </p:nvPicPr>
        <p:blipFill>
          <a:blip r:embed="rId15"/>
          <a:stretch/>
        </p:blipFill>
        <p:spPr>
          <a:xfrm>
            <a:off x="0" y="0"/>
            <a:ext cx="12188520" cy="6855840"/>
          </a:xfrm>
          <a:prstGeom prst="rect">
            <a:avLst/>
          </a:prstGeom>
          <a:ln>
            <a:noFill/>
          </a:ln>
        </p:spPr>
      </p:pic>
      <p:sp>
        <p:nvSpPr>
          <p:cNvPr id="41" name="PlaceHolder 1"/>
          <p:cNvSpPr>
            <a:spLocks noGrp="1"/>
          </p:cNvSpPr>
          <p:nvPr>
            <p:ph type="title"/>
          </p:nvPr>
        </p:nvSpPr>
        <p:spPr>
          <a:xfrm>
            <a:off x="685800" y="609480"/>
            <a:ext cx="10131120" cy="1455840"/>
          </a:xfrm>
          <a:prstGeom prst="rect">
            <a:avLst/>
          </a:prstGeom>
        </p:spPr>
        <p:txBody>
          <a:bodyPr anchor="ctr"/>
          <a:lstStyle/>
          <a:p>
            <a:pPr>
              <a:lnSpc>
                <a:spcPct val="100000"/>
              </a:lnSpc>
            </a:pPr>
            <a:r>
              <a:rPr lang="en-US" sz="3600" b="0" strike="noStrike" cap="all" spc="-1">
                <a:solidFill>
                  <a:srgbClr val="FFFFFF"/>
                </a:solidFill>
                <a:uFill>
                  <a:solidFill>
                    <a:srgbClr val="FFFFFF"/>
                  </a:solidFill>
                </a:uFill>
                <a:latin typeface="Calibri Light"/>
              </a:rPr>
              <a:t>Click to edit Master title style</a:t>
            </a:r>
            <a:endParaRPr lang="en-US" sz="1800" b="0" strike="noStrike" spc="-1">
              <a:solidFill>
                <a:srgbClr val="FFFFFF"/>
              </a:solidFill>
              <a:uFill>
                <a:solidFill>
                  <a:srgbClr val="FFFFFF"/>
                </a:solidFill>
              </a:uFill>
              <a:latin typeface="Calibri"/>
            </a:endParaRPr>
          </a:p>
        </p:txBody>
      </p:sp>
      <p:sp>
        <p:nvSpPr>
          <p:cNvPr id="42" name="PlaceHolder 2"/>
          <p:cNvSpPr>
            <a:spLocks noGrp="1"/>
          </p:cNvSpPr>
          <p:nvPr>
            <p:ph type="body"/>
          </p:nvPr>
        </p:nvSpPr>
        <p:spPr>
          <a:xfrm>
            <a:off x="685800" y="2142000"/>
            <a:ext cx="10131120" cy="3648600"/>
          </a:xfrm>
          <a:prstGeom prst="rect">
            <a:avLst/>
          </a:prstGeom>
        </p:spPr>
        <p:txBody>
          <a:bodyPr anchor="ctr"/>
          <a:lstStyle/>
          <a:p>
            <a:pPr marL="432000" indent="-324000">
              <a:buClr>
                <a:srgbClr val="FFFFFF"/>
              </a:buClr>
              <a:buSzPct val="45000"/>
              <a:buFont typeface="Wingdings" charset="2"/>
              <a:buChar char=""/>
            </a:pPr>
            <a:r>
              <a:rPr lang="en-US" sz="1800" b="0" strike="noStrike" spc="-1">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1800" b="0" strike="noStrike" spc="-1">
                <a:solidFill>
                  <a:srgbClr val="FFFFFF"/>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1800" b="0" strike="noStrike" spc="-1">
                <a:solidFill>
                  <a:srgbClr val="FFFFFF"/>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1800" b="0" strike="noStrike" spc="-1">
                <a:solidFill>
                  <a:srgbClr val="FFFFFF"/>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1800" b="0" strike="noStrike" spc="-1">
                <a:solidFill>
                  <a:srgbClr val="FFFFFF"/>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1800" b="0" strike="noStrike" spc="-1">
                <a:solidFill>
                  <a:srgbClr val="FFFFFF"/>
                </a:solidFill>
                <a:uFill>
                  <a:solidFill>
                    <a:srgbClr val="FFFFFF"/>
                  </a:solidFill>
                </a:uFill>
                <a:latin typeface="Calibri"/>
              </a:rPr>
              <a:t>Sixth Outline Level</a:t>
            </a:r>
          </a:p>
          <a:p>
            <a:pPr marL="285840" indent="-285480">
              <a:lnSpc>
                <a:spcPct val="100000"/>
              </a:lnSpc>
              <a:buClr>
                <a:srgbClr val="FFFFFF"/>
              </a:buClr>
              <a:buFont typeface="Arial"/>
              <a:buChar char="•"/>
            </a:pPr>
            <a:r>
              <a:rPr lang="en-US" sz="1800" b="0" strike="noStrike" spc="-1">
                <a:solidFill>
                  <a:srgbClr val="FFFFFF"/>
                </a:solidFill>
                <a:uFill>
                  <a:solidFill>
                    <a:srgbClr val="FFFFFF"/>
                  </a:solidFill>
                </a:uFill>
                <a:latin typeface="Calibri"/>
              </a:rPr>
              <a:t>Seventh Outline LevelEdit Master text styles</a:t>
            </a:r>
          </a:p>
          <a:p>
            <a:pPr marL="743040" lvl="1" indent="-285480">
              <a:lnSpc>
                <a:spcPct val="100000"/>
              </a:lnSpc>
              <a:buClr>
                <a:srgbClr val="FFFFFF"/>
              </a:buClr>
              <a:buFont typeface="Arial"/>
              <a:buChar char="•"/>
            </a:pPr>
            <a:r>
              <a:rPr lang="en-US" sz="1600" b="0" strike="noStrike" spc="-1">
                <a:solidFill>
                  <a:srgbClr val="FFFFFF"/>
                </a:solidFill>
                <a:uFill>
                  <a:solidFill>
                    <a:srgbClr val="FFFFFF"/>
                  </a:solidFill>
                </a:uFill>
                <a:latin typeface="Calibri"/>
              </a:rPr>
              <a:t>Second level</a:t>
            </a:r>
            <a:endParaRPr lang="en-US" sz="1800" b="0" strike="noStrike" spc="-1">
              <a:solidFill>
                <a:srgbClr val="FFFFFF"/>
              </a:solidFill>
              <a:uFill>
                <a:solidFill>
                  <a:srgbClr val="FFFFFF"/>
                </a:solidFill>
              </a:uFill>
              <a:latin typeface="Calibri"/>
            </a:endParaRPr>
          </a:p>
          <a:p>
            <a:pPr marL="1200240" lvl="2" indent="-285480">
              <a:lnSpc>
                <a:spcPct val="100000"/>
              </a:lnSpc>
              <a:buClr>
                <a:srgbClr val="FFFFFF"/>
              </a:buClr>
              <a:buFont typeface="Arial"/>
              <a:buChar char="•"/>
            </a:pPr>
            <a:r>
              <a:rPr lang="en-US" sz="1400" b="0" strike="noStrike" spc="-1">
                <a:solidFill>
                  <a:srgbClr val="FFFFFF"/>
                </a:solidFill>
                <a:uFill>
                  <a:solidFill>
                    <a:srgbClr val="FFFFFF"/>
                  </a:solidFill>
                </a:uFill>
                <a:latin typeface="Calibri"/>
              </a:rPr>
              <a:t>Third level</a:t>
            </a:r>
            <a:endParaRPr lang="en-US" sz="1800" b="0" strike="noStrike" spc="-1">
              <a:solidFill>
                <a:srgbClr val="FFFFFF"/>
              </a:solidFill>
              <a:uFill>
                <a:solidFill>
                  <a:srgbClr val="FFFFFF"/>
                </a:solidFill>
              </a:uFill>
              <a:latin typeface="Calibri"/>
            </a:endParaRPr>
          </a:p>
          <a:p>
            <a:pPr marL="1542960" lvl="3" indent="-171000">
              <a:lnSpc>
                <a:spcPct val="100000"/>
              </a:lnSpc>
              <a:buClr>
                <a:srgbClr val="FFFFFF"/>
              </a:buClr>
              <a:buFont typeface="Arial"/>
              <a:buChar char="•"/>
            </a:pPr>
            <a:r>
              <a:rPr lang="en-US" sz="1200" b="0" strike="noStrike" spc="-1">
                <a:solidFill>
                  <a:srgbClr val="FFFFFF"/>
                </a:solidFill>
                <a:uFill>
                  <a:solidFill>
                    <a:srgbClr val="FFFFFF"/>
                  </a:solidFill>
                </a:uFill>
                <a:latin typeface="Calibri"/>
              </a:rPr>
              <a:t>Fourth level</a:t>
            </a:r>
            <a:endParaRPr lang="en-US" sz="1800" b="0" strike="noStrike" spc="-1">
              <a:solidFill>
                <a:srgbClr val="FFFFFF"/>
              </a:solidFill>
              <a:uFill>
                <a:solidFill>
                  <a:srgbClr val="FFFFFF"/>
                </a:solidFill>
              </a:uFill>
              <a:latin typeface="Calibri"/>
            </a:endParaRPr>
          </a:p>
          <a:p>
            <a:pPr marL="2000160" lvl="4" indent="-171000">
              <a:lnSpc>
                <a:spcPct val="100000"/>
              </a:lnSpc>
              <a:buClr>
                <a:srgbClr val="FFFFFF"/>
              </a:buClr>
              <a:buFont typeface="Arial"/>
              <a:buChar char="•"/>
            </a:pPr>
            <a:r>
              <a:rPr lang="en-US" sz="1200" b="0" strike="noStrike" spc="-1">
                <a:solidFill>
                  <a:srgbClr val="FFFFFF"/>
                </a:solidFill>
                <a:uFill>
                  <a:solidFill>
                    <a:srgbClr val="FFFFFF"/>
                  </a:solidFill>
                </a:uFill>
                <a:latin typeface="Calibri"/>
              </a:rPr>
              <a:t>Fifth level</a:t>
            </a:r>
            <a:endParaRPr lang="en-US" sz="1800" b="0" strike="noStrike" spc="-1">
              <a:solidFill>
                <a:srgbClr val="FFFFFF"/>
              </a:solidFill>
              <a:uFill>
                <a:solidFill>
                  <a:srgbClr val="FFFFFF"/>
                </a:solidFill>
              </a:uFill>
              <a:latin typeface="Calibri"/>
            </a:endParaRPr>
          </a:p>
        </p:txBody>
      </p:sp>
      <p:sp>
        <p:nvSpPr>
          <p:cNvPr id="43" name="PlaceHolder 3"/>
          <p:cNvSpPr>
            <a:spLocks noGrp="1"/>
          </p:cNvSpPr>
          <p:nvPr>
            <p:ph type="dt"/>
          </p:nvPr>
        </p:nvSpPr>
        <p:spPr>
          <a:xfrm>
            <a:off x="8589600" y="5870520"/>
            <a:ext cx="1599840" cy="377640"/>
          </a:xfrm>
          <a:prstGeom prst="rect">
            <a:avLst/>
          </a:prstGeom>
        </p:spPr>
        <p:txBody>
          <a:bodyPr anchor="ctr"/>
          <a:lstStyle/>
          <a:p>
            <a:pPr algn="r">
              <a:lnSpc>
                <a:spcPct val="100000"/>
              </a:lnSpc>
            </a:pPr>
            <a:r>
              <a:rPr lang="en-US" sz="1000" b="0" strike="noStrike" spc="-1">
                <a:solidFill>
                  <a:srgbClr val="FFFFFF"/>
                </a:solidFill>
                <a:uFill>
                  <a:solidFill>
                    <a:srgbClr val="FFFFFF"/>
                  </a:solidFill>
                </a:uFill>
                <a:latin typeface="Calibri"/>
              </a:rPr>
              <a:t>3/4/16</a:t>
            </a:r>
            <a:endParaRPr lang="en-US" sz="1400" b="0" strike="noStrike" spc="-1">
              <a:solidFill>
                <a:srgbClr val="FFFFFF"/>
              </a:solidFill>
              <a:uFill>
                <a:solidFill>
                  <a:srgbClr val="FFFFFF"/>
                </a:solidFill>
              </a:uFill>
              <a:latin typeface="Times New Roman"/>
            </a:endParaRPr>
          </a:p>
        </p:txBody>
      </p:sp>
      <p:sp>
        <p:nvSpPr>
          <p:cNvPr id="44" name="PlaceHolder 4"/>
          <p:cNvSpPr>
            <a:spLocks noGrp="1"/>
          </p:cNvSpPr>
          <p:nvPr>
            <p:ph type="ftr"/>
          </p:nvPr>
        </p:nvSpPr>
        <p:spPr>
          <a:xfrm>
            <a:off x="685800" y="5870520"/>
            <a:ext cx="7827120" cy="377640"/>
          </a:xfrm>
          <a:prstGeom prst="rect">
            <a:avLst/>
          </a:prstGeom>
        </p:spPr>
        <p:txBody>
          <a:bodyPr anchor="ctr"/>
          <a:lstStyle/>
          <a:p>
            <a:endParaRPr lang="en-US" sz="2400" b="0" strike="noStrike" spc="-1">
              <a:solidFill>
                <a:srgbClr val="FFFFFF"/>
              </a:solidFill>
              <a:uFill>
                <a:solidFill>
                  <a:srgbClr val="FFFFFF"/>
                </a:solidFill>
              </a:uFill>
              <a:latin typeface="Times New Roman"/>
            </a:endParaRPr>
          </a:p>
        </p:txBody>
      </p:sp>
      <p:sp>
        <p:nvSpPr>
          <p:cNvPr id="45" name="PlaceHolder 5"/>
          <p:cNvSpPr>
            <a:spLocks noGrp="1"/>
          </p:cNvSpPr>
          <p:nvPr>
            <p:ph type="sldNum"/>
          </p:nvPr>
        </p:nvSpPr>
        <p:spPr>
          <a:xfrm>
            <a:off x="10266120" y="5870520"/>
            <a:ext cx="550800" cy="377640"/>
          </a:xfrm>
          <a:prstGeom prst="rect">
            <a:avLst/>
          </a:prstGeom>
        </p:spPr>
        <p:txBody>
          <a:bodyPr anchor="ctr"/>
          <a:lstStyle/>
          <a:p>
            <a:pPr algn="r">
              <a:lnSpc>
                <a:spcPct val="100000"/>
              </a:lnSpc>
            </a:pPr>
            <a:fld id="{C81B1DD1-E216-4EAA-A9DE-D72C7FFE0E3B}" type="slidenum">
              <a:rPr lang="en-US" sz="1000" b="0" strike="noStrike" spc="-1">
                <a:solidFill>
                  <a:srgbClr val="FFFFFF"/>
                </a:solidFill>
                <a:uFill>
                  <a:solidFill>
                    <a:srgbClr val="FFFFFF"/>
                  </a:solidFill>
                </a:uFill>
                <a:latin typeface="Calibri"/>
              </a:rPr>
              <a:t>‹#›</a:t>
            </a:fld>
            <a:endParaRPr lang="en-US" sz="14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3962520" y="1964160"/>
            <a:ext cx="7197480" cy="2421000"/>
          </a:xfrm>
          <a:prstGeom prst="rect">
            <a:avLst/>
          </a:prstGeom>
          <a:noFill/>
          <a:ln>
            <a:noFill/>
          </a:ln>
        </p:spPr>
        <p:txBody>
          <a:bodyPr anchor="b"/>
          <a:lstStyle/>
          <a:p>
            <a:pPr algn="r">
              <a:lnSpc>
                <a:spcPct val="100000"/>
              </a:lnSpc>
            </a:pPr>
            <a:r>
              <a:rPr lang="en-US" sz="4800" b="0" strike="noStrike" cap="all" spc="-1">
                <a:solidFill>
                  <a:srgbClr val="FFFFFF"/>
                </a:solidFill>
                <a:uFill>
                  <a:solidFill>
                    <a:srgbClr val="FFFFFF"/>
                  </a:solidFill>
                </a:uFill>
                <a:latin typeface="Calibri Light"/>
              </a:rPr>
              <a:t>LAB 5</a:t>
            </a:r>
            <a:endParaRPr lang="en-US" sz="1800" b="0" strike="noStrike" spc="-1">
              <a:solidFill>
                <a:srgbClr val="FFFFFF"/>
              </a:solidFill>
              <a:uFill>
                <a:solidFill>
                  <a:srgbClr val="FFFFFF"/>
                </a:solidFill>
              </a:uFill>
              <a:latin typeface="Calibri"/>
            </a:endParaRPr>
          </a:p>
        </p:txBody>
      </p:sp>
      <p:sp>
        <p:nvSpPr>
          <p:cNvPr id="81" name="TextShape 2"/>
          <p:cNvSpPr txBox="1"/>
          <p:nvPr/>
        </p:nvSpPr>
        <p:spPr>
          <a:xfrm>
            <a:off x="3962520" y="4385880"/>
            <a:ext cx="7197480" cy="1405080"/>
          </a:xfrm>
          <a:prstGeom prst="rect">
            <a:avLst/>
          </a:prstGeom>
          <a:noFill/>
          <a:ln>
            <a:noFill/>
          </a:ln>
        </p:spPr>
        <p:txBody>
          <a:bodyPr/>
          <a:lstStyle/>
          <a:p>
            <a:pPr algn="r">
              <a:lnSpc>
                <a:spcPct val="100000"/>
              </a:lnSpc>
            </a:pPr>
            <a:r>
              <a:rPr lang="en-US" sz="1800" b="0" strike="noStrike" cap="all" spc="-1">
                <a:solidFill>
                  <a:srgbClr val="FFFFFF"/>
                </a:solidFill>
                <a:uFill>
                  <a:solidFill>
                    <a:srgbClr val="FFFFFF"/>
                  </a:solidFill>
                </a:uFill>
                <a:latin typeface="Calibri"/>
              </a:rPr>
              <a:t>Traffic Light controller, Finite state machines, c programming </a:t>
            </a:r>
            <a:endParaRPr lang="en-US" sz="32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uFill>
                  <a:solidFill>
                    <a:srgbClr val="FFFFFF"/>
                  </a:solidFill>
                </a:uFill>
                <a:latin typeface="Calibri Light"/>
              </a:rPr>
              <a:t>example program flow</a:t>
            </a:r>
            <a:endParaRPr lang="en-US" sz="1800" b="0" strike="noStrike" spc="-1">
              <a:solidFill>
                <a:srgbClr val="FFFFFF"/>
              </a:solidFill>
              <a:uFill>
                <a:solidFill>
                  <a:srgbClr val="FFFFFF"/>
                </a:solidFill>
              </a:uFill>
              <a:latin typeface="Calibri"/>
            </a:endParaRPr>
          </a:p>
        </p:txBody>
      </p:sp>
      <p:sp>
        <p:nvSpPr>
          <p:cNvPr id="99" name="TextShape 2"/>
          <p:cNvSpPr txBox="1"/>
          <p:nvPr/>
        </p:nvSpPr>
        <p:spPr>
          <a:xfrm>
            <a:off x="1141560" y="1596240"/>
            <a:ext cx="9905760" cy="5016600"/>
          </a:xfrm>
          <a:prstGeom prst="rect">
            <a:avLst/>
          </a:prstGeom>
          <a:noFill/>
          <a:ln>
            <a:noFill/>
          </a:ln>
        </p:spPr>
        <p:txBody>
          <a:bodyPr anchor="ctr"/>
          <a:lstStyle/>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#define states as indexes or addresses</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Create the </a:t>
            </a:r>
            <a:r>
              <a:rPr lang="en-US" sz="2400" b="0" strike="noStrike" spc="-1" dirty="0" err="1">
                <a:solidFill>
                  <a:srgbClr val="FFFFFF"/>
                </a:solidFill>
                <a:uFill>
                  <a:solidFill>
                    <a:srgbClr val="FFFFFF"/>
                  </a:solidFill>
                </a:uFill>
                <a:latin typeface="Calibri"/>
              </a:rPr>
              <a:t>struct</a:t>
            </a:r>
            <a:r>
              <a:rPr lang="en-US" sz="2400" b="0" strike="noStrike" spc="-1" dirty="0">
                <a:solidFill>
                  <a:srgbClr val="FFFFFF"/>
                </a:solidFill>
                <a:uFill>
                  <a:solidFill>
                    <a:srgbClr val="FFFFFF"/>
                  </a:solidFill>
                </a:uFill>
                <a:latin typeface="Calibri"/>
              </a:rPr>
              <a:t> </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Create the array of </a:t>
            </a:r>
            <a:r>
              <a:rPr lang="en-US" sz="2400" b="0" strike="noStrike" spc="-1" dirty="0" err="1">
                <a:solidFill>
                  <a:srgbClr val="FFFFFF"/>
                </a:solidFill>
                <a:uFill>
                  <a:solidFill>
                    <a:srgbClr val="FFFFFF"/>
                  </a:solidFill>
                </a:uFill>
                <a:latin typeface="Calibri"/>
              </a:rPr>
              <a:t>structs</a:t>
            </a:r>
            <a:endParaRPr lang="en-US" sz="2400" b="0" strike="noStrike" spc="-1" dirty="0">
              <a:solidFill>
                <a:srgbClr val="FFFFFF"/>
              </a:solidFill>
              <a:uFill>
                <a:solidFill>
                  <a:srgbClr val="FFFFFF"/>
                </a:solidFill>
              </a:uFill>
              <a:latin typeface="Calibri"/>
            </a:endParaRP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Initialize an index/pointer variable to access the elements of the array of </a:t>
            </a:r>
            <a:r>
              <a:rPr lang="en-US" sz="2400" b="0" strike="noStrike" spc="-1" dirty="0" err="1">
                <a:solidFill>
                  <a:srgbClr val="FFFFFF"/>
                </a:solidFill>
                <a:uFill>
                  <a:solidFill>
                    <a:srgbClr val="FFFFFF"/>
                  </a:solidFill>
                </a:uFill>
                <a:latin typeface="Calibri"/>
              </a:rPr>
              <a:t>structs</a:t>
            </a:r>
            <a:endParaRPr lang="en-US" sz="2400" b="0" strike="noStrike" spc="-1" dirty="0">
              <a:solidFill>
                <a:srgbClr val="FFFFFF"/>
              </a:solidFill>
              <a:uFill>
                <a:solidFill>
                  <a:srgbClr val="FFFFFF"/>
                </a:solidFill>
              </a:uFill>
              <a:latin typeface="Calibri"/>
            </a:endParaRP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Initialize necessary ports and </a:t>
            </a:r>
            <a:r>
              <a:rPr lang="en-US" sz="2400" b="0" strike="noStrike" spc="-1" dirty="0" err="1">
                <a:solidFill>
                  <a:srgbClr val="FFFFFF"/>
                </a:solidFill>
                <a:uFill>
                  <a:solidFill>
                    <a:srgbClr val="FFFFFF"/>
                  </a:solidFill>
                </a:uFill>
                <a:latin typeface="Calibri"/>
              </a:rPr>
              <a:t>SysTick</a:t>
            </a:r>
            <a:endParaRPr lang="en-US" sz="2400" b="0" strike="noStrike" spc="-1" dirty="0">
              <a:solidFill>
                <a:srgbClr val="FFFFFF"/>
              </a:solidFill>
              <a:uFill>
                <a:solidFill>
                  <a:srgbClr val="FFFFFF"/>
                </a:solidFill>
              </a:uFill>
              <a:latin typeface="Calibri"/>
            </a:endParaRP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Main loop</a:t>
            </a: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Set traffic lights</a:t>
            </a:r>
            <a:endParaRPr lang="en-US"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Set walk lights</a:t>
            </a:r>
            <a:endParaRPr lang="en-US"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Delay</a:t>
            </a:r>
            <a:endParaRPr lang="en-US"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Read sensors</a:t>
            </a:r>
            <a:endParaRPr lang="en-US"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Update the array of </a:t>
            </a:r>
            <a:r>
              <a:rPr lang="en-US" sz="2000" b="0" strike="noStrike" spc="-1" dirty="0" err="1">
                <a:solidFill>
                  <a:srgbClr val="FFFFFF"/>
                </a:solidFill>
                <a:uFill>
                  <a:solidFill>
                    <a:srgbClr val="FFFFFF"/>
                  </a:solidFill>
                </a:uFill>
                <a:latin typeface="Calibri"/>
              </a:rPr>
              <a:t>structs</a:t>
            </a:r>
            <a:r>
              <a:rPr lang="en-US" sz="2000" b="0" strike="noStrike" spc="-1" dirty="0">
                <a:solidFill>
                  <a:srgbClr val="FFFFFF"/>
                </a:solidFill>
                <a:uFill>
                  <a:solidFill>
                    <a:srgbClr val="FFFFFF"/>
                  </a:solidFill>
                </a:uFill>
                <a:latin typeface="Calibri"/>
              </a:rPr>
              <a:t> index/pointer to the appropriate next state</a:t>
            </a:r>
            <a:endParaRPr lang="en-US" b="0" strike="noStrike" spc="-1" dirty="0">
              <a:solidFill>
                <a:srgbClr val="FFFFFF"/>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uFill>
                  <a:solidFill>
                    <a:srgbClr val="FFFFFF"/>
                  </a:solidFill>
                </a:uFill>
                <a:latin typeface="Calibri Light"/>
              </a:rPr>
              <a:t>Deliverables</a:t>
            </a:r>
            <a:endParaRPr lang="en-US" sz="1800" b="0" strike="noStrike" spc="-1">
              <a:solidFill>
                <a:srgbClr val="FFFFFF"/>
              </a:solidFill>
              <a:uFill>
                <a:solidFill>
                  <a:srgbClr val="FFFFFF"/>
                </a:solidFill>
              </a:uFill>
              <a:latin typeface="Calibri"/>
            </a:endParaRPr>
          </a:p>
        </p:txBody>
      </p:sp>
      <p:sp>
        <p:nvSpPr>
          <p:cNvPr id="101" name="TextShape 2"/>
          <p:cNvSpPr txBox="1"/>
          <p:nvPr/>
        </p:nvSpPr>
        <p:spPr>
          <a:xfrm>
            <a:off x="685800" y="2142000"/>
            <a:ext cx="10131120" cy="3648600"/>
          </a:xfrm>
          <a:prstGeom prst="rect">
            <a:avLst/>
          </a:prstGeom>
          <a:noFill/>
          <a:ln>
            <a:noFill/>
          </a:ln>
        </p:spPr>
        <p:txBody>
          <a:bodyPr anchor="ctr"/>
          <a:lstStyle/>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Combine all deliverables as a single PDF and commit them to Subversion</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Logic Analyzer screenshot of the outputs/inputs when car are present in both lanes</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Circuit diagram</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FSM diagram, hand drawn or computer is fine</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Any files/code you have added (most likely </a:t>
            </a:r>
            <a:r>
              <a:rPr lang="en-US" sz="2400" b="0" strike="noStrike" spc="-1" dirty="0" err="1">
                <a:solidFill>
                  <a:srgbClr val="FFFFFF"/>
                </a:solidFill>
                <a:uFill>
                  <a:solidFill>
                    <a:srgbClr val="FFFFFF"/>
                  </a:solidFill>
                </a:uFill>
                <a:latin typeface="Calibri"/>
              </a:rPr>
              <a:t>SysTick.c</a:t>
            </a:r>
            <a:r>
              <a:rPr lang="en-US" sz="2400" b="0" strike="noStrike" spc="-1" dirty="0">
                <a:solidFill>
                  <a:srgbClr val="FFFFFF"/>
                </a:solidFill>
                <a:uFill>
                  <a:solidFill>
                    <a:srgbClr val="FFFFFF"/>
                  </a:solidFill>
                </a:uFill>
                <a:latin typeface="Calibri"/>
              </a:rPr>
              <a:t> and </a:t>
            </a:r>
            <a:r>
              <a:rPr lang="en-US" sz="2400" b="0" strike="noStrike" spc="-1" dirty="0" err="1">
                <a:solidFill>
                  <a:srgbClr val="FFFFFF"/>
                </a:solidFill>
                <a:uFill>
                  <a:solidFill>
                    <a:srgbClr val="FFFFFF"/>
                  </a:solidFill>
                </a:uFill>
                <a:latin typeface="Calibri"/>
              </a:rPr>
              <a:t>SysTick.h</a:t>
            </a:r>
            <a:r>
              <a:rPr lang="en-US" sz="2400" b="0" strike="noStrike" spc="-1" dirty="0">
                <a:solidFill>
                  <a:srgbClr val="FFFFFF"/>
                </a:solidFill>
                <a:uFill>
                  <a:solidFill>
                    <a:srgbClr val="FFFFFF"/>
                  </a:solidFill>
                </a:uFill>
                <a:latin typeface="Calibri"/>
              </a:rPr>
              <a:t>) must be committed to SVN</a:t>
            </a:r>
          </a:p>
          <a:p>
            <a:pPr>
              <a:lnSpc>
                <a:spcPct val="100000"/>
              </a:lnSpc>
            </a:pPr>
            <a:endParaRPr lang="en-US" sz="2400" b="0" strike="noStrike" spc="-1" dirty="0">
              <a:solidFill>
                <a:srgbClr val="FFFFFF"/>
              </a:solidFill>
              <a:uFill>
                <a:solidFill>
                  <a:srgbClr val="FFFFFF"/>
                </a:solidFill>
              </a:uFill>
              <a:latin typeface="Calibri"/>
            </a:endParaRPr>
          </a:p>
          <a:p>
            <a:pPr>
              <a:lnSpc>
                <a:spcPct val="100000"/>
              </a:lnSpc>
            </a:pPr>
            <a:endParaRPr lang="en-US" sz="2400" b="0" strike="noStrike" spc="-1" dirty="0">
              <a:solidFill>
                <a:srgbClr val="FFFFFF"/>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uFill>
                  <a:solidFill>
                    <a:srgbClr val="FFFFFF"/>
                  </a:solidFill>
                </a:uFill>
                <a:latin typeface="Calibri Light"/>
              </a:rPr>
              <a:t>Objectives</a:t>
            </a:r>
            <a:endParaRPr lang="en-US" sz="1800" b="0" strike="noStrike" spc="-1">
              <a:solidFill>
                <a:srgbClr val="FFFFFF"/>
              </a:solidFill>
              <a:uFill>
                <a:solidFill>
                  <a:srgbClr val="FFFFFF"/>
                </a:solidFill>
              </a:uFill>
              <a:latin typeface="Calibri"/>
            </a:endParaRPr>
          </a:p>
        </p:txBody>
      </p:sp>
      <p:sp>
        <p:nvSpPr>
          <p:cNvPr id="83" name="TextShape 2"/>
          <p:cNvSpPr txBox="1"/>
          <p:nvPr/>
        </p:nvSpPr>
        <p:spPr>
          <a:xfrm>
            <a:off x="685800" y="2142000"/>
            <a:ext cx="10131120" cy="3648600"/>
          </a:xfrm>
          <a:prstGeom prst="rect">
            <a:avLst/>
          </a:prstGeom>
          <a:noFill/>
          <a:ln>
            <a:noFill/>
          </a:ln>
        </p:spPr>
        <p:txBody>
          <a:bodyPr anchor="ctr"/>
          <a:lstStyle/>
          <a:p>
            <a:pPr marL="285840" indent="-285480">
              <a:lnSpc>
                <a:spcPct val="100000"/>
              </a:lnSpc>
              <a:buClr>
                <a:srgbClr val="FFFFFF"/>
              </a:buClr>
              <a:buFont typeface="Arial"/>
              <a:buChar char="•"/>
            </a:pPr>
            <a:r>
              <a:rPr lang="en-US" sz="3200" b="0" strike="noStrike" spc="-1" dirty="0">
                <a:solidFill>
                  <a:srgbClr val="FFFFFF"/>
                </a:solidFill>
                <a:uFill>
                  <a:solidFill>
                    <a:srgbClr val="FFFFFF"/>
                  </a:solidFill>
                </a:uFill>
                <a:latin typeface="Calibri"/>
              </a:rPr>
              <a:t>Create a Traffic Light controller </a:t>
            </a:r>
          </a:p>
          <a:p>
            <a:pPr marL="285840" indent="-285480">
              <a:lnSpc>
                <a:spcPct val="100000"/>
              </a:lnSpc>
              <a:buClr>
                <a:srgbClr val="FFFFFF"/>
              </a:buClr>
              <a:buFont typeface="Arial"/>
              <a:buChar char="•"/>
            </a:pPr>
            <a:r>
              <a:rPr lang="en-US" sz="3200" b="0" strike="noStrike" spc="-1" dirty="0">
                <a:solidFill>
                  <a:srgbClr val="FFFFFF"/>
                </a:solidFill>
                <a:uFill>
                  <a:solidFill>
                    <a:srgbClr val="FFFFFF"/>
                  </a:solidFill>
                </a:uFill>
                <a:latin typeface="Calibri"/>
              </a:rPr>
              <a:t>Model your program’s flow using a finite state machine</a:t>
            </a:r>
          </a:p>
          <a:p>
            <a:pPr marL="285840" indent="-285480">
              <a:lnSpc>
                <a:spcPct val="100000"/>
              </a:lnSpc>
              <a:buClr>
                <a:srgbClr val="FFFFFF"/>
              </a:buClr>
              <a:buFont typeface="Arial"/>
              <a:buChar char="•"/>
            </a:pPr>
            <a:r>
              <a:rPr lang="en-US" sz="3200" b="0" strike="noStrike" spc="-1" dirty="0">
                <a:solidFill>
                  <a:srgbClr val="FFFFFF"/>
                </a:solidFill>
                <a:uFill>
                  <a:solidFill>
                    <a:srgbClr val="FFFFFF"/>
                  </a:solidFill>
                </a:uFill>
                <a:latin typeface="Calibri"/>
              </a:rPr>
              <a:t>Implement the finite state machine in C using </a:t>
            </a:r>
            <a:r>
              <a:rPr lang="en-US" sz="3200" b="0" strike="noStrike" spc="-1" dirty="0" err="1">
                <a:solidFill>
                  <a:srgbClr val="FFFFFF"/>
                </a:solidFill>
                <a:uFill>
                  <a:solidFill>
                    <a:srgbClr val="FFFFFF"/>
                  </a:solidFill>
                </a:uFill>
                <a:latin typeface="Calibri"/>
              </a:rPr>
              <a:t>Structs</a:t>
            </a:r>
            <a:endParaRPr lang="en-US" sz="3200" b="0" strike="noStrike" spc="-1" dirty="0">
              <a:solidFill>
                <a:srgbClr val="FFFFFF"/>
              </a:solidFill>
              <a:uFill>
                <a:solidFill>
                  <a:srgbClr val="FFFFFF"/>
                </a:solidFill>
              </a:uFill>
              <a:latin typeface="Calibri"/>
            </a:endParaRPr>
          </a:p>
          <a:p>
            <a:pPr marL="285840" indent="-285480">
              <a:lnSpc>
                <a:spcPct val="100000"/>
              </a:lnSpc>
              <a:buClr>
                <a:srgbClr val="FFFFFF"/>
              </a:buClr>
              <a:buFont typeface="Arial"/>
              <a:buChar char="•"/>
            </a:pPr>
            <a:r>
              <a:rPr lang="en-US" sz="3200" b="0" strike="noStrike" spc="-1" dirty="0">
                <a:solidFill>
                  <a:srgbClr val="FFFFFF"/>
                </a:solidFill>
                <a:uFill>
                  <a:solidFill>
                    <a:srgbClr val="FFFFFF"/>
                  </a:solidFill>
                </a:uFill>
                <a:latin typeface="Calibri"/>
              </a:rPr>
              <a:t>Design the circuit for your traffic light</a:t>
            </a:r>
          </a:p>
          <a:p>
            <a:pPr>
              <a:lnSpc>
                <a:spcPct val="100000"/>
              </a:lnSpc>
            </a:pPr>
            <a:endParaRPr lang="en-US" sz="1800" b="0" strike="noStrike" spc="-1" dirty="0">
              <a:solidFill>
                <a:srgbClr val="FFFFFF"/>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uFill>
                  <a:solidFill>
                    <a:srgbClr val="FFFFFF"/>
                  </a:solidFill>
                </a:uFill>
                <a:latin typeface="Calibri Light"/>
              </a:rPr>
              <a:t>details</a:t>
            </a:r>
            <a:endParaRPr lang="en-US" sz="1800" b="0" strike="noStrike" spc="-1">
              <a:solidFill>
                <a:srgbClr val="FFFFFF"/>
              </a:solidFill>
              <a:uFill>
                <a:solidFill>
                  <a:srgbClr val="FFFFFF"/>
                </a:solidFill>
              </a:uFill>
              <a:latin typeface="Calibri"/>
            </a:endParaRPr>
          </a:p>
        </p:txBody>
      </p:sp>
      <p:sp>
        <p:nvSpPr>
          <p:cNvPr id="85" name="TextShape 2"/>
          <p:cNvSpPr txBox="1"/>
          <p:nvPr/>
        </p:nvSpPr>
        <p:spPr>
          <a:xfrm>
            <a:off x="685800" y="2142000"/>
            <a:ext cx="10131120" cy="3648600"/>
          </a:xfrm>
          <a:prstGeom prst="rect">
            <a:avLst/>
          </a:prstGeom>
          <a:noFill/>
          <a:ln>
            <a:noFill/>
          </a:ln>
        </p:spPr>
        <p:txBody>
          <a:bodyPr anchor="ctr"/>
          <a:lstStyle/>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Absolutely no conditionals are allowed such as do-while, while-loop, if-then, or for-loops</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For some reason using SYSTCTL_RCGCGPIO_R will not properly initialize your clocks, so we must use SYSCTL_RCGC2_R (legacy register) for this lab instead</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To flash the warning pedestrian light, you will need to cycle between a few states</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I strongly suggest doing all debugging on the hardware and avoiding usage of the grader (grader software outdated for this lab, issues with </a:t>
            </a:r>
            <a:r>
              <a:rPr lang="en-US" sz="2400" b="0" strike="noStrike" spc="-1" dirty="0" err="1">
                <a:solidFill>
                  <a:srgbClr val="FFFFFF"/>
                </a:solidFill>
                <a:uFill>
                  <a:solidFill>
                    <a:srgbClr val="FFFFFF"/>
                  </a:solidFill>
                </a:uFill>
                <a:latin typeface="Calibri"/>
              </a:rPr>
              <a:t>SysTick</a:t>
            </a:r>
            <a:r>
              <a:rPr lang="en-US" sz="2400" b="0" strike="noStrike" spc="-1" dirty="0">
                <a:solidFill>
                  <a:srgbClr val="FFFFFF"/>
                </a:solidFill>
                <a:uFill>
                  <a:solidFill>
                    <a:srgbClr val="FFFFFF"/>
                  </a:solidFill>
                </a:uFill>
                <a:latin typeface="Calibri"/>
              </a:rPr>
              <a:t> delay on simulator)</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We are following American traffic light convention – red means stop, yellow means slow down, green means go</a:t>
            </a:r>
          </a:p>
          <a:p>
            <a:pPr>
              <a:lnSpc>
                <a:spcPct val="100000"/>
              </a:lnSpc>
            </a:pPr>
            <a:endParaRPr lang="en-US" sz="2400" b="0" strike="noStrike" spc="-1" dirty="0">
              <a:solidFill>
                <a:srgbClr val="FFFFFF"/>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dirty="0">
                <a:solidFill>
                  <a:srgbClr val="FFFFFF"/>
                </a:solidFill>
                <a:uFill>
                  <a:solidFill>
                    <a:srgbClr val="FFFFFF"/>
                  </a:solidFill>
                </a:uFill>
                <a:latin typeface="Calibri Light"/>
              </a:rPr>
              <a:t>Specifications of traffic controller</a:t>
            </a:r>
            <a:endParaRPr lang="en-US" sz="1800" b="0" strike="noStrike" spc="-1" dirty="0">
              <a:solidFill>
                <a:srgbClr val="FFFFFF"/>
              </a:solidFill>
              <a:uFill>
                <a:solidFill>
                  <a:srgbClr val="FFFFFF"/>
                </a:solidFill>
              </a:uFill>
              <a:latin typeface="Calibri"/>
            </a:endParaRPr>
          </a:p>
        </p:txBody>
      </p:sp>
      <p:sp>
        <p:nvSpPr>
          <p:cNvPr id="87" name="TextShape 2"/>
          <p:cNvSpPr txBox="1"/>
          <p:nvPr/>
        </p:nvSpPr>
        <p:spPr>
          <a:xfrm>
            <a:off x="685800" y="2018537"/>
            <a:ext cx="10131120" cy="4126578"/>
          </a:xfrm>
          <a:prstGeom prst="rect">
            <a:avLst/>
          </a:prstGeom>
          <a:noFill/>
          <a:ln>
            <a:noFill/>
          </a:ln>
        </p:spPr>
        <p:txBody>
          <a:bodyPr anchor="ctr"/>
          <a:lstStyle/>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Two street intersection</a:t>
            </a: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Two sets of lights (green, yellow, red) for traffic towards the South and the West</a:t>
            </a:r>
          </a:p>
          <a:p>
            <a:pPr marL="743040" lvl="1" indent="-285480">
              <a:lnSpc>
                <a:spcPct val="100000"/>
              </a:lnSpc>
              <a:buClr>
                <a:srgbClr val="FFFFFF"/>
              </a:buClr>
              <a:buFont typeface="Arial"/>
              <a:buChar char="•"/>
            </a:pPr>
            <a:endParaRPr lang="en-US" b="0" strike="noStrike" spc="-1" dirty="0">
              <a:solidFill>
                <a:srgbClr val="FFFFFF"/>
              </a:solidFill>
              <a:uFill>
                <a:solidFill>
                  <a:srgbClr val="FFFFFF"/>
                </a:solidFill>
              </a:uFill>
              <a:latin typeface="Calibri"/>
            </a:endParaRP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One set of Pedestrian walk signals</a:t>
            </a: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When the Pedestrian walk light is on, Southbound or Westbound traffic is not allowed to move (set their lights to red)</a:t>
            </a:r>
            <a:endParaRPr lang="en-US"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Pedestrians could push the walk button for 2 seconds to request passage (suggested)</a:t>
            </a:r>
            <a:endParaRPr lang="en-US"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Near the end of pedestrian allocated walk period, you must flash the don’t walk light to warn the pedestrians to hurry up (flashing frequency is up to you), you will need states dedicated to the toggle</a:t>
            </a:r>
            <a:endParaRPr lang="en-US"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Don’t walk LED should be constantly on if you are not servicing pedestrian passage </a:t>
            </a:r>
            <a:endParaRPr lang="en-US" b="0" strike="noStrike" spc="-1" dirty="0">
              <a:solidFill>
                <a:srgbClr val="FFFFFF"/>
              </a:solidFill>
              <a:uFill>
                <a:solidFill>
                  <a:srgbClr val="FFFFFF"/>
                </a:solidFill>
              </a:uFill>
              <a:latin typeface="Calibri"/>
            </a:endParaRPr>
          </a:p>
          <a:p>
            <a:pPr>
              <a:lnSpc>
                <a:spcPct val="100000"/>
              </a:lnSpc>
            </a:pPr>
            <a:endParaRPr lang="en-US" sz="2400" b="0" strike="noStrike" spc="-1" dirty="0">
              <a:solidFill>
                <a:srgbClr val="FFFFFF"/>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uFill>
                  <a:solidFill>
                    <a:srgbClr val="FFFFFF"/>
                  </a:solidFill>
                </a:uFill>
                <a:latin typeface="Calibri Light"/>
              </a:rPr>
              <a:t>Specifications of Traffic Controller</a:t>
            </a:r>
            <a:endParaRPr lang="en-US" sz="1800" b="0" strike="noStrike" spc="-1">
              <a:solidFill>
                <a:srgbClr val="FFFFFF"/>
              </a:solidFill>
              <a:uFill>
                <a:solidFill>
                  <a:srgbClr val="FFFFFF"/>
                </a:solidFill>
              </a:uFill>
              <a:latin typeface="Calibri"/>
            </a:endParaRPr>
          </a:p>
        </p:txBody>
      </p:sp>
      <p:sp>
        <p:nvSpPr>
          <p:cNvPr id="89" name="TextShape 2"/>
          <p:cNvSpPr txBox="1"/>
          <p:nvPr/>
        </p:nvSpPr>
        <p:spPr>
          <a:xfrm>
            <a:off x="685800" y="2276344"/>
            <a:ext cx="10131120" cy="3648600"/>
          </a:xfrm>
          <a:prstGeom prst="rect">
            <a:avLst/>
          </a:prstGeom>
          <a:noFill/>
          <a:ln>
            <a:noFill/>
          </a:ln>
        </p:spPr>
        <p:txBody>
          <a:bodyPr anchor="ctr"/>
          <a:lstStyle/>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Each traffic state should be held for 1-2 seconds (real time), this will be your delay value</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If multiple sensors are pressed, make sure to service every request eventually</a:t>
            </a: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E.g. if you are allowing Westbound traffic to go currently, and all 3 switches are pressed, you should service South/Pedestrian -&gt; Pedestrian/South -&gt; West</a:t>
            </a:r>
            <a:endParaRPr lang="en-US"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The priority of service is arbitrary but make sure every requester is eventually allowed to go</a:t>
            </a:r>
          </a:p>
          <a:p>
            <a:pPr marL="743040" lvl="1" indent="-285480">
              <a:lnSpc>
                <a:spcPct val="100000"/>
              </a:lnSpc>
              <a:buClr>
                <a:srgbClr val="FFFFFF"/>
              </a:buClr>
              <a:buFont typeface="Arial"/>
              <a:buChar char="•"/>
            </a:pPr>
            <a:endParaRPr lang="en-US" b="0" strike="noStrike" spc="-1" dirty="0">
              <a:solidFill>
                <a:srgbClr val="FFFFFF"/>
              </a:solidFill>
              <a:uFill>
                <a:solidFill>
                  <a:srgbClr val="FFFFFF"/>
                </a:solidFill>
              </a:uFill>
              <a:latin typeface="Calibri"/>
            </a:endParaRP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If no switches are pressed, you may continue servicing the current state or cycle through the other stages (I suggest holding the state)</a:t>
            </a:r>
          </a:p>
          <a:p>
            <a:pPr>
              <a:lnSpc>
                <a:spcPct val="100000"/>
              </a:lnSpc>
            </a:pPr>
            <a:endParaRPr lang="en-US" sz="2400" b="0" strike="noStrike" spc="-1" dirty="0">
              <a:solidFill>
                <a:srgbClr val="FFFFFF"/>
              </a:solidFill>
              <a:uFill>
                <a:solidFill>
                  <a:srgbClr val="FFFFFF"/>
                </a:solidFill>
              </a:uFill>
              <a:latin typeface="Calibri"/>
            </a:endParaRPr>
          </a:p>
          <a:p>
            <a:pPr>
              <a:lnSpc>
                <a:spcPct val="100000"/>
              </a:lnSpc>
            </a:pPr>
            <a:endParaRPr lang="en-US" sz="2400" b="0" strike="noStrike" spc="-1" dirty="0">
              <a:solidFill>
                <a:srgbClr val="FFFFFF"/>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uFill>
                  <a:solidFill>
                    <a:srgbClr val="FFFFFF"/>
                  </a:solidFill>
                </a:uFill>
                <a:latin typeface="Calibri Light"/>
              </a:rPr>
              <a:t>Designing your hardware</a:t>
            </a:r>
            <a:endParaRPr lang="en-US" sz="1800" b="0" strike="noStrike" spc="-1">
              <a:solidFill>
                <a:srgbClr val="FFFFFF"/>
              </a:solidFill>
              <a:uFill>
                <a:solidFill>
                  <a:srgbClr val="FFFFFF"/>
                </a:solidFill>
              </a:uFill>
              <a:latin typeface="Calibri"/>
            </a:endParaRPr>
          </a:p>
        </p:txBody>
      </p:sp>
      <p:sp>
        <p:nvSpPr>
          <p:cNvPr id="91" name="TextShape 2"/>
          <p:cNvSpPr txBox="1"/>
          <p:nvPr/>
        </p:nvSpPr>
        <p:spPr>
          <a:xfrm>
            <a:off x="685800" y="2142000"/>
            <a:ext cx="10131120" cy="3648600"/>
          </a:xfrm>
          <a:prstGeom prst="rect">
            <a:avLst/>
          </a:prstGeom>
          <a:noFill/>
          <a:ln>
            <a:noFill/>
          </a:ln>
        </p:spPr>
        <p:txBody>
          <a:bodyPr anchor="ctr"/>
          <a:lstStyle/>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Possible port combinations for the traffic lights and switches are in the lab manual</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The southbound and westbound traffic will each have their own set of green, yellow, and red lights respectively</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PF1 must be your do not walk light, and PF3 will be your walk light</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The driver is a necessary component to interface all of your 6 LEDs with</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There are three switches, two representing a sensor for southbound/westbound traffic and one for requesting pedestrian passage </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I suggest using PB0-2 for your sensors, PE0-5 for your traffic lights, and of course PF1 and PF3 for your pedestrian lights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uFill>
                  <a:solidFill>
                    <a:srgbClr val="FFFFFF"/>
                  </a:solidFill>
                </a:uFill>
                <a:latin typeface="Calibri Light"/>
              </a:rPr>
              <a:t>FSM design tips</a:t>
            </a:r>
            <a:endParaRPr lang="en-US" sz="1800" b="0" strike="noStrike" spc="-1">
              <a:solidFill>
                <a:srgbClr val="FFFFFF"/>
              </a:solidFill>
              <a:uFill>
                <a:solidFill>
                  <a:srgbClr val="FFFFFF"/>
                </a:solidFill>
              </a:uFill>
              <a:latin typeface="Calibri"/>
            </a:endParaRPr>
          </a:p>
        </p:txBody>
      </p:sp>
      <p:sp>
        <p:nvSpPr>
          <p:cNvPr id="93" name="TextShape 2"/>
          <p:cNvSpPr txBox="1"/>
          <p:nvPr/>
        </p:nvSpPr>
        <p:spPr>
          <a:xfrm>
            <a:off x="1141560" y="1957680"/>
            <a:ext cx="9905760" cy="4298760"/>
          </a:xfrm>
          <a:prstGeom prst="rect">
            <a:avLst/>
          </a:prstGeom>
          <a:noFill/>
          <a:ln>
            <a:noFill/>
          </a:ln>
        </p:spPr>
        <p:txBody>
          <a:bodyPr anchor="ctr"/>
          <a:lstStyle/>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There will be multiple “duplicate” states (some states will have the exact same outputs as others)</a:t>
            </a: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E.g. from the </a:t>
            </a:r>
            <a:r>
              <a:rPr lang="en-US" sz="2000" b="0" strike="noStrike" spc="-1" dirty="0" err="1">
                <a:solidFill>
                  <a:srgbClr val="FFFFFF"/>
                </a:solidFill>
                <a:uFill>
                  <a:solidFill>
                    <a:srgbClr val="FFFFFF"/>
                  </a:solidFill>
                </a:uFill>
                <a:latin typeface="Calibri"/>
              </a:rPr>
              <a:t>GoW</a:t>
            </a:r>
            <a:r>
              <a:rPr lang="en-US" sz="2000" b="0" strike="noStrike" spc="-1" dirty="0">
                <a:solidFill>
                  <a:srgbClr val="FFFFFF"/>
                </a:solidFill>
                <a:uFill>
                  <a:solidFill>
                    <a:srgbClr val="FFFFFF"/>
                  </a:solidFill>
                </a:uFill>
                <a:latin typeface="Calibri"/>
              </a:rPr>
              <a:t> state you can branch to </a:t>
            </a:r>
            <a:r>
              <a:rPr lang="en-US" sz="2000" b="0" strike="noStrike" spc="-1" dirty="0" err="1">
                <a:solidFill>
                  <a:srgbClr val="FFFFFF"/>
                </a:solidFill>
                <a:uFill>
                  <a:solidFill>
                    <a:srgbClr val="FFFFFF"/>
                  </a:solidFill>
                </a:uFill>
                <a:latin typeface="Calibri"/>
              </a:rPr>
              <a:t>WaitW</a:t>
            </a:r>
            <a:r>
              <a:rPr lang="en-US" sz="2000" b="0" strike="noStrike" spc="-1" dirty="0">
                <a:solidFill>
                  <a:srgbClr val="FFFFFF"/>
                </a:solidFill>
                <a:uFill>
                  <a:solidFill>
                    <a:srgbClr val="FFFFFF"/>
                  </a:solidFill>
                </a:uFill>
                <a:latin typeface="Calibri"/>
              </a:rPr>
              <a:t> &gt; Pedestrian or </a:t>
            </a:r>
            <a:r>
              <a:rPr lang="en-US" sz="2000" b="0" strike="noStrike" spc="-1" dirty="0" err="1">
                <a:solidFill>
                  <a:srgbClr val="FFFFFF"/>
                </a:solidFill>
                <a:uFill>
                  <a:solidFill>
                    <a:srgbClr val="FFFFFF"/>
                  </a:solidFill>
                </a:uFill>
                <a:latin typeface="Calibri"/>
              </a:rPr>
              <a:t>WaitW</a:t>
            </a:r>
            <a:r>
              <a:rPr lang="en-US" sz="2000" b="0" strike="noStrike" spc="-1" dirty="0">
                <a:solidFill>
                  <a:srgbClr val="FFFFFF"/>
                </a:solidFill>
                <a:uFill>
                  <a:solidFill>
                    <a:srgbClr val="FFFFFF"/>
                  </a:solidFill>
                </a:uFill>
                <a:latin typeface="Calibri"/>
              </a:rPr>
              <a:t> &gt; </a:t>
            </a:r>
            <a:r>
              <a:rPr lang="en-US" sz="2000" b="0" strike="noStrike" spc="-1" dirty="0" err="1">
                <a:solidFill>
                  <a:srgbClr val="FFFFFF"/>
                </a:solidFill>
                <a:uFill>
                  <a:solidFill>
                    <a:srgbClr val="FFFFFF"/>
                  </a:solidFill>
                </a:uFill>
                <a:latin typeface="Calibri"/>
              </a:rPr>
              <a:t>GoSouth</a:t>
            </a:r>
            <a:endParaRPr lang="en-US" b="0" strike="noStrike" spc="-1" dirty="0">
              <a:solidFill>
                <a:srgbClr val="FFFFFF"/>
              </a:solidFill>
              <a:uFill>
                <a:solidFill>
                  <a:srgbClr val="FFFFFF"/>
                </a:solidFill>
              </a:uFill>
              <a:latin typeface="Calibri"/>
            </a:endParaRP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Minimum amount of states you need is 10, but to best handle all traffic scenarios, aim for 12-30 states (you will be graded on the flexibility of your software)</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Think about what you want to do for each state when there are no switches, 1 switch, 2 switches or all 3 switches are pressed</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Keep in mind that we want absolutely no traffic accidents, meaning only one street/the pedestrians may move at anytime</a:t>
            </a: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Each state will have a delay value, a </a:t>
            </a:r>
            <a:r>
              <a:rPr lang="en-US" sz="2400" b="0" strike="noStrike" spc="-1" dirty="0" err="1">
                <a:solidFill>
                  <a:srgbClr val="FFFFFF"/>
                </a:solidFill>
                <a:uFill>
                  <a:solidFill>
                    <a:srgbClr val="FFFFFF"/>
                  </a:solidFill>
                </a:uFill>
                <a:latin typeface="Calibri"/>
              </a:rPr>
              <a:t>PortF</a:t>
            </a:r>
            <a:r>
              <a:rPr lang="en-US" sz="2400" b="0" strike="noStrike" spc="-1" dirty="0">
                <a:solidFill>
                  <a:srgbClr val="FFFFFF"/>
                </a:solidFill>
                <a:uFill>
                  <a:solidFill>
                    <a:srgbClr val="FFFFFF"/>
                  </a:solidFill>
                </a:uFill>
                <a:latin typeface="Calibri"/>
              </a:rPr>
              <a:t> output and an output to whichever Port you decided to link your traffic lights to</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uFill>
                  <a:solidFill>
                    <a:srgbClr val="FFFFFF"/>
                  </a:solidFill>
                </a:uFill>
                <a:latin typeface="Calibri Light"/>
              </a:rPr>
              <a:t>C TIps</a:t>
            </a:r>
            <a:endParaRPr lang="en-US" sz="1800" b="0" strike="noStrike" spc="-1">
              <a:solidFill>
                <a:srgbClr val="FFFFFF"/>
              </a:solidFill>
              <a:uFill>
                <a:solidFill>
                  <a:srgbClr val="FFFFFF"/>
                </a:solidFill>
              </a:uFill>
              <a:latin typeface="Calibri"/>
            </a:endParaRPr>
          </a:p>
        </p:txBody>
      </p:sp>
      <p:sp>
        <p:nvSpPr>
          <p:cNvPr id="95" name="TextShape 2"/>
          <p:cNvSpPr txBox="1"/>
          <p:nvPr/>
        </p:nvSpPr>
        <p:spPr>
          <a:xfrm>
            <a:off x="1141560" y="1637280"/>
            <a:ext cx="9905760" cy="4656960"/>
          </a:xfrm>
          <a:prstGeom prst="rect">
            <a:avLst/>
          </a:prstGeom>
          <a:noFill/>
          <a:ln>
            <a:noFill/>
          </a:ln>
        </p:spPr>
        <p:txBody>
          <a:bodyPr anchor="ctr"/>
          <a:lstStyle/>
          <a:p>
            <a:pPr marL="285840"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The best way to organize your FSM is to create an array of </a:t>
            </a:r>
            <a:r>
              <a:rPr lang="en-US" sz="2000" b="0" strike="noStrike" spc="-1" dirty="0" err="1">
                <a:solidFill>
                  <a:srgbClr val="FFFFFF"/>
                </a:solidFill>
                <a:uFill>
                  <a:solidFill>
                    <a:srgbClr val="FFFFFF"/>
                  </a:solidFill>
                </a:uFill>
                <a:latin typeface="Calibri"/>
              </a:rPr>
              <a:t>structs</a:t>
            </a:r>
            <a:r>
              <a:rPr lang="en-US" sz="2000" b="0" strike="noStrike" spc="-1" dirty="0">
                <a:solidFill>
                  <a:srgbClr val="FFFFFF"/>
                </a:solidFill>
                <a:uFill>
                  <a:solidFill>
                    <a:srgbClr val="FFFFFF"/>
                  </a:solidFill>
                </a:uFill>
                <a:latin typeface="Calibri"/>
              </a:rPr>
              <a:t> (shown in class)</a:t>
            </a:r>
          </a:p>
          <a:p>
            <a:pPr marL="743040" lvl="1" indent="-285480">
              <a:lnSpc>
                <a:spcPct val="100000"/>
              </a:lnSpc>
              <a:buClr>
                <a:srgbClr val="FFFFFF"/>
              </a:buClr>
              <a:buFont typeface="Arial"/>
              <a:buChar char="•"/>
            </a:pPr>
            <a:r>
              <a:rPr lang="en-US" b="0" strike="noStrike" spc="-1" dirty="0">
                <a:solidFill>
                  <a:srgbClr val="FFFFFF"/>
                </a:solidFill>
                <a:uFill>
                  <a:solidFill>
                    <a:srgbClr val="FFFFFF"/>
                  </a:solidFill>
                </a:uFill>
                <a:latin typeface="Calibri"/>
              </a:rPr>
              <a:t>Using this method, you will convert your sensor reading to an index for your next state</a:t>
            </a:r>
            <a:endParaRPr lang="en-US" sz="1600"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r>
              <a:rPr lang="en-US" b="0" strike="noStrike" spc="-1" dirty="0">
                <a:solidFill>
                  <a:srgbClr val="FFFFFF"/>
                </a:solidFill>
                <a:uFill>
                  <a:solidFill>
                    <a:srgbClr val="FFFFFF"/>
                  </a:solidFill>
                </a:uFill>
                <a:latin typeface="Calibri"/>
              </a:rPr>
              <a:t>E.g. state = (FSM[state].</a:t>
            </a:r>
            <a:r>
              <a:rPr lang="en-US" b="0" strike="noStrike" spc="-1" dirty="0" err="1">
                <a:solidFill>
                  <a:srgbClr val="FFFFFF"/>
                </a:solidFill>
                <a:uFill>
                  <a:solidFill>
                    <a:srgbClr val="FFFFFF"/>
                  </a:solidFill>
                </a:uFill>
                <a:latin typeface="Calibri"/>
              </a:rPr>
              <a:t>next_states</a:t>
            </a:r>
            <a:r>
              <a:rPr lang="en-US" b="0" strike="noStrike" spc="-1" dirty="0">
                <a:solidFill>
                  <a:srgbClr val="FFFFFF"/>
                </a:solidFill>
                <a:uFill>
                  <a:solidFill>
                    <a:srgbClr val="FFFFFF"/>
                  </a:solidFill>
                </a:uFill>
                <a:latin typeface="Calibri"/>
              </a:rPr>
              <a:t>)[</a:t>
            </a:r>
            <a:r>
              <a:rPr lang="en-US" b="0" strike="noStrike" spc="-1" dirty="0" err="1">
                <a:solidFill>
                  <a:srgbClr val="FFFFFF"/>
                </a:solidFill>
                <a:uFill>
                  <a:solidFill>
                    <a:srgbClr val="FFFFFF"/>
                  </a:solidFill>
                </a:uFill>
                <a:latin typeface="Calibri"/>
              </a:rPr>
              <a:t>sensor_reading</a:t>
            </a:r>
            <a:r>
              <a:rPr lang="en-US" b="0" strike="noStrike" spc="-1" dirty="0">
                <a:solidFill>
                  <a:srgbClr val="FFFFFF"/>
                </a:solidFill>
                <a:uFill>
                  <a:solidFill>
                    <a:srgbClr val="FFFFFF"/>
                  </a:solidFill>
                </a:uFill>
                <a:latin typeface="Calibri"/>
              </a:rPr>
              <a:t>]; //where FSM is an array of </a:t>
            </a:r>
            <a:r>
              <a:rPr lang="en-US" b="0" strike="noStrike" spc="-1" dirty="0" err="1">
                <a:solidFill>
                  <a:srgbClr val="FFFFFF"/>
                </a:solidFill>
                <a:uFill>
                  <a:solidFill>
                    <a:srgbClr val="FFFFFF"/>
                  </a:solidFill>
                </a:uFill>
                <a:latin typeface="Calibri"/>
              </a:rPr>
              <a:t>structs</a:t>
            </a:r>
            <a:endParaRPr lang="en-US"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endParaRPr lang="en-US" sz="1600" b="0" strike="noStrike" spc="-1" dirty="0">
              <a:solidFill>
                <a:srgbClr val="FFFFFF"/>
              </a:solidFill>
              <a:uFill>
                <a:solidFill>
                  <a:srgbClr val="FFFFFF"/>
                </a:solidFill>
              </a:uFill>
              <a:latin typeface="Calibri"/>
            </a:endParaRPr>
          </a:p>
          <a:p>
            <a:pPr marL="285840"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Your </a:t>
            </a:r>
            <a:r>
              <a:rPr lang="en-US" sz="2000" b="0" strike="noStrike" spc="-1" dirty="0" err="1">
                <a:solidFill>
                  <a:srgbClr val="FFFFFF"/>
                </a:solidFill>
                <a:uFill>
                  <a:solidFill>
                    <a:srgbClr val="FFFFFF"/>
                  </a:solidFill>
                </a:uFill>
                <a:latin typeface="Calibri"/>
              </a:rPr>
              <a:t>structs</a:t>
            </a:r>
            <a:r>
              <a:rPr lang="en-US" sz="2000" b="0" strike="noStrike" spc="-1" dirty="0">
                <a:solidFill>
                  <a:srgbClr val="FFFFFF"/>
                </a:solidFill>
                <a:uFill>
                  <a:solidFill>
                    <a:srgbClr val="FFFFFF"/>
                  </a:solidFill>
                </a:uFill>
                <a:latin typeface="Calibri"/>
              </a:rPr>
              <a:t> are representing the states in your FSM</a:t>
            </a:r>
          </a:p>
          <a:p>
            <a:pPr marL="743040" lvl="1" indent="-285480">
              <a:lnSpc>
                <a:spcPct val="100000"/>
              </a:lnSpc>
              <a:buClr>
                <a:srgbClr val="FFFFFF"/>
              </a:buClr>
              <a:buFont typeface="Arial"/>
              <a:buChar char="•"/>
            </a:pPr>
            <a:r>
              <a:rPr lang="en-US" b="0" strike="noStrike" spc="-1" dirty="0">
                <a:solidFill>
                  <a:srgbClr val="FFFFFF"/>
                </a:solidFill>
                <a:uFill>
                  <a:solidFill>
                    <a:srgbClr val="FFFFFF"/>
                  </a:solidFill>
                </a:uFill>
                <a:latin typeface="Calibri"/>
              </a:rPr>
              <a:t>Each </a:t>
            </a:r>
            <a:r>
              <a:rPr lang="en-US" b="0" strike="noStrike" spc="-1" dirty="0" err="1">
                <a:solidFill>
                  <a:srgbClr val="FFFFFF"/>
                </a:solidFill>
                <a:uFill>
                  <a:solidFill>
                    <a:srgbClr val="FFFFFF"/>
                  </a:solidFill>
                </a:uFill>
                <a:latin typeface="Calibri"/>
              </a:rPr>
              <a:t>struct</a:t>
            </a:r>
            <a:r>
              <a:rPr lang="en-US" b="0" strike="noStrike" spc="-1" dirty="0">
                <a:solidFill>
                  <a:srgbClr val="FFFFFF"/>
                </a:solidFill>
                <a:uFill>
                  <a:solidFill>
                    <a:srgbClr val="FFFFFF"/>
                  </a:solidFill>
                </a:uFill>
                <a:latin typeface="Calibri"/>
              </a:rPr>
              <a:t> will have components for traffic light output values, walk light output, and a delay time (as modeled when planning out your FSM)</a:t>
            </a:r>
            <a:endParaRPr lang="en-US" sz="1600"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r>
              <a:rPr lang="en-US" b="0" strike="noStrike" spc="-1" dirty="0">
                <a:solidFill>
                  <a:srgbClr val="FFFFFF"/>
                </a:solidFill>
                <a:uFill>
                  <a:solidFill>
                    <a:srgbClr val="FFFFFF"/>
                  </a:solidFill>
                </a:uFill>
                <a:latin typeface="Calibri"/>
              </a:rPr>
              <a:t>In addition, each </a:t>
            </a:r>
            <a:r>
              <a:rPr lang="en-US" b="0" strike="noStrike" spc="-1" dirty="0" err="1">
                <a:solidFill>
                  <a:srgbClr val="FFFFFF"/>
                </a:solidFill>
                <a:uFill>
                  <a:solidFill>
                    <a:srgbClr val="FFFFFF"/>
                  </a:solidFill>
                </a:uFill>
                <a:latin typeface="Calibri"/>
              </a:rPr>
              <a:t>struct</a:t>
            </a:r>
            <a:r>
              <a:rPr lang="en-US" b="0" strike="noStrike" spc="-1" dirty="0">
                <a:solidFill>
                  <a:srgbClr val="FFFFFF"/>
                </a:solidFill>
                <a:uFill>
                  <a:solidFill>
                    <a:srgbClr val="FFFFFF"/>
                  </a:solidFill>
                </a:uFill>
                <a:latin typeface="Calibri"/>
              </a:rPr>
              <a:t> will contain an array of 8 next states pointers/indexes (representing the transition arrows in your written FSM)</a:t>
            </a:r>
            <a:endParaRPr lang="en-US" sz="1600" b="0" strike="noStrike" spc="-1" dirty="0">
              <a:solidFill>
                <a:srgbClr val="FFFFFF"/>
              </a:solidFill>
              <a:uFill>
                <a:solidFill>
                  <a:srgbClr val="FFFFFF"/>
                </a:solidFill>
              </a:uFill>
              <a:latin typeface="Calibri"/>
            </a:endParaRPr>
          </a:p>
          <a:p>
            <a:pPr marL="1200240" lvl="2" indent="-285480">
              <a:lnSpc>
                <a:spcPct val="100000"/>
              </a:lnSpc>
              <a:buClr>
                <a:srgbClr val="FFFFFF"/>
              </a:buClr>
              <a:buFont typeface="Arial"/>
              <a:buChar char="•"/>
            </a:pPr>
            <a:r>
              <a:rPr lang="en-US" sz="1600" b="0" strike="noStrike" spc="-1" dirty="0">
                <a:solidFill>
                  <a:srgbClr val="FFFFFF"/>
                </a:solidFill>
                <a:uFill>
                  <a:solidFill>
                    <a:srgbClr val="FFFFFF"/>
                  </a:solidFill>
                </a:uFill>
                <a:latin typeface="Calibri"/>
              </a:rPr>
              <a:t>There are 8 elements in this array because we have 3 inputs (2^3)</a:t>
            </a:r>
          </a:p>
          <a:p>
            <a:pPr marL="1200240" lvl="2" indent="-285480">
              <a:lnSpc>
                <a:spcPct val="100000"/>
              </a:lnSpc>
              <a:buClr>
                <a:srgbClr val="FFFFFF"/>
              </a:buClr>
              <a:buFont typeface="Arial"/>
              <a:buChar char="•"/>
            </a:pPr>
            <a:endParaRPr lang="en-US" sz="1400" b="0" strike="noStrike" spc="-1" dirty="0">
              <a:solidFill>
                <a:srgbClr val="FFFFFF"/>
              </a:solidFill>
              <a:uFill>
                <a:solidFill>
                  <a:srgbClr val="FFFFFF"/>
                </a:solidFill>
              </a:uFill>
              <a:latin typeface="Calibri"/>
            </a:endParaRPr>
          </a:p>
          <a:p>
            <a:pPr marL="285840"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Use #define to create readable names for your next state indexes</a:t>
            </a:r>
          </a:p>
          <a:p>
            <a:pPr marL="743040" lvl="1" indent="-285480">
              <a:lnSpc>
                <a:spcPct val="100000"/>
              </a:lnSpc>
              <a:buClr>
                <a:srgbClr val="FFFFFF"/>
              </a:buClr>
              <a:buFont typeface="Arial"/>
              <a:buChar char="•"/>
            </a:pPr>
            <a:r>
              <a:rPr lang="en-US" b="0" strike="noStrike" spc="-1" dirty="0">
                <a:solidFill>
                  <a:srgbClr val="FFFFFF"/>
                </a:solidFill>
                <a:uFill>
                  <a:solidFill>
                    <a:srgbClr val="FFFFFF"/>
                  </a:solidFill>
                </a:uFill>
                <a:latin typeface="Calibri"/>
              </a:rPr>
              <a:t>E.g. #define </a:t>
            </a:r>
            <a:r>
              <a:rPr lang="en-US" b="0" strike="noStrike" spc="-1" dirty="0" err="1">
                <a:solidFill>
                  <a:srgbClr val="FFFFFF"/>
                </a:solidFill>
                <a:uFill>
                  <a:solidFill>
                    <a:srgbClr val="FFFFFF"/>
                  </a:solidFill>
                </a:uFill>
                <a:latin typeface="Calibri"/>
              </a:rPr>
              <a:t>GoW</a:t>
            </a:r>
            <a:r>
              <a:rPr lang="en-US" b="0" strike="noStrike" spc="-1" dirty="0">
                <a:solidFill>
                  <a:srgbClr val="FFFFFF"/>
                </a:solidFill>
                <a:uFill>
                  <a:solidFill>
                    <a:srgbClr val="FFFFFF"/>
                  </a:solidFill>
                </a:uFill>
                <a:latin typeface="Calibri"/>
              </a:rPr>
              <a:t> 0, #define </a:t>
            </a:r>
            <a:r>
              <a:rPr lang="en-US" b="0" strike="noStrike" spc="-1" dirty="0" err="1">
                <a:solidFill>
                  <a:srgbClr val="FFFFFF"/>
                </a:solidFill>
                <a:uFill>
                  <a:solidFill>
                    <a:srgbClr val="FFFFFF"/>
                  </a:solidFill>
                </a:uFill>
                <a:latin typeface="Calibri"/>
              </a:rPr>
              <a:t>WalkS</a:t>
            </a:r>
            <a:r>
              <a:rPr lang="en-US" b="0" strike="noStrike" spc="-1" dirty="0">
                <a:solidFill>
                  <a:srgbClr val="FFFFFF"/>
                </a:solidFill>
                <a:uFill>
                  <a:solidFill>
                    <a:srgbClr val="FFFFFF"/>
                  </a:solidFill>
                </a:uFill>
                <a:latin typeface="Calibri"/>
              </a:rPr>
              <a:t> 12, and so forth</a:t>
            </a:r>
            <a:endParaRPr lang="en-US" sz="1600"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r>
              <a:rPr lang="en-US" b="0" strike="noStrike" spc="-1" dirty="0">
                <a:solidFill>
                  <a:srgbClr val="FFFFFF"/>
                </a:solidFill>
                <a:uFill>
                  <a:solidFill>
                    <a:srgbClr val="FFFFFF"/>
                  </a:solidFill>
                </a:uFill>
                <a:latin typeface="Calibri"/>
              </a:rPr>
              <a:t>You may also use address pointers instead (#define </a:t>
            </a:r>
            <a:r>
              <a:rPr lang="en-US" b="0" strike="noStrike" spc="-1" dirty="0" err="1">
                <a:solidFill>
                  <a:srgbClr val="FFFFFF"/>
                </a:solidFill>
                <a:uFill>
                  <a:solidFill>
                    <a:srgbClr val="FFFFFF"/>
                  </a:solidFill>
                </a:uFill>
                <a:latin typeface="Calibri"/>
              </a:rPr>
              <a:t>GoW</a:t>
            </a:r>
            <a:r>
              <a:rPr lang="en-US" b="0" strike="noStrike" spc="-1" dirty="0">
                <a:solidFill>
                  <a:srgbClr val="FFFFFF"/>
                </a:solidFill>
                <a:uFill>
                  <a:solidFill>
                    <a:srgbClr val="FFFFFF"/>
                  </a:solidFill>
                </a:uFill>
                <a:latin typeface="Calibri"/>
              </a:rPr>
              <a:t> &amp;FSM[0], #define &amp;FSM[12]) but make sure to access your </a:t>
            </a:r>
            <a:r>
              <a:rPr lang="en-US" b="0" strike="noStrike" spc="-1" dirty="0" err="1">
                <a:solidFill>
                  <a:srgbClr val="FFFFFF"/>
                </a:solidFill>
                <a:uFill>
                  <a:solidFill>
                    <a:srgbClr val="FFFFFF"/>
                  </a:solidFill>
                </a:uFill>
                <a:latin typeface="Calibri"/>
              </a:rPr>
              <a:t>structs</a:t>
            </a:r>
            <a:r>
              <a:rPr lang="en-US" b="0" strike="noStrike" spc="-1" dirty="0">
                <a:solidFill>
                  <a:srgbClr val="FFFFFF"/>
                </a:solidFill>
                <a:uFill>
                  <a:solidFill>
                    <a:srgbClr val="FFFFFF"/>
                  </a:solidFill>
                </a:uFill>
                <a:latin typeface="Calibri"/>
              </a:rPr>
              <a:t> in the proper manner if you choose to do so (this method is what I prefer, but conceptually indexing is easier to grasp in my experience).</a:t>
            </a:r>
            <a:endParaRPr lang="en-US" sz="1600" b="0" strike="noStrike" spc="-1" dirty="0">
              <a:solidFill>
                <a:srgbClr val="FFFFFF"/>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uFill>
                  <a:solidFill>
                    <a:srgbClr val="FFFFFF"/>
                  </a:solidFill>
                </a:uFill>
                <a:latin typeface="Calibri Light"/>
              </a:rPr>
              <a:t>C Tips</a:t>
            </a:r>
            <a:endParaRPr lang="en-US" sz="1800" b="0" strike="noStrike" spc="-1">
              <a:solidFill>
                <a:srgbClr val="FFFFFF"/>
              </a:solidFill>
              <a:uFill>
                <a:solidFill>
                  <a:srgbClr val="FFFFFF"/>
                </a:solidFill>
              </a:uFill>
              <a:latin typeface="Calibri"/>
            </a:endParaRPr>
          </a:p>
        </p:txBody>
      </p:sp>
      <p:sp>
        <p:nvSpPr>
          <p:cNvPr id="97" name="TextShape 2"/>
          <p:cNvSpPr txBox="1"/>
          <p:nvPr/>
        </p:nvSpPr>
        <p:spPr>
          <a:xfrm>
            <a:off x="1141560" y="1677960"/>
            <a:ext cx="9905760" cy="4232520"/>
          </a:xfrm>
          <a:prstGeom prst="rect">
            <a:avLst/>
          </a:prstGeom>
          <a:noFill/>
          <a:ln>
            <a:noFill/>
          </a:ln>
        </p:spPr>
        <p:txBody>
          <a:bodyPr anchor="ctr"/>
          <a:lstStyle/>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When creating variables or constants, use clear and understandable names such as </a:t>
            </a:r>
            <a:r>
              <a:rPr lang="en-US" sz="2400" b="0" strike="noStrike" spc="-1" dirty="0" err="1">
                <a:solidFill>
                  <a:srgbClr val="FFFFFF"/>
                </a:solidFill>
                <a:uFill>
                  <a:solidFill>
                    <a:srgbClr val="FFFFFF"/>
                  </a:solidFill>
                </a:uFill>
                <a:latin typeface="Calibri"/>
              </a:rPr>
              <a:t>GoW</a:t>
            </a:r>
            <a:r>
              <a:rPr lang="en-US" sz="2400" b="0" strike="noStrike" spc="-1" dirty="0">
                <a:solidFill>
                  <a:srgbClr val="FFFFFF"/>
                </a:solidFill>
                <a:uFill>
                  <a:solidFill>
                    <a:srgbClr val="FFFFFF"/>
                  </a:solidFill>
                </a:uFill>
                <a:latin typeface="Calibri"/>
              </a:rPr>
              <a:t>, </a:t>
            </a:r>
            <a:r>
              <a:rPr lang="en-US" sz="2400" b="0" strike="noStrike" spc="-1" dirty="0" err="1">
                <a:solidFill>
                  <a:srgbClr val="FFFFFF"/>
                </a:solidFill>
                <a:uFill>
                  <a:solidFill>
                    <a:srgbClr val="FFFFFF"/>
                  </a:solidFill>
                </a:uFill>
                <a:latin typeface="Calibri"/>
              </a:rPr>
              <a:t>WaitW</a:t>
            </a:r>
            <a:r>
              <a:rPr lang="en-US" sz="2400" b="0" strike="noStrike" spc="-1" dirty="0">
                <a:solidFill>
                  <a:srgbClr val="FFFFFF"/>
                </a:solidFill>
                <a:uFill>
                  <a:solidFill>
                    <a:srgbClr val="FFFFFF"/>
                  </a:solidFill>
                </a:uFill>
                <a:latin typeface="Calibri"/>
              </a:rPr>
              <a:t>, </a:t>
            </a:r>
            <a:r>
              <a:rPr lang="en-US" sz="2400" b="0" strike="noStrike" spc="-1" dirty="0" err="1">
                <a:solidFill>
                  <a:srgbClr val="FFFFFF"/>
                </a:solidFill>
                <a:uFill>
                  <a:solidFill>
                    <a:srgbClr val="FFFFFF"/>
                  </a:solidFill>
                </a:uFill>
                <a:latin typeface="Calibri"/>
              </a:rPr>
              <a:t>sensor_reading</a:t>
            </a:r>
            <a:r>
              <a:rPr lang="en-US" sz="2400" b="0" strike="noStrike" spc="-1" dirty="0">
                <a:solidFill>
                  <a:srgbClr val="FFFFFF"/>
                </a:solidFill>
                <a:uFill>
                  <a:solidFill>
                    <a:srgbClr val="FFFFFF"/>
                  </a:solidFill>
                </a:uFill>
                <a:latin typeface="Calibri"/>
              </a:rPr>
              <a:t>, etc.</a:t>
            </a: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Random variables such as x have no intuitive meaning to them and you will be penalized for style</a:t>
            </a:r>
          </a:p>
          <a:p>
            <a:pPr marL="743040" lvl="1" indent="-285480">
              <a:lnSpc>
                <a:spcPct val="100000"/>
              </a:lnSpc>
              <a:buClr>
                <a:srgbClr val="FFFFFF"/>
              </a:buClr>
              <a:buFont typeface="Arial"/>
              <a:buChar char="•"/>
            </a:pPr>
            <a:endParaRPr lang="en-US" b="0" strike="noStrike" spc="-1" dirty="0">
              <a:solidFill>
                <a:srgbClr val="FFFFFF"/>
              </a:solidFill>
              <a:uFill>
                <a:solidFill>
                  <a:srgbClr val="FFFFFF"/>
                </a:solidFill>
              </a:uFill>
              <a:latin typeface="Calibri"/>
            </a:endParaRPr>
          </a:p>
          <a:p>
            <a:pPr marL="285840" indent="-285480">
              <a:lnSpc>
                <a:spcPct val="100000"/>
              </a:lnSpc>
              <a:buClr>
                <a:srgbClr val="FFFFFF"/>
              </a:buClr>
              <a:buFont typeface="Arial"/>
              <a:buChar char="•"/>
            </a:pPr>
            <a:r>
              <a:rPr lang="en-US" sz="2400" b="0" strike="noStrike" spc="-1" dirty="0">
                <a:solidFill>
                  <a:srgbClr val="FFFFFF"/>
                </a:solidFill>
                <a:uFill>
                  <a:solidFill>
                    <a:srgbClr val="FFFFFF"/>
                  </a:solidFill>
                </a:uFill>
                <a:latin typeface="Calibri"/>
              </a:rPr>
              <a:t>Use SysTick_Wait10ms to implement your delays</a:t>
            </a: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You must copy and paste </a:t>
            </a:r>
            <a:r>
              <a:rPr lang="en-US" sz="2000" b="0" strike="noStrike" spc="-1" dirty="0" err="1">
                <a:solidFill>
                  <a:srgbClr val="FFFFFF"/>
                </a:solidFill>
                <a:uFill>
                  <a:solidFill>
                    <a:srgbClr val="FFFFFF"/>
                  </a:solidFill>
                </a:uFill>
                <a:latin typeface="Calibri"/>
              </a:rPr>
              <a:t>SysTick.c</a:t>
            </a:r>
            <a:r>
              <a:rPr lang="en-US" sz="2000" b="0" strike="noStrike" spc="-1" dirty="0">
                <a:solidFill>
                  <a:srgbClr val="FFFFFF"/>
                </a:solidFill>
                <a:uFill>
                  <a:solidFill>
                    <a:srgbClr val="FFFFFF"/>
                  </a:solidFill>
                </a:uFill>
                <a:latin typeface="Calibri"/>
              </a:rPr>
              <a:t> and </a:t>
            </a:r>
            <a:r>
              <a:rPr lang="en-US" sz="2000" b="0" strike="noStrike" spc="-1" dirty="0" err="1">
                <a:solidFill>
                  <a:srgbClr val="FFFFFF"/>
                </a:solidFill>
                <a:uFill>
                  <a:solidFill>
                    <a:srgbClr val="FFFFFF"/>
                  </a:solidFill>
                </a:uFill>
                <a:latin typeface="Calibri"/>
              </a:rPr>
              <a:t>SysTick.h</a:t>
            </a:r>
            <a:r>
              <a:rPr lang="en-US" sz="2000" b="0" strike="noStrike" spc="-1" dirty="0">
                <a:solidFill>
                  <a:srgbClr val="FFFFFF"/>
                </a:solidFill>
                <a:uFill>
                  <a:solidFill>
                    <a:srgbClr val="FFFFFF"/>
                  </a:solidFill>
                </a:uFill>
                <a:latin typeface="Calibri"/>
              </a:rPr>
              <a:t> to your lab 5 folder in order to do so</a:t>
            </a:r>
            <a:endParaRPr lang="en-US"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Add #include “</a:t>
            </a:r>
            <a:r>
              <a:rPr lang="en-US" sz="2000" b="0" strike="noStrike" spc="-1" dirty="0" err="1">
                <a:solidFill>
                  <a:srgbClr val="FFFFFF"/>
                </a:solidFill>
                <a:uFill>
                  <a:solidFill>
                    <a:srgbClr val="FFFFFF"/>
                  </a:solidFill>
                </a:uFill>
                <a:latin typeface="Calibri"/>
              </a:rPr>
              <a:t>SysTick.h</a:t>
            </a:r>
            <a:r>
              <a:rPr lang="en-US" sz="2000" b="0" strike="noStrike" spc="-1" dirty="0">
                <a:solidFill>
                  <a:srgbClr val="FFFFFF"/>
                </a:solidFill>
                <a:uFill>
                  <a:solidFill>
                    <a:srgbClr val="FFFFFF"/>
                  </a:solidFill>
                </a:uFill>
                <a:latin typeface="Calibri"/>
              </a:rPr>
              <a:t>” to the top of your main C file with the rest of the #</a:t>
            </a:r>
            <a:r>
              <a:rPr lang="en-US" sz="2000" b="0" strike="noStrike" spc="-1" dirty="0" err="1">
                <a:solidFill>
                  <a:srgbClr val="FFFFFF"/>
                </a:solidFill>
                <a:uFill>
                  <a:solidFill>
                    <a:srgbClr val="FFFFFF"/>
                  </a:solidFill>
                </a:uFill>
                <a:latin typeface="Calibri"/>
              </a:rPr>
              <a:t>include’s</a:t>
            </a:r>
            <a:endParaRPr lang="en-US"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Right click the source directory at the left of </a:t>
            </a:r>
            <a:r>
              <a:rPr lang="en-US" sz="2000" b="0" strike="noStrike" spc="-1" dirty="0" err="1">
                <a:solidFill>
                  <a:srgbClr val="FFFFFF"/>
                </a:solidFill>
                <a:uFill>
                  <a:solidFill>
                    <a:srgbClr val="FFFFFF"/>
                  </a:solidFill>
                </a:uFill>
                <a:latin typeface="Calibri"/>
              </a:rPr>
              <a:t>Keil</a:t>
            </a:r>
            <a:r>
              <a:rPr lang="en-US" sz="2000" b="0" strike="noStrike" spc="-1" dirty="0">
                <a:solidFill>
                  <a:srgbClr val="FFFFFF"/>
                </a:solidFill>
                <a:uFill>
                  <a:solidFill>
                    <a:srgbClr val="FFFFFF"/>
                  </a:solidFill>
                </a:uFill>
                <a:latin typeface="Calibri"/>
              </a:rPr>
              <a:t>, add existing item, and add </a:t>
            </a:r>
            <a:r>
              <a:rPr lang="en-US" sz="2000" b="0" strike="noStrike" spc="-1" dirty="0" err="1">
                <a:solidFill>
                  <a:srgbClr val="FFFFFF"/>
                </a:solidFill>
                <a:uFill>
                  <a:solidFill>
                    <a:srgbClr val="FFFFFF"/>
                  </a:solidFill>
                </a:uFill>
                <a:latin typeface="Calibri"/>
              </a:rPr>
              <a:t>SysTick.c</a:t>
            </a:r>
            <a:endParaRPr lang="en-US"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At the top of </a:t>
            </a:r>
            <a:r>
              <a:rPr lang="en-US" sz="2000" b="0" strike="noStrike" spc="-1" dirty="0" err="1">
                <a:solidFill>
                  <a:srgbClr val="FFFFFF"/>
                </a:solidFill>
                <a:uFill>
                  <a:solidFill>
                    <a:srgbClr val="FFFFFF"/>
                  </a:solidFill>
                </a:uFill>
                <a:latin typeface="Calibri"/>
              </a:rPr>
              <a:t>SysTick.c</a:t>
            </a:r>
            <a:r>
              <a:rPr lang="en-US" sz="2000" b="0" strike="noStrike" spc="-1" dirty="0">
                <a:solidFill>
                  <a:srgbClr val="FFFFFF"/>
                </a:solidFill>
                <a:uFill>
                  <a:solidFill>
                    <a:srgbClr val="FFFFFF"/>
                  </a:solidFill>
                </a:uFill>
                <a:latin typeface="Calibri"/>
              </a:rPr>
              <a:t>, remove the “</a:t>
            </a:r>
            <a:r>
              <a:rPr lang="en-US" sz="2000" b="0" strike="noStrike" spc="-1" dirty="0" err="1">
                <a:solidFill>
                  <a:srgbClr val="FFFFFF"/>
                </a:solidFill>
                <a:uFill>
                  <a:solidFill>
                    <a:srgbClr val="FFFFFF"/>
                  </a:solidFill>
                </a:uFill>
                <a:latin typeface="Calibri"/>
              </a:rPr>
              <a:t>inc</a:t>
            </a:r>
            <a:r>
              <a:rPr lang="en-US" sz="2000" b="0" strike="noStrike" spc="-1" dirty="0">
                <a:solidFill>
                  <a:srgbClr val="FFFFFF"/>
                </a:solidFill>
                <a:uFill>
                  <a:solidFill>
                    <a:srgbClr val="FFFFFF"/>
                  </a:solidFill>
                </a:uFill>
                <a:latin typeface="Calibri"/>
              </a:rPr>
              <a:t>/” in the #include “</a:t>
            </a:r>
            <a:r>
              <a:rPr lang="en-US" sz="2000" b="0" strike="noStrike" spc="-1" dirty="0" err="1">
                <a:solidFill>
                  <a:srgbClr val="FFFFFF"/>
                </a:solidFill>
                <a:uFill>
                  <a:solidFill>
                    <a:srgbClr val="FFFFFF"/>
                  </a:solidFill>
                </a:uFill>
                <a:latin typeface="Calibri"/>
              </a:rPr>
              <a:t>inc</a:t>
            </a:r>
            <a:r>
              <a:rPr lang="en-US" sz="2000" b="0" strike="noStrike" spc="-1" dirty="0">
                <a:solidFill>
                  <a:srgbClr val="FFFFFF"/>
                </a:solidFill>
                <a:uFill>
                  <a:solidFill>
                    <a:srgbClr val="FFFFFF"/>
                  </a:solidFill>
                </a:uFill>
                <a:latin typeface="Calibri"/>
              </a:rPr>
              <a:t>/tm4blahblah”</a:t>
            </a:r>
            <a:endParaRPr lang="en-US"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Under SysTick_Wait10ms, change 500000 to 800000 (we are running at 80Mhz remember)</a:t>
            </a:r>
            <a:endParaRPr lang="en-US" b="0" strike="noStrike" spc="-1" dirty="0">
              <a:solidFill>
                <a:srgbClr val="FFFFFF"/>
              </a:solidFill>
              <a:uFill>
                <a:solidFill>
                  <a:srgbClr val="FFFFFF"/>
                </a:solidFill>
              </a:uFill>
              <a:latin typeface="Calibri"/>
            </a:endParaRPr>
          </a:p>
          <a:p>
            <a:pPr marL="743040" lvl="1" indent="-285480">
              <a:lnSpc>
                <a:spcPct val="100000"/>
              </a:lnSpc>
              <a:buClr>
                <a:srgbClr val="FFFFFF"/>
              </a:buClr>
              <a:buFont typeface="Arial"/>
              <a:buChar char="•"/>
            </a:pPr>
            <a:r>
              <a:rPr lang="en-US" sz="2000" b="0" strike="noStrike" spc="-1" dirty="0">
                <a:solidFill>
                  <a:srgbClr val="FFFFFF"/>
                </a:solidFill>
                <a:uFill>
                  <a:solidFill>
                    <a:srgbClr val="FFFFFF"/>
                  </a:solidFill>
                </a:uFill>
                <a:latin typeface="Calibri"/>
              </a:rPr>
              <a:t>Make sure to call </a:t>
            </a:r>
            <a:r>
              <a:rPr lang="en-US" sz="2000" b="0" strike="noStrike" spc="-1" dirty="0" err="1">
                <a:solidFill>
                  <a:srgbClr val="FFFFFF"/>
                </a:solidFill>
                <a:uFill>
                  <a:solidFill>
                    <a:srgbClr val="FFFFFF"/>
                  </a:solidFill>
                </a:uFill>
                <a:latin typeface="Calibri"/>
              </a:rPr>
              <a:t>SysTick_Init</a:t>
            </a:r>
            <a:r>
              <a:rPr lang="en-US" sz="2000" b="0" strike="noStrike" spc="-1" dirty="0">
                <a:solidFill>
                  <a:srgbClr val="FFFFFF"/>
                </a:solidFill>
                <a:uFill>
                  <a:solidFill>
                    <a:srgbClr val="FFFFFF"/>
                  </a:solidFill>
                </a:uFill>
                <a:latin typeface="Calibri"/>
              </a:rPr>
              <a:t>() along with the rest of your initializations</a:t>
            </a:r>
            <a:endParaRPr lang="en-US" b="0" strike="noStrike" spc="-1" dirty="0">
              <a:solidFill>
                <a:srgbClr val="FFFFFF"/>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200</TotalTime>
  <Words>1109</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DejaVu Sans</vt:lpstr>
      <vt:lpstr>Arial</vt:lpstr>
      <vt:lpstr>Calibri</vt:lpstr>
      <vt:lpstr>Calibri Light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5</dc:title>
  <dc:subject/>
  <dc:creator>Danny V</dc:creator>
  <dc:description/>
  <cp:lastModifiedBy>Danny V</cp:lastModifiedBy>
  <cp:revision>18</cp:revision>
  <dcterms:created xsi:type="dcterms:W3CDTF">2016-03-04T06:57:40Z</dcterms:created>
  <dcterms:modified xsi:type="dcterms:W3CDTF">2016-03-05T03:27:52Z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