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6C07BB-CFCB-4C62-95F8-3144D1F90719}"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178276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6C07BB-CFCB-4C62-95F8-3144D1F90719}"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222700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6C07BB-CFCB-4C62-95F8-3144D1F90719}"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33033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6C07BB-CFCB-4C62-95F8-3144D1F90719}"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178464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6C07BB-CFCB-4C62-95F8-3144D1F90719}"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113347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6C07BB-CFCB-4C62-95F8-3144D1F90719}"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373510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6C07BB-CFCB-4C62-95F8-3144D1F90719}"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60967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6C07BB-CFCB-4C62-95F8-3144D1F90719}"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194795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C07BB-CFCB-4C62-95F8-3144D1F90719}"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201207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6C07BB-CFCB-4C62-95F8-3144D1F90719}"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33019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6C07BB-CFCB-4C62-95F8-3144D1F90719}"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13DD1-8996-4247-B270-BB506343A3E6}" type="slidenum">
              <a:rPr lang="en-US" smtClean="0"/>
              <a:t>‹#›</a:t>
            </a:fld>
            <a:endParaRPr lang="en-US"/>
          </a:p>
        </p:txBody>
      </p:sp>
    </p:spTree>
    <p:extLst>
      <p:ext uri="{BB962C8B-B14F-4D97-AF65-F5344CB8AC3E}">
        <p14:creationId xmlns:p14="http://schemas.microsoft.com/office/powerpoint/2010/main" val="142511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C07BB-CFCB-4C62-95F8-3144D1F90719}"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13DD1-8996-4247-B270-BB506343A3E6}" type="slidenum">
              <a:rPr lang="en-US" smtClean="0"/>
              <a:t>‹#›</a:t>
            </a:fld>
            <a:endParaRPr lang="en-US"/>
          </a:p>
        </p:txBody>
      </p:sp>
    </p:spTree>
    <p:extLst>
      <p:ext uri="{BB962C8B-B14F-4D97-AF65-F5344CB8AC3E}">
        <p14:creationId xmlns:p14="http://schemas.microsoft.com/office/powerpoint/2010/main" val="274148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2606" y="372234"/>
            <a:ext cx="4604368" cy="369332"/>
          </a:xfrm>
          <a:prstGeom prst="rect">
            <a:avLst/>
          </a:prstGeom>
          <a:noFill/>
        </p:spPr>
        <p:txBody>
          <a:bodyPr wrap="square" rtlCol="0">
            <a:spAutoFit/>
          </a:bodyPr>
          <a:lstStyle/>
          <a:p>
            <a:r>
              <a:rPr lang="en-US" dirty="0" smtClean="0"/>
              <a:t>User Interaction Storyboard – Sliding Menu</a:t>
            </a:r>
            <a:endParaRPr lang="en-US" dirty="0"/>
          </a:p>
        </p:txBody>
      </p:sp>
      <p:sp>
        <p:nvSpPr>
          <p:cNvPr id="5" name="Rectangle 4"/>
          <p:cNvSpPr/>
          <p:nvPr/>
        </p:nvSpPr>
        <p:spPr>
          <a:xfrm>
            <a:off x="631179" y="1424198"/>
            <a:ext cx="2605635" cy="2112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70450" y="1901628"/>
            <a:ext cx="906308" cy="946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1375646" y="2864581"/>
            <a:ext cx="242761" cy="331773"/>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909720" y="2848396"/>
            <a:ext cx="161841" cy="4126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93381" y="1424198"/>
            <a:ext cx="6489812" cy="3139321"/>
          </a:xfrm>
          <a:prstGeom prst="rect">
            <a:avLst/>
          </a:prstGeom>
          <a:noFill/>
        </p:spPr>
        <p:txBody>
          <a:bodyPr wrap="square" rtlCol="0">
            <a:spAutoFit/>
          </a:bodyPr>
          <a:lstStyle/>
          <a:p>
            <a:r>
              <a:rPr lang="en-US" dirty="0" smtClean="0"/>
              <a:t>Susan Smith – Mobile Web browser user</a:t>
            </a:r>
          </a:p>
          <a:p>
            <a:endParaRPr lang="en-US" dirty="0"/>
          </a:p>
          <a:p>
            <a:r>
              <a:rPr lang="en-US" dirty="0" smtClean="0"/>
              <a:t>Susan is browsing a responsively-designed website, in portrait orientation, and needs to access a menu along the side of the screen that takes up more width than we really have on her smartphone.</a:t>
            </a:r>
          </a:p>
          <a:p>
            <a:endParaRPr lang="en-US" dirty="0"/>
          </a:p>
          <a:p>
            <a:r>
              <a:rPr lang="en-US" dirty="0" smtClean="0"/>
              <a:t>Susan touches the arrow to the top left of the screen and the menu panel slides very quickly, then slowing down and stopping about halfway across the page.  The arrow then rotates to point the opposite direction, allowing a way to close the panel again.</a:t>
            </a:r>
            <a:endParaRPr lang="en-US" dirty="0"/>
          </a:p>
        </p:txBody>
      </p:sp>
    </p:spTree>
    <p:extLst>
      <p:ext uri="{BB962C8B-B14F-4D97-AF65-F5344CB8AC3E}">
        <p14:creationId xmlns:p14="http://schemas.microsoft.com/office/powerpoint/2010/main" val="2614075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421" y="591393"/>
            <a:ext cx="2857500" cy="5638800"/>
          </a:xfrm>
          <a:prstGeom prst="rect">
            <a:avLst/>
          </a:prstGeom>
        </p:spPr>
      </p:pic>
      <p:sp>
        <p:nvSpPr>
          <p:cNvPr id="5" name="TextBox 4"/>
          <p:cNvSpPr txBox="1"/>
          <p:nvPr/>
        </p:nvSpPr>
        <p:spPr>
          <a:xfrm>
            <a:off x="1432290" y="995320"/>
            <a:ext cx="2856489" cy="646331"/>
          </a:xfrm>
          <a:prstGeom prst="rect">
            <a:avLst/>
          </a:prstGeom>
          <a:noFill/>
        </p:spPr>
        <p:txBody>
          <a:bodyPr wrap="square" rtlCol="0">
            <a:spAutoFit/>
          </a:bodyPr>
          <a:lstStyle/>
          <a:p>
            <a:r>
              <a:rPr lang="en-US" dirty="0" smtClean="0"/>
              <a:t>Susan clicks on the menu panel arrow button</a:t>
            </a:r>
            <a:endParaRPr lang="en-US" dirty="0"/>
          </a:p>
        </p:txBody>
      </p:sp>
      <p:sp>
        <p:nvSpPr>
          <p:cNvPr id="6" name="Rectangle 5"/>
          <p:cNvSpPr/>
          <p:nvPr/>
        </p:nvSpPr>
        <p:spPr>
          <a:xfrm>
            <a:off x="5025154" y="1537487"/>
            <a:ext cx="639271" cy="374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16200000">
            <a:off x="4948279" y="2063470"/>
            <a:ext cx="793020" cy="369332"/>
          </a:xfrm>
          <a:prstGeom prst="rect">
            <a:avLst/>
          </a:prstGeom>
          <a:noFill/>
        </p:spPr>
        <p:txBody>
          <a:bodyPr wrap="square" rtlCol="0">
            <a:spAutoFit/>
          </a:bodyPr>
          <a:lstStyle/>
          <a:p>
            <a:r>
              <a:rPr lang="en-US" dirty="0" smtClean="0"/>
              <a:t>Menu</a:t>
            </a:r>
            <a:endParaRPr lang="en-US" dirty="0"/>
          </a:p>
        </p:txBody>
      </p:sp>
      <p:cxnSp>
        <p:nvCxnSpPr>
          <p:cNvPr id="9" name="Straight Arrow Connector 8"/>
          <p:cNvCxnSpPr/>
          <p:nvPr/>
        </p:nvCxnSpPr>
        <p:spPr>
          <a:xfrm>
            <a:off x="5160123" y="1686465"/>
            <a:ext cx="3693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835097" y="1759294"/>
            <a:ext cx="1068148" cy="1188181"/>
            <a:chOff x="5874818" y="1686465"/>
            <a:chExt cx="1068148" cy="1188181"/>
          </a:xfrm>
        </p:grpSpPr>
        <p:cxnSp>
          <p:nvCxnSpPr>
            <p:cNvPr id="12" name="Straight Connector 11"/>
            <p:cNvCxnSpPr/>
            <p:nvPr/>
          </p:nvCxnSpPr>
          <p:spPr>
            <a:xfrm>
              <a:off x="5874818" y="1686465"/>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74818" y="1935969"/>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74818" y="2242017"/>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74818" y="2542872"/>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74818" y="2874646"/>
              <a:ext cx="1068148"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6053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421" y="591393"/>
            <a:ext cx="2857500" cy="5638800"/>
          </a:xfrm>
          <a:prstGeom prst="rect">
            <a:avLst/>
          </a:prstGeom>
        </p:spPr>
      </p:pic>
      <p:sp>
        <p:nvSpPr>
          <p:cNvPr id="5" name="Rectangle 4"/>
          <p:cNvSpPr/>
          <p:nvPr/>
        </p:nvSpPr>
        <p:spPr>
          <a:xfrm>
            <a:off x="5025154" y="1537487"/>
            <a:ext cx="1497027" cy="374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5914133" y="2047676"/>
            <a:ext cx="793020" cy="369332"/>
          </a:xfrm>
          <a:prstGeom prst="rect">
            <a:avLst/>
          </a:prstGeom>
          <a:noFill/>
        </p:spPr>
        <p:txBody>
          <a:bodyPr wrap="square" rtlCol="0">
            <a:spAutoFit/>
          </a:bodyPr>
          <a:lstStyle/>
          <a:p>
            <a:r>
              <a:rPr lang="en-US" dirty="0" smtClean="0"/>
              <a:t>Menu</a:t>
            </a:r>
            <a:endParaRPr lang="en-US" dirty="0"/>
          </a:p>
        </p:txBody>
      </p:sp>
      <p:cxnSp>
        <p:nvCxnSpPr>
          <p:cNvPr id="7" name="Straight Arrow Connector 6"/>
          <p:cNvCxnSpPr/>
          <p:nvPr/>
        </p:nvCxnSpPr>
        <p:spPr>
          <a:xfrm>
            <a:off x="6032918" y="1746432"/>
            <a:ext cx="3693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835097" y="1759294"/>
            <a:ext cx="1068148" cy="1188181"/>
            <a:chOff x="5874818" y="1686465"/>
            <a:chExt cx="1068148" cy="1188181"/>
          </a:xfrm>
        </p:grpSpPr>
        <p:cxnSp>
          <p:nvCxnSpPr>
            <p:cNvPr id="9" name="Straight Connector 8"/>
            <p:cNvCxnSpPr/>
            <p:nvPr/>
          </p:nvCxnSpPr>
          <p:spPr>
            <a:xfrm>
              <a:off x="5874818" y="1686465"/>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74818" y="1935969"/>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74818" y="2242017"/>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74818" y="2542872"/>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74818" y="2874646"/>
              <a:ext cx="106814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108609" y="1068149"/>
            <a:ext cx="3002145" cy="1200329"/>
          </a:xfrm>
          <a:prstGeom prst="rect">
            <a:avLst/>
          </a:prstGeom>
          <a:noFill/>
        </p:spPr>
        <p:txBody>
          <a:bodyPr wrap="square" rtlCol="0">
            <a:spAutoFit/>
          </a:bodyPr>
          <a:lstStyle/>
          <a:p>
            <a:r>
              <a:rPr lang="en-US" dirty="0" smtClean="0"/>
              <a:t>The panel moves to the right quickly at first, then slowing down until it stops to reveal the menu panel content.</a:t>
            </a:r>
            <a:endParaRPr lang="en-US" dirty="0"/>
          </a:p>
        </p:txBody>
      </p:sp>
    </p:spTree>
    <p:extLst>
      <p:ext uri="{BB962C8B-B14F-4D97-AF65-F5344CB8AC3E}">
        <p14:creationId xmlns:p14="http://schemas.microsoft.com/office/powerpoint/2010/main" val="2458992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421" y="591393"/>
            <a:ext cx="2857500" cy="5638800"/>
          </a:xfrm>
          <a:prstGeom prst="rect">
            <a:avLst/>
          </a:prstGeom>
        </p:spPr>
      </p:pic>
      <p:sp>
        <p:nvSpPr>
          <p:cNvPr id="5" name="Rectangle 4"/>
          <p:cNvSpPr/>
          <p:nvPr/>
        </p:nvSpPr>
        <p:spPr>
          <a:xfrm>
            <a:off x="5025154" y="1537487"/>
            <a:ext cx="1602223" cy="374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5972661" y="2130180"/>
            <a:ext cx="793020" cy="369332"/>
          </a:xfrm>
          <a:prstGeom prst="rect">
            <a:avLst/>
          </a:prstGeom>
          <a:noFill/>
        </p:spPr>
        <p:txBody>
          <a:bodyPr wrap="square" rtlCol="0">
            <a:spAutoFit/>
          </a:bodyPr>
          <a:lstStyle/>
          <a:p>
            <a:r>
              <a:rPr lang="en-US" dirty="0" smtClean="0"/>
              <a:t>Menu</a:t>
            </a:r>
            <a:endParaRPr lang="en-US" dirty="0"/>
          </a:p>
        </p:txBody>
      </p:sp>
      <p:cxnSp>
        <p:nvCxnSpPr>
          <p:cNvPr id="7" name="Straight Arrow Connector 6"/>
          <p:cNvCxnSpPr/>
          <p:nvPr/>
        </p:nvCxnSpPr>
        <p:spPr>
          <a:xfrm flipH="1">
            <a:off x="6184505" y="1775478"/>
            <a:ext cx="3453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835097" y="2008798"/>
            <a:ext cx="1068148" cy="938677"/>
            <a:chOff x="5874818" y="1935969"/>
            <a:chExt cx="1068148" cy="938677"/>
          </a:xfrm>
        </p:grpSpPr>
        <p:cxnSp>
          <p:nvCxnSpPr>
            <p:cNvPr id="10" name="Straight Connector 9"/>
            <p:cNvCxnSpPr/>
            <p:nvPr/>
          </p:nvCxnSpPr>
          <p:spPr>
            <a:xfrm>
              <a:off x="5874818" y="1935969"/>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74818" y="2242017"/>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74818" y="2542872"/>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74818" y="2874646"/>
              <a:ext cx="106814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505119" y="1775478"/>
            <a:ext cx="2694647" cy="1200329"/>
          </a:xfrm>
          <a:prstGeom prst="rect">
            <a:avLst/>
          </a:prstGeom>
          <a:noFill/>
        </p:spPr>
        <p:txBody>
          <a:bodyPr wrap="square" rtlCol="0">
            <a:spAutoFit/>
          </a:bodyPr>
          <a:lstStyle/>
          <a:p>
            <a:r>
              <a:rPr lang="en-US" dirty="0" smtClean="0"/>
              <a:t>The menu arrow </a:t>
            </a:r>
            <a:r>
              <a:rPr lang="en-US" dirty="0" err="1" smtClean="0"/>
              <a:t>butgton</a:t>
            </a:r>
            <a:r>
              <a:rPr lang="en-US" dirty="0" smtClean="0"/>
              <a:t> rotates 180 </a:t>
            </a:r>
            <a:r>
              <a:rPr lang="en-US" dirty="0" err="1" smtClean="0"/>
              <a:t>degress</a:t>
            </a:r>
            <a:r>
              <a:rPr lang="en-US" dirty="0" smtClean="0"/>
              <a:t> once the panel has finished sliding to the right</a:t>
            </a:r>
            <a:endParaRPr lang="en-US" dirty="0"/>
          </a:p>
        </p:txBody>
      </p:sp>
    </p:spTree>
    <p:extLst>
      <p:ext uri="{BB962C8B-B14F-4D97-AF65-F5344CB8AC3E}">
        <p14:creationId xmlns:p14="http://schemas.microsoft.com/office/powerpoint/2010/main" val="1807095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421" y="591393"/>
            <a:ext cx="2857500" cy="5638800"/>
          </a:xfrm>
          <a:prstGeom prst="rect">
            <a:avLst/>
          </a:prstGeom>
        </p:spPr>
      </p:pic>
      <p:sp>
        <p:nvSpPr>
          <p:cNvPr id="5" name="Rectangle 4"/>
          <p:cNvSpPr/>
          <p:nvPr/>
        </p:nvSpPr>
        <p:spPr>
          <a:xfrm>
            <a:off x="5025154" y="1537487"/>
            <a:ext cx="639271" cy="374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4948279" y="2063470"/>
            <a:ext cx="793020" cy="369332"/>
          </a:xfrm>
          <a:prstGeom prst="rect">
            <a:avLst/>
          </a:prstGeom>
          <a:noFill/>
        </p:spPr>
        <p:txBody>
          <a:bodyPr wrap="square" rtlCol="0">
            <a:spAutoFit/>
          </a:bodyPr>
          <a:lstStyle/>
          <a:p>
            <a:r>
              <a:rPr lang="en-US" dirty="0" smtClean="0"/>
              <a:t>Menu</a:t>
            </a:r>
            <a:endParaRPr lang="en-US" dirty="0"/>
          </a:p>
        </p:txBody>
      </p:sp>
      <p:cxnSp>
        <p:nvCxnSpPr>
          <p:cNvPr id="7" name="Straight Arrow Connector 6"/>
          <p:cNvCxnSpPr/>
          <p:nvPr/>
        </p:nvCxnSpPr>
        <p:spPr>
          <a:xfrm>
            <a:off x="5160123" y="1686465"/>
            <a:ext cx="3693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835097" y="1759294"/>
            <a:ext cx="1068148" cy="1188181"/>
            <a:chOff x="5874818" y="1686465"/>
            <a:chExt cx="1068148" cy="1188181"/>
          </a:xfrm>
        </p:grpSpPr>
        <p:cxnSp>
          <p:nvCxnSpPr>
            <p:cNvPr id="9" name="Straight Connector 8"/>
            <p:cNvCxnSpPr/>
            <p:nvPr/>
          </p:nvCxnSpPr>
          <p:spPr>
            <a:xfrm>
              <a:off x="5874818" y="1686465"/>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74818" y="1935969"/>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74818" y="2242017"/>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74818" y="2542872"/>
              <a:ext cx="1068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74818" y="2874646"/>
              <a:ext cx="106814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432290" y="1537487"/>
            <a:ext cx="2848397" cy="1754326"/>
          </a:xfrm>
          <a:prstGeom prst="rect">
            <a:avLst/>
          </a:prstGeom>
          <a:noFill/>
        </p:spPr>
        <p:txBody>
          <a:bodyPr wrap="square" rtlCol="0">
            <a:spAutoFit/>
          </a:bodyPr>
          <a:lstStyle/>
          <a:p>
            <a:r>
              <a:rPr lang="en-US" dirty="0" smtClean="0"/>
              <a:t>Once the arrow </a:t>
            </a:r>
            <a:r>
              <a:rPr lang="en-US" dirty="0" err="1" smtClean="0"/>
              <a:t>buttgon</a:t>
            </a:r>
            <a:r>
              <a:rPr lang="en-US" dirty="0" smtClean="0"/>
              <a:t> is clicked again, the panel slides back, quickly at first, then slowly back into place.  The arrow button then rotates back 180 degrees.</a:t>
            </a:r>
            <a:endParaRPr lang="en-US" dirty="0"/>
          </a:p>
        </p:txBody>
      </p:sp>
    </p:spTree>
    <p:extLst>
      <p:ext uri="{BB962C8B-B14F-4D97-AF65-F5344CB8AC3E}">
        <p14:creationId xmlns:p14="http://schemas.microsoft.com/office/powerpoint/2010/main" val="1267911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181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Georgian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Villaruz</dc:creator>
  <cp:lastModifiedBy>Albert Villaruz</cp:lastModifiedBy>
  <cp:revision>2</cp:revision>
  <dcterms:created xsi:type="dcterms:W3CDTF">2018-02-02T14:30:40Z</dcterms:created>
  <dcterms:modified xsi:type="dcterms:W3CDTF">2018-02-02T14:42:10Z</dcterms:modified>
</cp:coreProperties>
</file>