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89CD-162A-457C-80C7-48CD17191751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1505-038A-439D-AAB0-1A18A986F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6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89CD-162A-457C-80C7-48CD17191751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1505-038A-439D-AAB0-1A18A986F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4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89CD-162A-457C-80C7-48CD17191751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1505-038A-439D-AAB0-1A18A986F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8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89CD-162A-457C-80C7-48CD17191751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1505-038A-439D-AAB0-1A18A986F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3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89CD-162A-457C-80C7-48CD17191751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1505-038A-439D-AAB0-1A18A986F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6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89CD-162A-457C-80C7-48CD17191751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1505-038A-439D-AAB0-1A18A986F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7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89CD-162A-457C-80C7-48CD17191751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1505-038A-439D-AAB0-1A18A986F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89CD-162A-457C-80C7-48CD17191751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1505-038A-439D-AAB0-1A18A986F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9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89CD-162A-457C-80C7-48CD17191751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1505-038A-439D-AAB0-1A18A986F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2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89CD-162A-457C-80C7-48CD17191751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1505-038A-439D-AAB0-1A18A986F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2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89CD-162A-457C-80C7-48CD17191751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1505-038A-439D-AAB0-1A18A986F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4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C89CD-162A-457C-80C7-48CD17191751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71505-038A-439D-AAB0-1A18A986F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2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268" y="383024"/>
            <a:ext cx="2857500" cy="5638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91080" y="1246173"/>
            <a:ext cx="517890" cy="3867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11267" y="1408014"/>
            <a:ext cx="1140981" cy="1103212"/>
            <a:chOff x="5211267" y="1408014"/>
            <a:chExt cx="1140981" cy="1103212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211271" y="1408014"/>
              <a:ext cx="1140977" cy="8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211270" y="1681794"/>
              <a:ext cx="1140977" cy="8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211269" y="1955574"/>
              <a:ext cx="1140977" cy="8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211268" y="2229354"/>
              <a:ext cx="1140977" cy="8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5211267" y="2503134"/>
              <a:ext cx="1140977" cy="8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 rot="16200000">
            <a:off x="4329239" y="1707419"/>
            <a:ext cx="841571" cy="38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Menu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576045" y="1408014"/>
            <a:ext cx="360095" cy="80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13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Georgian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Villaruz</dc:creator>
  <cp:lastModifiedBy>Albert Villaruz</cp:lastModifiedBy>
  <cp:revision>1</cp:revision>
  <dcterms:created xsi:type="dcterms:W3CDTF">2018-02-02T03:45:19Z</dcterms:created>
  <dcterms:modified xsi:type="dcterms:W3CDTF">2018-02-02T03:49:47Z</dcterms:modified>
</cp:coreProperties>
</file>