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29"/>
  </p:notesMasterIdLst>
  <p:handoutMasterIdLst>
    <p:handoutMasterId r:id="rId30"/>
  </p:handoutMasterIdLst>
  <p:sldIdLst>
    <p:sldId id="286" r:id="rId6"/>
    <p:sldId id="469" r:id="rId7"/>
    <p:sldId id="430" r:id="rId8"/>
    <p:sldId id="463" r:id="rId9"/>
    <p:sldId id="464" r:id="rId10"/>
    <p:sldId id="466" r:id="rId11"/>
    <p:sldId id="448" r:id="rId12"/>
    <p:sldId id="434" r:id="rId13"/>
    <p:sldId id="467" r:id="rId14"/>
    <p:sldId id="473" r:id="rId15"/>
    <p:sldId id="454" r:id="rId16"/>
    <p:sldId id="462" r:id="rId17"/>
    <p:sldId id="474" r:id="rId18"/>
    <p:sldId id="460" r:id="rId19"/>
    <p:sldId id="440" r:id="rId20"/>
    <p:sldId id="471" r:id="rId21"/>
    <p:sldId id="470" r:id="rId22"/>
    <p:sldId id="472" r:id="rId23"/>
    <p:sldId id="435" r:id="rId24"/>
    <p:sldId id="476" r:id="rId25"/>
    <p:sldId id="404" r:id="rId26"/>
    <p:sldId id="355" r:id="rId27"/>
    <p:sldId id="287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E74"/>
    <a:srgbClr val="FF0000"/>
    <a:srgbClr val="0000FF"/>
    <a:srgbClr val="0066FF"/>
    <a:srgbClr val="FFFF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8AFB9-0D51-35CB-7E56-44B67DBB2127}" v="889" dt="2023-05-05T03:40:02.064"/>
    <p1510:client id="{48F1CF35-8A40-4A7C-AC62-A388E3A24238}" v="186" vWet="188" dt="2023-05-05T06:58:35.557"/>
    <p1510:client id="{7060519E-78B6-4028-9D6B-AA8729358DD6}" v="569" dt="2023-05-04T10:12:10.860"/>
    <p1510:client id="{82A66DD8-322A-D7C9-04F5-1A1D2CBDAED2}" v="1936" dt="2023-05-04T17:59:41.599"/>
    <p1510:client id="{94AE1D0C-C51C-2CC7-F263-84198BE283A4}" v="5566" dt="2023-05-05T07:54:37.579"/>
    <p1510:client id="{BF81FFC5-6BA0-4E5D-F780-662BC33A1D9B}" v="124" dt="2023-05-05T01:16:19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0115-0FAA-466D-BD2A-3F05BA4DEB2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CD2769-0AA5-40D8-9CD8-5A87DA7A08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Introduction</a:t>
          </a:r>
        </a:p>
      </dgm:t>
    </dgm:pt>
    <dgm:pt modelId="{C303C495-F170-413A-9AAB-1812969537A7}" type="parTrans" cxnId="{7D8C003D-5A93-4F13-9F81-DABC86520AB1}">
      <dgm:prSet/>
      <dgm:spPr/>
      <dgm:t>
        <a:bodyPr/>
        <a:lstStyle/>
        <a:p>
          <a:endParaRPr lang="en-US"/>
        </a:p>
      </dgm:t>
    </dgm:pt>
    <dgm:pt modelId="{C01A24FB-006D-47C3-ACD6-291B8CB752BF}" type="sibTrans" cxnId="{7D8C003D-5A93-4F13-9F81-DABC86520AB1}">
      <dgm:prSet/>
      <dgm:spPr/>
      <dgm:t>
        <a:bodyPr/>
        <a:lstStyle/>
        <a:p>
          <a:endParaRPr lang="en-US"/>
        </a:p>
      </dgm:t>
    </dgm:pt>
    <dgm:pt modelId="{4B2C315B-6D63-431B-B384-DC09277070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Related Work</a:t>
          </a:r>
        </a:p>
      </dgm:t>
    </dgm:pt>
    <dgm:pt modelId="{27CD79EE-2C20-433B-8BE6-54D1E7CAE0B8}" type="parTrans" cxnId="{B07B15DC-460C-44F7-B26A-39E84F2F4F23}">
      <dgm:prSet/>
      <dgm:spPr/>
      <dgm:t>
        <a:bodyPr/>
        <a:lstStyle/>
        <a:p>
          <a:endParaRPr lang="en-US"/>
        </a:p>
      </dgm:t>
    </dgm:pt>
    <dgm:pt modelId="{61B9936C-A6D5-4092-A1FD-6DAB8FA3B083}" type="sibTrans" cxnId="{B07B15DC-460C-44F7-B26A-39E84F2F4F23}">
      <dgm:prSet/>
      <dgm:spPr/>
      <dgm:t>
        <a:bodyPr/>
        <a:lstStyle/>
        <a:p>
          <a:endParaRPr lang="en-US"/>
        </a:p>
      </dgm:t>
    </dgm:pt>
    <dgm:pt modelId="{CEBEE0CE-CACD-4A98-A208-78F1F94CB7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Methodology</a:t>
          </a:r>
        </a:p>
      </dgm:t>
    </dgm:pt>
    <dgm:pt modelId="{94BA459C-786C-4471-8EF3-D39C1288A3F1}" type="parTrans" cxnId="{2FE11C71-116C-4965-A6E3-D5E639A6E841}">
      <dgm:prSet/>
      <dgm:spPr/>
      <dgm:t>
        <a:bodyPr/>
        <a:lstStyle/>
        <a:p>
          <a:endParaRPr lang="en-US"/>
        </a:p>
      </dgm:t>
    </dgm:pt>
    <dgm:pt modelId="{FE5E5420-9A4F-4DC7-9F1C-7F98852E8E0B}" type="sibTrans" cxnId="{2FE11C71-116C-4965-A6E3-D5E639A6E841}">
      <dgm:prSet/>
      <dgm:spPr/>
      <dgm:t>
        <a:bodyPr/>
        <a:lstStyle/>
        <a:p>
          <a:endParaRPr lang="en-US"/>
        </a:p>
      </dgm:t>
    </dgm:pt>
    <dgm:pt modelId="{436C544E-00D8-479E-BE4B-8743D7CEE0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Experimental Setup</a:t>
          </a:r>
        </a:p>
      </dgm:t>
    </dgm:pt>
    <dgm:pt modelId="{13FEBC4D-F18D-4D3D-A9A7-28503EE2C6B3}" type="parTrans" cxnId="{D34BA64E-6FA3-4F4F-8616-67DA2D8DC434}">
      <dgm:prSet/>
      <dgm:spPr/>
      <dgm:t>
        <a:bodyPr/>
        <a:lstStyle/>
        <a:p>
          <a:endParaRPr lang="en-US"/>
        </a:p>
      </dgm:t>
    </dgm:pt>
    <dgm:pt modelId="{7D1D25D5-9CC5-4FA0-94E8-502D733A1C43}" type="sibTrans" cxnId="{D34BA64E-6FA3-4F4F-8616-67DA2D8DC434}">
      <dgm:prSet/>
      <dgm:spPr/>
      <dgm:t>
        <a:bodyPr/>
        <a:lstStyle/>
        <a:p>
          <a:endParaRPr lang="en-US"/>
        </a:p>
      </dgm:t>
    </dgm:pt>
    <dgm:pt modelId="{F81FA4F0-5881-4053-8E21-9315FD39182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Results and Discussions</a:t>
          </a:r>
        </a:p>
      </dgm:t>
    </dgm:pt>
    <dgm:pt modelId="{CD3D510D-F053-44A2-BD79-E865C26AE0B4}" type="parTrans" cxnId="{88E55C90-8FA7-4666-9AA8-18D49E905EE9}">
      <dgm:prSet/>
      <dgm:spPr/>
      <dgm:t>
        <a:bodyPr/>
        <a:lstStyle/>
        <a:p>
          <a:endParaRPr lang="en-US"/>
        </a:p>
      </dgm:t>
    </dgm:pt>
    <dgm:pt modelId="{62EB5E5C-EA7F-438D-99A3-72CD21ED9B15}" type="sibTrans" cxnId="{88E55C90-8FA7-4666-9AA8-18D49E905EE9}">
      <dgm:prSet/>
      <dgm:spPr/>
      <dgm:t>
        <a:bodyPr/>
        <a:lstStyle/>
        <a:p>
          <a:endParaRPr lang="en-US"/>
        </a:p>
      </dgm:t>
    </dgm:pt>
    <dgm:pt modelId="{5D8E8420-60F7-4A99-99D5-B99293A7F5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Conclusions</a:t>
          </a:r>
        </a:p>
      </dgm:t>
    </dgm:pt>
    <dgm:pt modelId="{E8CDD940-C351-4AE4-B78C-2F71DE36DBCB}" type="parTrans" cxnId="{D876E047-72EC-4039-80FB-7D6CF89ED6CE}">
      <dgm:prSet/>
      <dgm:spPr/>
      <dgm:t>
        <a:bodyPr/>
        <a:lstStyle/>
        <a:p>
          <a:endParaRPr lang="en-US"/>
        </a:p>
      </dgm:t>
    </dgm:pt>
    <dgm:pt modelId="{F225A748-9C25-45C8-8E1A-47661AED21B7}" type="sibTrans" cxnId="{D876E047-72EC-4039-80FB-7D6CF89ED6CE}">
      <dgm:prSet/>
      <dgm:spPr/>
      <dgm:t>
        <a:bodyPr/>
        <a:lstStyle/>
        <a:p>
          <a:endParaRPr lang="en-US"/>
        </a:p>
      </dgm:t>
    </dgm:pt>
    <dgm:pt modelId="{D3E05A12-3A67-467E-8F4E-1E3AA360AB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Timeline</a:t>
          </a:r>
        </a:p>
      </dgm:t>
    </dgm:pt>
    <dgm:pt modelId="{AAD3E263-ECCD-4C3A-81E0-E5E70DC40E05}" type="parTrans" cxnId="{9D8DBC95-20E0-4444-BA5A-7B987DFE6FD5}">
      <dgm:prSet/>
      <dgm:spPr/>
      <dgm:t>
        <a:bodyPr/>
        <a:lstStyle/>
        <a:p>
          <a:endParaRPr lang="en-US"/>
        </a:p>
      </dgm:t>
    </dgm:pt>
    <dgm:pt modelId="{4D203CA8-AA50-4E3B-88AD-9090CF1244E2}" type="sibTrans" cxnId="{9D8DBC95-20E0-4444-BA5A-7B987DFE6FD5}">
      <dgm:prSet/>
      <dgm:spPr/>
      <dgm:t>
        <a:bodyPr/>
        <a:lstStyle/>
        <a:p>
          <a:endParaRPr lang="en-US"/>
        </a:p>
      </dgm:t>
    </dgm:pt>
    <dgm:pt modelId="{E1B63052-C0DF-4FD9-9C3B-49E44CF49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Dataset</a:t>
          </a:r>
        </a:p>
        <a:p>
          <a:pPr>
            <a:lnSpc>
              <a:spcPct val="100000"/>
            </a:lnSpc>
          </a:pPr>
          <a:r>
            <a:rPr lang="en-US" b="1" dirty="0"/>
            <a:t>Evaluation Metrics</a:t>
          </a:r>
        </a:p>
        <a:p>
          <a:pPr>
            <a:lnSpc>
              <a:spcPct val="100000"/>
            </a:lnSpc>
          </a:pPr>
          <a:r>
            <a:rPr lang="en-US" b="1" dirty="0"/>
            <a:t>Base Line</a:t>
          </a:r>
        </a:p>
        <a:p>
          <a:pPr>
            <a:lnSpc>
              <a:spcPct val="100000"/>
            </a:lnSpc>
          </a:pPr>
          <a:r>
            <a:rPr lang="en-US" b="1" dirty="0"/>
            <a:t>Hyperparameter Setting</a:t>
          </a:r>
        </a:p>
      </dgm:t>
    </dgm:pt>
    <dgm:pt modelId="{752B894C-14E0-449D-B09C-7CD6FCCB7F6F}" type="sibTrans" cxnId="{776DB0D6-C79E-4478-BE3B-856D9E6790A4}">
      <dgm:prSet/>
      <dgm:spPr/>
      <dgm:t>
        <a:bodyPr/>
        <a:lstStyle/>
        <a:p>
          <a:endParaRPr lang="en-US"/>
        </a:p>
      </dgm:t>
    </dgm:pt>
    <dgm:pt modelId="{19A48940-FCA4-4ACE-B29B-561D43537E68}" type="parTrans" cxnId="{776DB0D6-C79E-4478-BE3B-856D9E6790A4}">
      <dgm:prSet/>
      <dgm:spPr/>
      <dgm:t>
        <a:bodyPr/>
        <a:lstStyle/>
        <a:p>
          <a:endParaRPr lang="en-US"/>
        </a:p>
      </dgm:t>
    </dgm:pt>
    <dgm:pt modelId="{5B4F0E77-EEFF-483A-A605-C5104C873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Problem Formulation</a:t>
          </a:r>
        </a:p>
        <a:p>
          <a:pPr>
            <a:lnSpc>
              <a:spcPct val="100000"/>
            </a:lnSpc>
          </a:pPr>
          <a:r>
            <a:rPr lang="en-US" b="1" dirty="0"/>
            <a:t>Proposed System</a:t>
          </a:r>
        </a:p>
        <a:p>
          <a:pPr>
            <a:lnSpc>
              <a:spcPct val="100000"/>
            </a:lnSpc>
          </a:pPr>
          <a:r>
            <a:rPr lang="en-US" b="1" dirty="0"/>
            <a:t>System Specification</a:t>
          </a:r>
        </a:p>
      </dgm:t>
    </dgm:pt>
    <dgm:pt modelId="{6B082E7C-5C9F-43E5-8DAA-C9998457D489}" type="sibTrans" cxnId="{D7020241-40AF-4CE8-B8AA-10EC2A1E6740}">
      <dgm:prSet/>
      <dgm:spPr/>
      <dgm:t>
        <a:bodyPr/>
        <a:lstStyle/>
        <a:p>
          <a:endParaRPr lang="en-IN"/>
        </a:p>
      </dgm:t>
    </dgm:pt>
    <dgm:pt modelId="{52E126D2-4354-4341-BF04-30FC3F0EB76F}" type="parTrans" cxnId="{D7020241-40AF-4CE8-B8AA-10EC2A1E6740}">
      <dgm:prSet/>
      <dgm:spPr/>
      <dgm:t>
        <a:bodyPr/>
        <a:lstStyle/>
        <a:p>
          <a:endParaRPr lang="en-IN"/>
        </a:p>
      </dgm:t>
    </dgm:pt>
    <dgm:pt modelId="{39AE09D6-EF15-4A9A-9CEE-FCBDAA72AF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References</a:t>
          </a:r>
        </a:p>
      </dgm:t>
    </dgm:pt>
    <dgm:pt modelId="{EE5A4A39-0216-4FFA-9869-A01AFD1CD445}" type="parTrans" cxnId="{B79533A1-CD8A-4CE5-9B8F-4D616FB48497}">
      <dgm:prSet/>
      <dgm:spPr/>
      <dgm:t>
        <a:bodyPr/>
        <a:lstStyle/>
        <a:p>
          <a:endParaRPr lang="en-GB"/>
        </a:p>
      </dgm:t>
    </dgm:pt>
    <dgm:pt modelId="{4C7B3C7C-1D33-4AF5-B27F-6A717AF47437}" type="sibTrans" cxnId="{B79533A1-CD8A-4CE5-9B8F-4D616FB48497}">
      <dgm:prSet/>
      <dgm:spPr/>
      <dgm:t>
        <a:bodyPr/>
        <a:lstStyle/>
        <a:p>
          <a:endParaRPr lang="en-GB"/>
        </a:p>
      </dgm:t>
    </dgm:pt>
    <dgm:pt modelId="{214886AA-0C0A-4E38-99C6-683EEC022D3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"/>
            </a:rPr>
            <a:t>Route Alignment</a:t>
          </a:r>
          <a:endParaRPr lang="en-US" b="1" dirty="0"/>
        </a:p>
        <a:p>
          <a:pPr>
            <a:lnSpc>
              <a:spcPct val="100000"/>
            </a:lnSpc>
          </a:pPr>
          <a:r>
            <a:rPr lang="en-US" b="1" dirty="0"/>
            <a:t>Motivation</a:t>
          </a:r>
        </a:p>
        <a:p>
          <a:pPr>
            <a:lnSpc>
              <a:spcPct val="100000"/>
            </a:lnSpc>
          </a:pPr>
          <a:r>
            <a:rPr lang="en-US" b="1" dirty="0"/>
            <a:t>Problem Statement</a:t>
          </a:r>
        </a:p>
        <a:p>
          <a:pPr>
            <a:lnSpc>
              <a:spcPct val="100000"/>
            </a:lnSpc>
          </a:pPr>
          <a:r>
            <a:rPr lang="en-US" b="1" dirty="0"/>
            <a:t>Objectives</a:t>
          </a:r>
        </a:p>
      </dgm:t>
    </dgm:pt>
    <dgm:pt modelId="{438F0ED8-9909-46A5-92C4-37BD4A4052C7}" type="parTrans" cxnId="{1916F6C9-8380-4297-8612-DB46F5753245}">
      <dgm:prSet/>
      <dgm:spPr/>
      <dgm:t>
        <a:bodyPr/>
        <a:lstStyle/>
        <a:p>
          <a:endParaRPr lang="en-IN"/>
        </a:p>
      </dgm:t>
    </dgm:pt>
    <dgm:pt modelId="{1403FC79-CCAF-4F0B-B30B-D026F8E112FD}" type="sibTrans" cxnId="{1916F6C9-8380-4297-8612-DB46F5753245}">
      <dgm:prSet/>
      <dgm:spPr/>
      <dgm:t>
        <a:bodyPr/>
        <a:lstStyle/>
        <a:p>
          <a:endParaRPr lang="en-IN"/>
        </a:p>
      </dgm:t>
    </dgm:pt>
    <dgm:pt modelId="{49226843-4A6E-402A-A3BC-FAD33113A9F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solidFill>
                <a:srgbClr val="000000"/>
              </a:solidFill>
              <a:latin typeface="Arial"/>
            </a:rPr>
            <a:t>Route Alignment using Deep learning</a:t>
          </a:r>
          <a:endParaRPr lang="en-US" dirty="0">
            <a:solidFill>
              <a:srgbClr val="000000"/>
            </a:solidFill>
            <a:latin typeface="Arial"/>
          </a:endParaRPr>
        </a:p>
      </dgm:t>
    </dgm:pt>
    <dgm:pt modelId="{A037CF58-A9A8-4B4D-B8DB-43ABBEA061FF}" type="parTrans" cxnId="{08C1CAE8-CFBF-4D41-B407-1C1AE0ED2D6D}">
      <dgm:prSet/>
      <dgm:spPr/>
    </dgm:pt>
    <dgm:pt modelId="{F681546A-A559-4779-8B3C-3A028A667A37}" type="sibTrans" cxnId="{08C1CAE8-CFBF-4D41-B407-1C1AE0ED2D6D}">
      <dgm:prSet/>
      <dgm:spPr/>
    </dgm:pt>
    <dgm:pt modelId="{4BA747BD-1C1C-472E-8517-3FE813B7128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solidFill>
                <a:srgbClr val="000000"/>
              </a:solidFill>
              <a:latin typeface="Arial"/>
            </a:rPr>
            <a:t>Route Alignment using QGIS</a:t>
          </a:r>
          <a:endParaRPr lang="en-IN" dirty="0">
            <a:solidFill>
              <a:srgbClr val="000000"/>
            </a:solidFill>
            <a:latin typeface="Arial"/>
          </a:endParaRPr>
        </a:p>
      </dgm:t>
    </dgm:pt>
    <dgm:pt modelId="{42D16E42-8F11-4C46-B28D-FFAE5FC4705A}" type="parTrans" cxnId="{902FED37-DEE7-4B38-93E6-AEEB7C550A1C}">
      <dgm:prSet/>
      <dgm:spPr/>
    </dgm:pt>
    <dgm:pt modelId="{6AFDACB0-CC26-4B56-A509-03A0555BD1AB}" type="sibTrans" cxnId="{902FED37-DEE7-4B38-93E6-AEEB7C550A1C}">
      <dgm:prSet/>
      <dgm:spPr/>
    </dgm:pt>
    <dgm:pt modelId="{A3B121BE-D4DF-4621-A76D-ABB3B7396E94}" type="pres">
      <dgm:prSet presAssocID="{E74A0115-0FAA-466D-BD2A-3F05BA4DEB2A}" presName="root" presStyleCnt="0">
        <dgm:presLayoutVars>
          <dgm:dir/>
          <dgm:resizeHandles val="exact"/>
        </dgm:presLayoutVars>
      </dgm:prSet>
      <dgm:spPr/>
    </dgm:pt>
    <dgm:pt modelId="{4D17F38D-F67F-41EA-822A-9B2FF585F520}" type="pres">
      <dgm:prSet presAssocID="{4CCD2769-0AA5-40D8-9CD8-5A87DA7A08FE}" presName="compNode" presStyleCnt="0"/>
      <dgm:spPr/>
    </dgm:pt>
    <dgm:pt modelId="{14A9C4D5-3FE3-4A80-B240-8254E18F90CD}" type="pres">
      <dgm:prSet presAssocID="{4CCD2769-0AA5-40D8-9CD8-5A87DA7A08FE}" presName="iconRect" presStyleLbl="node1" presStyleIdx="0" presStyleCnt="8" custLinFactNeighborX="60235" custLinFactNeighborY="-5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phone with solid fill"/>
        </a:ext>
      </dgm:extLst>
    </dgm:pt>
    <dgm:pt modelId="{DBA62C69-AA43-40A8-9165-906813FDB520}" type="pres">
      <dgm:prSet presAssocID="{4CCD2769-0AA5-40D8-9CD8-5A87DA7A08FE}" presName="iconSpace" presStyleCnt="0"/>
      <dgm:spPr/>
    </dgm:pt>
    <dgm:pt modelId="{C89B112A-BCF1-41BD-BB3E-C7A1054CB455}" type="pres">
      <dgm:prSet presAssocID="{4CCD2769-0AA5-40D8-9CD8-5A87DA7A08FE}" presName="parTx" presStyleLbl="revTx" presStyleIdx="0" presStyleCnt="16">
        <dgm:presLayoutVars>
          <dgm:chMax val="0"/>
          <dgm:chPref val="0"/>
        </dgm:presLayoutVars>
      </dgm:prSet>
      <dgm:spPr/>
    </dgm:pt>
    <dgm:pt modelId="{6DB232A4-0491-4C18-8336-F25B6BBDD45E}" type="pres">
      <dgm:prSet presAssocID="{4CCD2769-0AA5-40D8-9CD8-5A87DA7A08FE}" presName="txSpace" presStyleCnt="0"/>
      <dgm:spPr/>
    </dgm:pt>
    <dgm:pt modelId="{1935C14A-4CB3-4CE7-B1CA-2D3DEC3D7646}" type="pres">
      <dgm:prSet presAssocID="{4CCD2769-0AA5-40D8-9CD8-5A87DA7A08FE}" presName="desTx" presStyleLbl="revTx" presStyleIdx="1" presStyleCnt="16">
        <dgm:presLayoutVars/>
      </dgm:prSet>
      <dgm:spPr/>
    </dgm:pt>
    <dgm:pt modelId="{27B16185-14A8-4C48-9DB6-1F7FBC7F2F60}" type="pres">
      <dgm:prSet presAssocID="{C01A24FB-006D-47C3-ACD6-291B8CB752BF}" presName="sibTrans" presStyleCnt="0"/>
      <dgm:spPr/>
    </dgm:pt>
    <dgm:pt modelId="{F5292080-D4C8-4DCF-AD7F-BC72A3F74F22}" type="pres">
      <dgm:prSet presAssocID="{4B2C315B-6D63-431B-B384-DC092770702F}" presName="compNode" presStyleCnt="0"/>
      <dgm:spPr/>
    </dgm:pt>
    <dgm:pt modelId="{805E19CC-78ED-469E-AE15-611476CE0D2C}" type="pres">
      <dgm:prSet presAssocID="{4B2C315B-6D63-431B-B384-DC092770702F}" presName="iconRect" presStyleLbl="node1" presStyleIdx="1" presStyleCnt="8" custLinFactNeighborX="70762" custLinFactNeighborY="-5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2C703662-D9EB-4EA0-BFF8-9C8295BA6AC9}" type="pres">
      <dgm:prSet presAssocID="{4B2C315B-6D63-431B-B384-DC092770702F}" presName="iconSpace" presStyleCnt="0"/>
      <dgm:spPr/>
    </dgm:pt>
    <dgm:pt modelId="{4AFECC83-B574-41AE-B494-1D24C3AA19E9}" type="pres">
      <dgm:prSet presAssocID="{4B2C315B-6D63-431B-B384-DC092770702F}" presName="parTx" presStyleLbl="revTx" presStyleIdx="2" presStyleCnt="16">
        <dgm:presLayoutVars>
          <dgm:chMax val="0"/>
          <dgm:chPref val="0"/>
        </dgm:presLayoutVars>
      </dgm:prSet>
      <dgm:spPr/>
    </dgm:pt>
    <dgm:pt modelId="{1C94A950-70D2-446E-86CE-A78478347791}" type="pres">
      <dgm:prSet presAssocID="{4B2C315B-6D63-431B-B384-DC092770702F}" presName="txSpace" presStyleCnt="0"/>
      <dgm:spPr/>
    </dgm:pt>
    <dgm:pt modelId="{252B47E3-0AE1-42A8-904A-8CAEF3F0BA77}" type="pres">
      <dgm:prSet presAssocID="{4B2C315B-6D63-431B-B384-DC092770702F}" presName="desTx" presStyleLbl="revTx" presStyleIdx="3" presStyleCnt="16" custLinFactX="-11544" custLinFactNeighborX="-100000" custLinFactNeighborY="2041">
        <dgm:presLayoutVars/>
      </dgm:prSet>
      <dgm:spPr/>
    </dgm:pt>
    <dgm:pt modelId="{11C7B813-D3D1-4BBE-AFD8-E2B916EAB04D}" type="pres">
      <dgm:prSet presAssocID="{61B9936C-A6D5-4092-A1FD-6DAB8FA3B083}" presName="sibTrans" presStyleCnt="0"/>
      <dgm:spPr/>
    </dgm:pt>
    <dgm:pt modelId="{2A3A9F35-E174-411D-9430-54DBCB271BAE}" type="pres">
      <dgm:prSet presAssocID="{CEBEE0CE-CACD-4A98-A208-78F1F94CB732}" presName="compNode" presStyleCnt="0"/>
      <dgm:spPr/>
    </dgm:pt>
    <dgm:pt modelId="{FE139BA5-A0C6-4705-A085-75251ABF45EA}" type="pres">
      <dgm:prSet presAssocID="{CEBEE0CE-CACD-4A98-A208-78F1F94CB732}" presName="iconRect" presStyleLbl="node1" presStyleIdx="2" presStyleCnt="8" custLinFactNeighborX="64800" custLinFactNeighborY="-59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 with solid fill"/>
        </a:ext>
      </dgm:extLst>
    </dgm:pt>
    <dgm:pt modelId="{A5B1881B-F2B3-4DBA-B604-30E32C84B795}" type="pres">
      <dgm:prSet presAssocID="{CEBEE0CE-CACD-4A98-A208-78F1F94CB732}" presName="iconSpace" presStyleCnt="0"/>
      <dgm:spPr/>
    </dgm:pt>
    <dgm:pt modelId="{C2DC3A0C-B4BE-4F71-9EBB-1A3305C5D72A}" type="pres">
      <dgm:prSet presAssocID="{CEBEE0CE-CACD-4A98-A208-78F1F94CB732}" presName="parTx" presStyleLbl="revTx" presStyleIdx="4" presStyleCnt="16">
        <dgm:presLayoutVars>
          <dgm:chMax val="0"/>
          <dgm:chPref val="0"/>
        </dgm:presLayoutVars>
      </dgm:prSet>
      <dgm:spPr/>
    </dgm:pt>
    <dgm:pt modelId="{F07C8178-A337-4743-A7AF-1EFD64B17D65}" type="pres">
      <dgm:prSet presAssocID="{CEBEE0CE-CACD-4A98-A208-78F1F94CB732}" presName="txSpace" presStyleCnt="0"/>
      <dgm:spPr/>
    </dgm:pt>
    <dgm:pt modelId="{D36F2E8B-AA34-4EB5-83E1-1D8A3BFC1A95}" type="pres">
      <dgm:prSet presAssocID="{CEBEE0CE-CACD-4A98-A208-78F1F94CB732}" presName="desTx" presStyleLbl="revTx" presStyleIdx="5" presStyleCnt="16">
        <dgm:presLayoutVars/>
      </dgm:prSet>
      <dgm:spPr/>
    </dgm:pt>
    <dgm:pt modelId="{6526E9FD-1933-4949-94D9-E6306926BD78}" type="pres">
      <dgm:prSet presAssocID="{FE5E5420-9A4F-4DC7-9F1C-7F98852E8E0B}" presName="sibTrans" presStyleCnt="0"/>
      <dgm:spPr/>
    </dgm:pt>
    <dgm:pt modelId="{107FDF99-AFE7-4CF6-B4F4-6BE602995C3E}" type="pres">
      <dgm:prSet presAssocID="{436C544E-00D8-479E-BE4B-8743D7CEE0B0}" presName="compNode" presStyleCnt="0"/>
      <dgm:spPr/>
    </dgm:pt>
    <dgm:pt modelId="{0551668D-47F7-4F5D-9E84-9B9136F9E26C}" type="pres">
      <dgm:prSet presAssocID="{436C544E-00D8-479E-BE4B-8743D7CEE0B0}" presName="iconRect" presStyleLbl="node1" presStyleIdx="3" presStyleCnt="8" custLinFactNeighborX="75327" custLinFactNeighborY="-59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 with solid fill"/>
        </a:ext>
      </dgm:extLst>
    </dgm:pt>
    <dgm:pt modelId="{5BAB8107-A03F-4958-BFFA-24649C043B86}" type="pres">
      <dgm:prSet presAssocID="{436C544E-00D8-479E-BE4B-8743D7CEE0B0}" presName="iconSpace" presStyleCnt="0"/>
      <dgm:spPr/>
    </dgm:pt>
    <dgm:pt modelId="{C4E7D1D4-FAA8-4020-9182-7BE0123C11ED}" type="pres">
      <dgm:prSet presAssocID="{436C544E-00D8-479E-BE4B-8743D7CEE0B0}" presName="parTx" presStyleLbl="revTx" presStyleIdx="6" presStyleCnt="16">
        <dgm:presLayoutVars>
          <dgm:chMax val="0"/>
          <dgm:chPref val="0"/>
        </dgm:presLayoutVars>
      </dgm:prSet>
      <dgm:spPr/>
    </dgm:pt>
    <dgm:pt modelId="{4BDB5134-797A-4252-99FF-84F6EA8408FC}" type="pres">
      <dgm:prSet presAssocID="{436C544E-00D8-479E-BE4B-8743D7CEE0B0}" presName="txSpace" presStyleCnt="0"/>
      <dgm:spPr/>
    </dgm:pt>
    <dgm:pt modelId="{1B691D70-4211-4281-8EE3-5D660362FB26}" type="pres">
      <dgm:prSet presAssocID="{436C544E-00D8-479E-BE4B-8743D7CEE0B0}" presName="desTx" presStyleLbl="revTx" presStyleIdx="7" presStyleCnt="16">
        <dgm:presLayoutVars/>
      </dgm:prSet>
      <dgm:spPr/>
    </dgm:pt>
    <dgm:pt modelId="{83ACA19F-D6FD-469C-8731-71FD3B013510}" type="pres">
      <dgm:prSet presAssocID="{7D1D25D5-9CC5-4FA0-94E8-502D733A1C43}" presName="sibTrans" presStyleCnt="0"/>
      <dgm:spPr/>
    </dgm:pt>
    <dgm:pt modelId="{66D5C409-93C6-4ECD-B1FA-7610422E0822}" type="pres">
      <dgm:prSet presAssocID="{F81FA4F0-5881-4053-8E21-9315FD391821}" presName="compNode" presStyleCnt="0"/>
      <dgm:spPr/>
    </dgm:pt>
    <dgm:pt modelId="{286794CE-7FCD-4A34-9B2A-B23C265130B1}" type="pres">
      <dgm:prSet presAssocID="{F81FA4F0-5881-4053-8E21-9315FD391821}" presName="iconRect" presStyleLbl="node1" presStyleIdx="4" presStyleCnt="8" custLinFactNeighborX="52878" custLinFactNeighborY="-592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0C3F7235-BFA6-485F-9F8E-1A9EA5ED3EE7}" type="pres">
      <dgm:prSet presAssocID="{F81FA4F0-5881-4053-8E21-9315FD391821}" presName="iconSpace" presStyleCnt="0"/>
      <dgm:spPr/>
    </dgm:pt>
    <dgm:pt modelId="{477561C5-2F51-447A-BCE2-83CBCB0BDE3F}" type="pres">
      <dgm:prSet presAssocID="{F81FA4F0-5881-4053-8E21-9315FD391821}" presName="parTx" presStyleLbl="revTx" presStyleIdx="8" presStyleCnt="16">
        <dgm:presLayoutVars>
          <dgm:chMax val="0"/>
          <dgm:chPref val="0"/>
        </dgm:presLayoutVars>
      </dgm:prSet>
      <dgm:spPr/>
    </dgm:pt>
    <dgm:pt modelId="{5297A92B-412C-4C5B-BB25-24E7916FB355}" type="pres">
      <dgm:prSet presAssocID="{F81FA4F0-5881-4053-8E21-9315FD391821}" presName="txSpace" presStyleCnt="0"/>
      <dgm:spPr/>
    </dgm:pt>
    <dgm:pt modelId="{A7C30926-81FF-432E-BC02-5B9F7BA12AAB}" type="pres">
      <dgm:prSet presAssocID="{F81FA4F0-5881-4053-8E21-9315FD391821}" presName="desTx" presStyleLbl="revTx" presStyleIdx="9" presStyleCnt="16">
        <dgm:presLayoutVars/>
      </dgm:prSet>
      <dgm:spPr/>
    </dgm:pt>
    <dgm:pt modelId="{E30819F5-8F29-48B5-8F49-6123CA01580A}" type="pres">
      <dgm:prSet presAssocID="{62EB5E5C-EA7F-438D-99A3-72CD21ED9B15}" presName="sibTrans" presStyleCnt="0"/>
      <dgm:spPr/>
    </dgm:pt>
    <dgm:pt modelId="{3CFA012F-B7B8-49F0-9BE2-133AA0A6BC6A}" type="pres">
      <dgm:prSet presAssocID="{5D8E8420-60F7-4A99-99D5-B99293A7F5DB}" presName="compNode" presStyleCnt="0"/>
      <dgm:spPr/>
    </dgm:pt>
    <dgm:pt modelId="{52DBE22C-71B8-439F-81E6-299A9CC9D9F2}" type="pres">
      <dgm:prSet presAssocID="{5D8E8420-60F7-4A99-99D5-B99293A7F5DB}" presName="iconRect" presStyleLbl="node1" presStyleIdx="5" presStyleCnt="8" custLinFactNeighborX="46917" custLinFactNeighborY="-59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s On with solid fill"/>
        </a:ext>
      </dgm:extLst>
    </dgm:pt>
    <dgm:pt modelId="{75947FDE-7833-4068-AFCD-489332C6D7EE}" type="pres">
      <dgm:prSet presAssocID="{5D8E8420-60F7-4A99-99D5-B99293A7F5DB}" presName="iconSpace" presStyleCnt="0"/>
      <dgm:spPr/>
    </dgm:pt>
    <dgm:pt modelId="{AB258444-DAF3-449C-8B8A-C3C02DBE0BA2}" type="pres">
      <dgm:prSet presAssocID="{5D8E8420-60F7-4A99-99D5-B99293A7F5DB}" presName="parTx" presStyleLbl="revTx" presStyleIdx="10" presStyleCnt="16">
        <dgm:presLayoutVars>
          <dgm:chMax val="0"/>
          <dgm:chPref val="0"/>
        </dgm:presLayoutVars>
      </dgm:prSet>
      <dgm:spPr/>
    </dgm:pt>
    <dgm:pt modelId="{7C59D6FD-6A3B-4F77-88B7-B493A826C698}" type="pres">
      <dgm:prSet presAssocID="{5D8E8420-60F7-4A99-99D5-B99293A7F5DB}" presName="txSpace" presStyleCnt="0"/>
      <dgm:spPr/>
    </dgm:pt>
    <dgm:pt modelId="{397A422C-B557-4B39-BCC9-F5DBA2D57BAC}" type="pres">
      <dgm:prSet presAssocID="{5D8E8420-60F7-4A99-99D5-B99293A7F5DB}" presName="desTx" presStyleLbl="revTx" presStyleIdx="11" presStyleCnt="16">
        <dgm:presLayoutVars/>
      </dgm:prSet>
      <dgm:spPr/>
    </dgm:pt>
    <dgm:pt modelId="{9A8D68D4-723E-413C-9488-879FBF747E0A}" type="pres">
      <dgm:prSet presAssocID="{F225A748-9C25-45C8-8E1A-47661AED21B7}" presName="sibTrans" presStyleCnt="0"/>
      <dgm:spPr/>
    </dgm:pt>
    <dgm:pt modelId="{7A9536EC-A7A6-42D0-A606-FC55AD955595}" type="pres">
      <dgm:prSet presAssocID="{D3E05A12-3A67-467E-8F4E-1E3AA360AB88}" presName="compNode" presStyleCnt="0"/>
      <dgm:spPr/>
    </dgm:pt>
    <dgm:pt modelId="{7F6408CF-27E6-4222-99CD-6D2530B0B15D}" type="pres">
      <dgm:prSet presAssocID="{D3E05A12-3A67-467E-8F4E-1E3AA360AB88}" presName="iconRect" presStyleLbl="node1" presStyleIdx="6" presStyleCnt="8" custLinFactNeighborX="24468" custLinFactNeighborY="-592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8CC0FDBC-09F3-4FEA-AC4B-0FA720E8854C}" type="pres">
      <dgm:prSet presAssocID="{D3E05A12-3A67-467E-8F4E-1E3AA360AB88}" presName="iconSpace" presStyleCnt="0"/>
      <dgm:spPr/>
    </dgm:pt>
    <dgm:pt modelId="{0C8B0628-B0F4-431E-B136-37A9756C53A0}" type="pres">
      <dgm:prSet presAssocID="{D3E05A12-3A67-467E-8F4E-1E3AA360AB88}" presName="parTx" presStyleLbl="revTx" presStyleIdx="12" presStyleCnt="16">
        <dgm:presLayoutVars>
          <dgm:chMax val="0"/>
          <dgm:chPref val="0"/>
        </dgm:presLayoutVars>
      </dgm:prSet>
      <dgm:spPr/>
    </dgm:pt>
    <dgm:pt modelId="{9A036C0F-8FE9-4508-828C-EAF9AC2464C7}" type="pres">
      <dgm:prSet presAssocID="{D3E05A12-3A67-467E-8F4E-1E3AA360AB88}" presName="txSpace" presStyleCnt="0"/>
      <dgm:spPr/>
    </dgm:pt>
    <dgm:pt modelId="{291BE265-F6C3-4330-859D-2DE170976D74}" type="pres">
      <dgm:prSet presAssocID="{D3E05A12-3A67-467E-8F4E-1E3AA360AB88}" presName="desTx" presStyleLbl="revTx" presStyleIdx="13" presStyleCnt="16">
        <dgm:presLayoutVars/>
      </dgm:prSet>
      <dgm:spPr/>
    </dgm:pt>
    <dgm:pt modelId="{466CACB4-D716-4EC6-BE30-EC1DDE561E52}" type="pres">
      <dgm:prSet presAssocID="{4D203CA8-AA50-4E3B-88AD-9090CF1244E2}" presName="sibTrans" presStyleCnt="0"/>
      <dgm:spPr/>
    </dgm:pt>
    <dgm:pt modelId="{534121AC-5808-4CA9-8038-549B8200DBAA}" type="pres">
      <dgm:prSet presAssocID="{39AE09D6-EF15-4A9A-9CEE-FCBDAA72AF32}" presName="compNode" presStyleCnt="0"/>
      <dgm:spPr/>
    </dgm:pt>
    <dgm:pt modelId="{6E4D3148-7D85-4277-9506-60863F3E449A}" type="pres">
      <dgm:prSet presAssocID="{39AE09D6-EF15-4A9A-9CEE-FCBDAA72AF32}" presName="iconRect" presStyleLbl="node1" presStyleIdx="7" presStyleCnt="8" custLinFactNeighborX="50408" custLinFactNeighborY="-592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D4A78347-DE33-41AD-9588-1979CD122B98}" type="pres">
      <dgm:prSet presAssocID="{39AE09D6-EF15-4A9A-9CEE-FCBDAA72AF32}" presName="iconSpace" presStyleCnt="0"/>
      <dgm:spPr/>
    </dgm:pt>
    <dgm:pt modelId="{45C9FCF1-EF62-408D-9B4D-63A0E5448D22}" type="pres">
      <dgm:prSet presAssocID="{39AE09D6-EF15-4A9A-9CEE-FCBDAA72AF32}" presName="parTx" presStyleLbl="revTx" presStyleIdx="14" presStyleCnt="16">
        <dgm:presLayoutVars>
          <dgm:chMax val="0"/>
          <dgm:chPref val="0"/>
        </dgm:presLayoutVars>
      </dgm:prSet>
      <dgm:spPr/>
    </dgm:pt>
    <dgm:pt modelId="{19B57B15-2219-471E-9183-6D955183DB99}" type="pres">
      <dgm:prSet presAssocID="{39AE09D6-EF15-4A9A-9CEE-FCBDAA72AF32}" presName="txSpace" presStyleCnt="0"/>
      <dgm:spPr/>
    </dgm:pt>
    <dgm:pt modelId="{AF1C6BA5-F3B6-46C1-9E87-E7FC346C957C}" type="pres">
      <dgm:prSet presAssocID="{39AE09D6-EF15-4A9A-9CEE-FCBDAA72AF32}" presName="desTx" presStyleLbl="revTx" presStyleIdx="15" presStyleCnt="16">
        <dgm:presLayoutVars/>
      </dgm:prSet>
      <dgm:spPr/>
    </dgm:pt>
  </dgm:ptLst>
  <dgm:cxnLst>
    <dgm:cxn modelId="{7A0E3303-5C30-43FE-8109-395BA9BE5DA4}" type="presOf" srcId="{CEBEE0CE-CACD-4A98-A208-78F1F94CB732}" destId="{C2DC3A0C-B4BE-4F71-9EBB-1A3305C5D72A}" srcOrd="0" destOrd="0" presId="urn:microsoft.com/office/officeart/2018/2/layout/IconLabelDescriptionList"/>
    <dgm:cxn modelId="{CFD64703-6A8F-491E-8821-8923943E6754}" type="presOf" srcId="{39AE09D6-EF15-4A9A-9CEE-FCBDAA72AF32}" destId="{45C9FCF1-EF62-408D-9B4D-63A0E5448D22}" srcOrd="0" destOrd="0" presId="urn:microsoft.com/office/officeart/2018/2/layout/IconLabelDescriptionList"/>
    <dgm:cxn modelId="{5FF3EE2A-37C0-4973-AF4B-88FDF6C4EFCE}" type="presOf" srcId="{4CCD2769-0AA5-40D8-9CD8-5A87DA7A08FE}" destId="{C89B112A-BCF1-41BD-BB3E-C7A1054CB455}" srcOrd="0" destOrd="0" presId="urn:microsoft.com/office/officeart/2018/2/layout/IconLabelDescriptionList"/>
    <dgm:cxn modelId="{120B5630-7D6B-4B33-8A96-A0DBDADBC646}" type="presOf" srcId="{5D8E8420-60F7-4A99-99D5-B99293A7F5DB}" destId="{AB258444-DAF3-449C-8B8A-C3C02DBE0BA2}" srcOrd="0" destOrd="0" presId="urn:microsoft.com/office/officeart/2018/2/layout/IconLabelDescriptionList"/>
    <dgm:cxn modelId="{902FED37-DEE7-4B38-93E6-AEEB7C550A1C}" srcId="{F81FA4F0-5881-4053-8E21-9315FD391821}" destId="{4BA747BD-1C1C-472E-8517-3FE813B7128F}" srcOrd="1" destOrd="0" parTransId="{42D16E42-8F11-4C46-B28D-FFAE5FC4705A}" sibTransId="{6AFDACB0-CC26-4B56-A509-03A0555BD1AB}"/>
    <dgm:cxn modelId="{7D8C003D-5A93-4F13-9F81-DABC86520AB1}" srcId="{E74A0115-0FAA-466D-BD2A-3F05BA4DEB2A}" destId="{4CCD2769-0AA5-40D8-9CD8-5A87DA7A08FE}" srcOrd="0" destOrd="0" parTransId="{C303C495-F170-413A-9AAB-1812969537A7}" sibTransId="{C01A24FB-006D-47C3-ACD6-291B8CB752BF}"/>
    <dgm:cxn modelId="{D7020241-40AF-4CE8-B8AA-10EC2A1E6740}" srcId="{CEBEE0CE-CACD-4A98-A208-78F1F94CB732}" destId="{5B4F0E77-EEFF-483A-A605-C5104C873A4F}" srcOrd="0" destOrd="0" parTransId="{52E126D2-4354-4341-BF04-30FC3F0EB76F}" sibTransId="{6B082E7C-5C9F-43E5-8DAA-C9998457D489}"/>
    <dgm:cxn modelId="{D876E047-72EC-4039-80FB-7D6CF89ED6CE}" srcId="{E74A0115-0FAA-466D-BD2A-3F05BA4DEB2A}" destId="{5D8E8420-60F7-4A99-99D5-B99293A7F5DB}" srcOrd="5" destOrd="0" parTransId="{E8CDD940-C351-4AE4-B78C-2F71DE36DBCB}" sibTransId="{F225A748-9C25-45C8-8E1A-47661AED21B7}"/>
    <dgm:cxn modelId="{ACF6ED47-AA48-49EC-9036-665C703DA2E4}" type="presOf" srcId="{E1B63052-C0DF-4FD9-9C3B-49E44CF49AA3}" destId="{1B691D70-4211-4281-8EE3-5D660362FB26}" srcOrd="0" destOrd="0" presId="urn:microsoft.com/office/officeart/2018/2/layout/IconLabelDescriptionList"/>
    <dgm:cxn modelId="{7238C54A-4CFD-4ED9-B9CB-8F7C69D3E93C}" type="presOf" srcId="{5B4F0E77-EEFF-483A-A605-C5104C873A4F}" destId="{D36F2E8B-AA34-4EB5-83E1-1D8A3BFC1A95}" srcOrd="0" destOrd="0" presId="urn:microsoft.com/office/officeart/2018/2/layout/IconLabelDescriptionList"/>
    <dgm:cxn modelId="{3C8B344C-9E20-4360-AD6A-1980843F1A23}" type="presOf" srcId="{F81FA4F0-5881-4053-8E21-9315FD391821}" destId="{477561C5-2F51-447A-BCE2-83CBCB0BDE3F}" srcOrd="0" destOrd="0" presId="urn:microsoft.com/office/officeart/2018/2/layout/IconLabelDescriptionList"/>
    <dgm:cxn modelId="{D34BA64E-6FA3-4F4F-8616-67DA2D8DC434}" srcId="{E74A0115-0FAA-466D-BD2A-3F05BA4DEB2A}" destId="{436C544E-00D8-479E-BE4B-8743D7CEE0B0}" srcOrd="3" destOrd="0" parTransId="{13FEBC4D-F18D-4D3D-A9A7-28503EE2C6B3}" sibTransId="{7D1D25D5-9CC5-4FA0-94E8-502D733A1C43}"/>
    <dgm:cxn modelId="{2FE11C71-116C-4965-A6E3-D5E639A6E841}" srcId="{E74A0115-0FAA-466D-BD2A-3F05BA4DEB2A}" destId="{CEBEE0CE-CACD-4A98-A208-78F1F94CB732}" srcOrd="2" destOrd="0" parTransId="{94BA459C-786C-4471-8EF3-D39C1288A3F1}" sibTransId="{FE5E5420-9A4F-4DC7-9F1C-7F98852E8E0B}"/>
    <dgm:cxn modelId="{CAFC537E-A7DF-4B1F-A729-0DAD0483135A}" type="presOf" srcId="{4B2C315B-6D63-431B-B384-DC092770702F}" destId="{4AFECC83-B574-41AE-B494-1D24C3AA19E9}" srcOrd="0" destOrd="0" presId="urn:microsoft.com/office/officeart/2018/2/layout/IconLabelDescriptionList"/>
    <dgm:cxn modelId="{FE36208D-36E4-4D06-98C6-DE819A10D2AD}" type="presOf" srcId="{214886AA-0C0A-4E38-99C6-683EEC022D36}" destId="{252B47E3-0AE1-42A8-904A-8CAEF3F0BA77}" srcOrd="0" destOrd="0" presId="urn:microsoft.com/office/officeart/2018/2/layout/IconLabelDescriptionList"/>
    <dgm:cxn modelId="{88E55C90-8FA7-4666-9AA8-18D49E905EE9}" srcId="{E74A0115-0FAA-466D-BD2A-3F05BA4DEB2A}" destId="{F81FA4F0-5881-4053-8E21-9315FD391821}" srcOrd="4" destOrd="0" parTransId="{CD3D510D-F053-44A2-BD79-E865C26AE0B4}" sibTransId="{62EB5E5C-EA7F-438D-99A3-72CD21ED9B15}"/>
    <dgm:cxn modelId="{9D8DBC95-20E0-4444-BA5A-7B987DFE6FD5}" srcId="{E74A0115-0FAA-466D-BD2A-3F05BA4DEB2A}" destId="{D3E05A12-3A67-467E-8F4E-1E3AA360AB88}" srcOrd="6" destOrd="0" parTransId="{AAD3E263-ECCD-4C3A-81E0-E5E70DC40E05}" sibTransId="{4D203CA8-AA50-4E3B-88AD-9090CF1244E2}"/>
    <dgm:cxn modelId="{D2AA3CA0-DC82-4BAE-A006-A532ABCBBCF1}" type="presOf" srcId="{4BA747BD-1C1C-472E-8517-3FE813B7128F}" destId="{A7C30926-81FF-432E-BC02-5B9F7BA12AAB}" srcOrd="0" destOrd="1" presId="urn:microsoft.com/office/officeart/2018/2/layout/IconLabelDescriptionList"/>
    <dgm:cxn modelId="{B79533A1-CD8A-4CE5-9B8F-4D616FB48497}" srcId="{E74A0115-0FAA-466D-BD2A-3F05BA4DEB2A}" destId="{39AE09D6-EF15-4A9A-9CEE-FCBDAA72AF32}" srcOrd="7" destOrd="0" parTransId="{EE5A4A39-0216-4FFA-9869-A01AFD1CD445}" sibTransId="{4C7B3C7C-1D33-4AF5-B27F-6A717AF47437}"/>
    <dgm:cxn modelId="{1916F6C9-8380-4297-8612-DB46F5753245}" srcId="{4B2C315B-6D63-431B-B384-DC092770702F}" destId="{214886AA-0C0A-4E38-99C6-683EEC022D36}" srcOrd="0" destOrd="0" parTransId="{438F0ED8-9909-46A5-92C4-37BD4A4052C7}" sibTransId="{1403FC79-CCAF-4F0B-B30B-D026F8E112FD}"/>
    <dgm:cxn modelId="{BCB3EFD4-F026-49C0-8E6D-73A71A942026}" type="presOf" srcId="{436C544E-00D8-479E-BE4B-8743D7CEE0B0}" destId="{C4E7D1D4-FAA8-4020-9182-7BE0123C11ED}" srcOrd="0" destOrd="0" presId="urn:microsoft.com/office/officeart/2018/2/layout/IconLabelDescriptionList"/>
    <dgm:cxn modelId="{776DB0D6-C79E-4478-BE3B-856D9E6790A4}" srcId="{436C544E-00D8-479E-BE4B-8743D7CEE0B0}" destId="{E1B63052-C0DF-4FD9-9C3B-49E44CF49AA3}" srcOrd="0" destOrd="0" parTransId="{19A48940-FCA4-4ACE-B29B-561D43537E68}" sibTransId="{752B894C-14E0-449D-B09C-7CD6FCCB7F6F}"/>
    <dgm:cxn modelId="{B07B15DC-460C-44F7-B26A-39E84F2F4F23}" srcId="{E74A0115-0FAA-466D-BD2A-3F05BA4DEB2A}" destId="{4B2C315B-6D63-431B-B384-DC092770702F}" srcOrd="1" destOrd="0" parTransId="{27CD79EE-2C20-433B-8BE6-54D1E7CAE0B8}" sibTransId="{61B9936C-A6D5-4092-A1FD-6DAB8FA3B083}"/>
    <dgm:cxn modelId="{5E995EDC-C23B-447A-889D-F12D8DABE357}" type="presOf" srcId="{D3E05A12-3A67-467E-8F4E-1E3AA360AB88}" destId="{0C8B0628-B0F4-431E-B136-37A9756C53A0}" srcOrd="0" destOrd="0" presId="urn:microsoft.com/office/officeart/2018/2/layout/IconLabelDescriptionList"/>
    <dgm:cxn modelId="{C35122E4-DD97-4731-9751-16EC9C9D3BF4}" type="presOf" srcId="{49226843-4A6E-402A-A3BC-FAD33113A9F3}" destId="{A7C30926-81FF-432E-BC02-5B9F7BA12AAB}" srcOrd="0" destOrd="0" presId="urn:microsoft.com/office/officeart/2018/2/layout/IconLabelDescriptionList"/>
    <dgm:cxn modelId="{08C1CAE8-CFBF-4D41-B407-1C1AE0ED2D6D}" srcId="{F81FA4F0-5881-4053-8E21-9315FD391821}" destId="{49226843-4A6E-402A-A3BC-FAD33113A9F3}" srcOrd="0" destOrd="0" parTransId="{A037CF58-A9A8-4B4D-B8DB-43ABBEA061FF}" sibTransId="{F681546A-A559-4779-8B3C-3A028A667A37}"/>
    <dgm:cxn modelId="{11E150F6-5A25-42FF-A8CC-D1BCE834C93F}" type="presOf" srcId="{E74A0115-0FAA-466D-BD2A-3F05BA4DEB2A}" destId="{A3B121BE-D4DF-4621-A76D-ABB3B7396E94}" srcOrd="0" destOrd="0" presId="urn:microsoft.com/office/officeart/2018/2/layout/IconLabelDescriptionList"/>
    <dgm:cxn modelId="{CE95B75F-0CA0-4493-B797-C4550FBE90FF}" type="presParOf" srcId="{A3B121BE-D4DF-4621-A76D-ABB3B7396E94}" destId="{4D17F38D-F67F-41EA-822A-9B2FF585F520}" srcOrd="0" destOrd="0" presId="urn:microsoft.com/office/officeart/2018/2/layout/IconLabelDescriptionList"/>
    <dgm:cxn modelId="{9EBD67C7-E69A-4B16-8E98-6F342C38C00F}" type="presParOf" srcId="{4D17F38D-F67F-41EA-822A-9B2FF585F520}" destId="{14A9C4D5-3FE3-4A80-B240-8254E18F90CD}" srcOrd="0" destOrd="0" presId="urn:microsoft.com/office/officeart/2018/2/layout/IconLabelDescriptionList"/>
    <dgm:cxn modelId="{FE02F028-52C5-4716-8F2D-124122F98E94}" type="presParOf" srcId="{4D17F38D-F67F-41EA-822A-9B2FF585F520}" destId="{DBA62C69-AA43-40A8-9165-906813FDB520}" srcOrd="1" destOrd="0" presId="urn:microsoft.com/office/officeart/2018/2/layout/IconLabelDescriptionList"/>
    <dgm:cxn modelId="{3553D07F-56DA-4512-80F7-DC1769BB2655}" type="presParOf" srcId="{4D17F38D-F67F-41EA-822A-9B2FF585F520}" destId="{C89B112A-BCF1-41BD-BB3E-C7A1054CB455}" srcOrd="2" destOrd="0" presId="urn:microsoft.com/office/officeart/2018/2/layout/IconLabelDescriptionList"/>
    <dgm:cxn modelId="{C92F964F-34AD-4232-AC15-0A191E2DB40B}" type="presParOf" srcId="{4D17F38D-F67F-41EA-822A-9B2FF585F520}" destId="{6DB232A4-0491-4C18-8336-F25B6BBDD45E}" srcOrd="3" destOrd="0" presId="urn:microsoft.com/office/officeart/2018/2/layout/IconLabelDescriptionList"/>
    <dgm:cxn modelId="{DF349AE1-F806-46E1-A7B2-3E06B6BED385}" type="presParOf" srcId="{4D17F38D-F67F-41EA-822A-9B2FF585F520}" destId="{1935C14A-4CB3-4CE7-B1CA-2D3DEC3D7646}" srcOrd="4" destOrd="0" presId="urn:microsoft.com/office/officeart/2018/2/layout/IconLabelDescriptionList"/>
    <dgm:cxn modelId="{7D049DC7-A8C3-4952-B363-376ABA474937}" type="presParOf" srcId="{A3B121BE-D4DF-4621-A76D-ABB3B7396E94}" destId="{27B16185-14A8-4C48-9DB6-1F7FBC7F2F60}" srcOrd="1" destOrd="0" presId="urn:microsoft.com/office/officeart/2018/2/layout/IconLabelDescriptionList"/>
    <dgm:cxn modelId="{4B5EDF38-B045-49F5-AFB2-3C67ABDE4175}" type="presParOf" srcId="{A3B121BE-D4DF-4621-A76D-ABB3B7396E94}" destId="{F5292080-D4C8-4DCF-AD7F-BC72A3F74F22}" srcOrd="2" destOrd="0" presId="urn:microsoft.com/office/officeart/2018/2/layout/IconLabelDescriptionList"/>
    <dgm:cxn modelId="{52F25E85-53A3-4B6A-A86C-22EFEB9361E6}" type="presParOf" srcId="{F5292080-D4C8-4DCF-AD7F-BC72A3F74F22}" destId="{805E19CC-78ED-469E-AE15-611476CE0D2C}" srcOrd="0" destOrd="0" presId="urn:microsoft.com/office/officeart/2018/2/layout/IconLabelDescriptionList"/>
    <dgm:cxn modelId="{A2235828-3339-4042-972D-8E71A615BB17}" type="presParOf" srcId="{F5292080-D4C8-4DCF-AD7F-BC72A3F74F22}" destId="{2C703662-D9EB-4EA0-BFF8-9C8295BA6AC9}" srcOrd="1" destOrd="0" presId="urn:microsoft.com/office/officeart/2018/2/layout/IconLabelDescriptionList"/>
    <dgm:cxn modelId="{03412D6F-45BF-4081-9158-40F91F423FEF}" type="presParOf" srcId="{F5292080-D4C8-4DCF-AD7F-BC72A3F74F22}" destId="{4AFECC83-B574-41AE-B494-1D24C3AA19E9}" srcOrd="2" destOrd="0" presId="urn:microsoft.com/office/officeart/2018/2/layout/IconLabelDescriptionList"/>
    <dgm:cxn modelId="{0B3785FB-BC7B-4BCD-AB0D-BB6CD991D236}" type="presParOf" srcId="{F5292080-D4C8-4DCF-AD7F-BC72A3F74F22}" destId="{1C94A950-70D2-446E-86CE-A78478347791}" srcOrd="3" destOrd="0" presId="urn:microsoft.com/office/officeart/2018/2/layout/IconLabelDescriptionList"/>
    <dgm:cxn modelId="{0436275C-3749-47D4-BF9E-3C2D0A0D0A15}" type="presParOf" srcId="{F5292080-D4C8-4DCF-AD7F-BC72A3F74F22}" destId="{252B47E3-0AE1-42A8-904A-8CAEF3F0BA77}" srcOrd="4" destOrd="0" presId="urn:microsoft.com/office/officeart/2018/2/layout/IconLabelDescriptionList"/>
    <dgm:cxn modelId="{E3640171-80C9-400D-8B66-B145EFE0C99E}" type="presParOf" srcId="{A3B121BE-D4DF-4621-A76D-ABB3B7396E94}" destId="{11C7B813-D3D1-4BBE-AFD8-E2B916EAB04D}" srcOrd="3" destOrd="0" presId="urn:microsoft.com/office/officeart/2018/2/layout/IconLabelDescriptionList"/>
    <dgm:cxn modelId="{1BE74014-6D2E-4699-891C-AA04273D69A2}" type="presParOf" srcId="{A3B121BE-D4DF-4621-A76D-ABB3B7396E94}" destId="{2A3A9F35-E174-411D-9430-54DBCB271BAE}" srcOrd="4" destOrd="0" presId="urn:microsoft.com/office/officeart/2018/2/layout/IconLabelDescriptionList"/>
    <dgm:cxn modelId="{09E8D944-55AA-41B3-8481-3325CD48C044}" type="presParOf" srcId="{2A3A9F35-E174-411D-9430-54DBCB271BAE}" destId="{FE139BA5-A0C6-4705-A085-75251ABF45EA}" srcOrd="0" destOrd="0" presId="urn:microsoft.com/office/officeart/2018/2/layout/IconLabelDescriptionList"/>
    <dgm:cxn modelId="{373BBB2E-5E8D-4509-885E-83E329580CD3}" type="presParOf" srcId="{2A3A9F35-E174-411D-9430-54DBCB271BAE}" destId="{A5B1881B-F2B3-4DBA-B604-30E32C84B795}" srcOrd="1" destOrd="0" presId="urn:microsoft.com/office/officeart/2018/2/layout/IconLabelDescriptionList"/>
    <dgm:cxn modelId="{BE47D3A6-CA82-4F4D-8294-F9501663A5EA}" type="presParOf" srcId="{2A3A9F35-E174-411D-9430-54DBCB271BAE}" destId="{C2DC3A0C-B4BE-4F71-9EBB-1A3305C5D72A}" srcOrd="2" destOrd="0" presId="urn:microsoft.com/office/officeart/2018/2/layout/IconLabelDescriptionList"/>
    <dgm:cxn modelId="{EE489035-DF00-4E8F-ACEB-920D04E65ECB}" type="presParOf" srcId="{2A3A9F35-E174-411D-9430-54DBCB271BAE}" destId="{F07C8178-A337-4743-A7AF-1EFD64B17D65}" srcOrd="3" destOrd="0" presId="urn:microsoft.com/office/officeart/2018/2/layout/IconLabelDescriptionList"/>
    <dgm:cxn modelId="{436F0200-D8C5-4925-B441-5B20FD7DAFAC}" type="presParOf" srcId="{2A3A9F35-E174-411D-9430-54DBCB271BAE}" destId="{D36F2E8B-AA34-4EB5-83E1-1D8A3BFC1A95}" srcOrd="4" destOrd="0" presId="urn:microsoft.com/office/officeart/2018/2/layout/IconLabelDescriptionList"/>
    <dgm:cxn modelId="{26A3F5D9-3498-4A08-9B0B-3E21177E97B0}" type="presParOf" srcId="{A3B121BE-D4DF-4621-A76D-ABB3B7396E94}" destId="{6526E9FD-1933-4949-94D9-E6306926BD78}" srcOrd="5" destOrd="0" presId="urn:microsoft.com/office/officeart/2018/2/layout/IconLabelDescriptionList"/>
    <dgm:cxn modelId="{3EBBC008-B308-446B-AF2C-2AF185CB35BB}" type="presParOf" srcId="{A3B121BE-D4DF-4621-A76D-ABB3B7396E94}" destId="{107FDF99-AFE7-4CF6-B4F4-6BE602995C3E}" srcOrd="6" destOrd="0" presId="urn:microsoft.com/office/officeart/2018/2/layout/IconLabelDescriptionList"/>
    <dgm:cxn modelId="{CBB9B252-ECB2-4AC7-98A8-4115DDAA524A}" type="presParOf" srcId="{107FDF99-AFE7-4CF6-B4F4-6BE602995C3E}" destId="{0551668D-47F7-4F5D-9E84-9B9136F9E26C}" srcOrd="0" destOrd="0" presId="urn:microsoft.com/office/officeart/2018/2/layout/IconLabelDescriptionList"/>
    <dgm:cxn modelId="{41B1ACF2-55C9-43E5-A5AE-09E20E86F6F7}" type="presParOf" srcId="{107FDF99-AFE7-4CF6-B4F4-6BE602995C3E}" destId="{5BAB8107-A03F-4958-BFFA-24649C043B86}" srcOrd="1" destOrd="0" presId="urn:microsoft.com/office/officeart/2018/2/layout/IconLabelDescriptionList"/>
    <dgm:cxn modelId="{10BBBB93-59C2-4043-8CEE-93045659A4AD}" type="presParOf" srcId="{107FDF99-AFE7-4CF6-B4F4-6BE602995C3E}" destId="{C4E7D1D4-FAA8-4020-9182-7BE0123C11ED}" srcOrd="2" destOrd="0" presId="urn:microsoft.com/office/officeart/2018/2/layout/IconLabelDescriptionList"/>
    <dgm:cxn modelId="{A812642C-3417-4C02-ABF3-37C4A8B10851}" type="presParOf" srcId="{107FDF99-AFE7-4CF6-B4F4-6BE602995C3E}" destId="{4BDB5134-797A-4252-99FF-84F6EA8408FC}" srcOrd="3" destOrd="0" presId="urn:microsoft.com/office/officeart/2018/2/layout/IconLabelDescriptionList"/>
    <dgm:cxn modelId="{36789E6B-923E-4AFC-B7C1-776A04D830D4}" type="presParOf" srcId="{107FDF99-AFE7-4CF6-B4F4-6BE602995C3E}" destId="{1B691D70-4211-4281-8EE3-5D660362FB26}" srcOrd="4" destOrd="0" presId="urn:microsoft.com/office/officeart/2018/2/layout/IconLabelDescriptionList"/>
    <dgm:cxn modelId="{DFF16D10-D9D5-40EE-B2B1-79269852FB30}" type="presParOf" srcId="{A3B121BE-D4DF-4621-A76D-ABB3B7396E94}" destId="{83ACA19F-D6FD-469C-8731-71FD3B013510}" srcOrd="7" destOrd="0" presId="urn:microsoft.com/office/officeart/2018/2/layout/IconLabelDescriptionList"/>
    <dgm:cxn modelId="{CA6EDB20-6BA3-456B-8FE2-537C62856B47}" type="presParOf" srcId="{A3B121BE-D4DF-4621-A76D-ABB3B7396E94}" destId="{66D5C409-93C6-4ECD-B1FA-7610422E0822}" srcOrd="8" destOrd="0" presId="urn:microsoft.com/office/officeart/2018/2/layout/IconLabelDescriptionList"/>
    <dgm:cxn modelId="{40AE3984-C155-465D-A9CD-3BB9A97445C4}" type="presParOf" srcId="{66D5C409-93C6-4ECD-B1FA-7610422E0822}" destId="{286794CE-7FCD-4A34-9B2A-B23C265130B1}" srcOrd="0" destOrd="0" presId="urn:microsoft.com/office/officeart/2018/2/layout/IconLabelDescriptionList"/>
    <dgm:cxn modelId="{C563A5BE-062B-4951-AE59-21DE5ABDE386}" type="presParOf" srcId="{66D5C409-93C6-4ECD-B1FA-7610422E0822}" destId="{0C3F7235-BFA6-485F-9F8E-1A9EA5ED3EE7}" srcOrd="1" destOrd="0" presId="urn:microsoft.com/office/officeart/2018/2/layout/IconLabelDescriptionList"/>
    <dgm:cxn modelId="{A47DF9B1-675B-4CA4-B3CC-8308CDD33D4A}" type="presParOf" srcId="{66D5C409-93C6-4ECD-B1FA-7610422E0822}" destId="{477561C5-2F51-447A-BCE2-83CBCB0BDE3F}" srcOrd="2" destOrd="0" presId="urn:microsoft.com/office/officeart/2018/2/layout/IconLabelDescriptionList"/>
    <dgm:cxn modelId="{2444649C-39D4-406C-8A34-389D9DC10E06}" type="presParOf" srcId="{66D5C409-93C6-4ECD-B1FA-7610422E0822}" destId="{5297A92B-412C-4C5B-BB25-24E7916FB355}" srcOrd="3" destOrd="0" presId="urn:microsoft.com/office/officeart/2018/2/layout/IconLabelDescriptionList"/>
    <dgm:cxn modelId="{6A1AC45B-C95E-425B-9338-6BAC94AC1739}" type="presParOf" srcId="{66D5C409-93C6-4ECD-B1FA-7610422E0822}" destId="{A7C30926-81FF-432E-BC02-5B9F7BA12AAB}" srcOrd="4" destOrd="0" presId="urn:microsoft.com/office/officeart/2018/2/layout/IconLabelDescriptionList"/>
    <dgm:cxn modelId="{B226267E-3DAE-433E-8B7C-20B610A21A19}" type="presParOf" srcId="{A3B121BE-D4DF-4621-A76D-ABB3B7396E94}" destId="{E30819F5-8F29-48B5-8F49-6123CA01580A}" srcOrd="9" destOrd="0" presId="urn:microsoft.com/office/officeart/2018/2/layout/IconLabelDescriptionList"/>
    <dgm:cxn modelId="{79AA73A1-D43E-45A1-B265-CDF632567D03}" type="presParOf" srcId="{A3B121BE-D4DF-4621-A76D-ABB3B7396E94}" destId="{3CFA012F-B7B8-49F0-9BE2-133AA0A6BC6A}" srcOrd="10" destOrd="0" presId="urn:microsoft.com/office/officeart/2018/2/layout/IconLabelDescriptionList"/>
    <dgm:cxn modelId="{AE005AB7-483D-4CEA-A6D7-C828F8C64216}" type="presParOf" srcId="{3CFA012F-B7B8-49F0-9BE2-133AA0A6BC6A}" destId="{52DBE22C-71B8-439F-81E6-299A9CC9D9F2}" srcOrd="0" destOrd="0" presId="urn:microsoft.com/office/officeart/2018/2/layout/IconLabelDescriptionList"/>
    <dgm:cxn modelId="{F13BE4C9-EE2B-4A0F-B8B0-EE26F5B65248}" type="presParOf" srcId="{3CFA012F-B7B8-49F0-9BE2-133AA0A6BC6A}" destId="{75947FDE-7833-4068-AFCD-489332C6D7EE}" srcOrd="1" destOrd="0" presId="urn:microsoft.com/office/officeart/2018/2/layout/IconLabelDescriptionList"/>
    <dgm:cxn modelId="{97F7D41B-98C0-4BC3-ABF3-C17E5CF1C894}" type="presParOf" srcId="{3CFA012F-B7B8-49F0-9BE2-133AA0A6BC6A}" destId="{AB258444-DAF3-449C-8B8A-C3C02DBE0BA2}" srcOrd="2" destOrd="0" presId="urn:microsoft.com/office/officeart/2018/2/layout/IconLabelDescriptionList"/>
    <dgm:cxn modelId="{1067D360-7851-42BF-9C7A-513162D1AB90}" type="presParOf" srcId="{3CFA012F-B7B8-49F0-9BE2-133AA0A6BC6A}" destId="{7C59D6FD-6A3B-4F77-88B7-B493A826C698}" srcOrd="3" destOrd="0" presId="urn:microsoft.com/office/officeart/2018/2/layout/IconLabelDescriptionList"/>
    <dgm:cxn modelId="{BB01FCFA-AF6F-4E79-A9F0-B4646EB6B85F}" type="presParOf" srcId="{3CFA012F-B7B8-49F0-9BE2-133AA0A6BC6A}" destId="{397A422C-B557-4B39-BCC9-F5DBA2D57BAC}" srcOrd="4" destOrd="0" presId="urn:microsoft.com/office/officeart/2018/2/layout/IconLabelDescriptionList"/>
    <dgm:cxn modelId="{B59F0A8F-E101-4F7F-AED4-411B83D2FAB9}" type="presParOf" srcId="{A3B121BE-D4DF-4621-A76D-ABB3B7396E94}" destId="{9A8D68D4-723E-413C-9488-879FBF747E0A}" srcOrd="11" destOrd="0" presId="urn:microsoft.com/office/officeart/2018/2/layout/IconLabelDescriptionList"/>
    <dgm:cxn modelId="{34483EDA-30F4-43C5-905E-D421781FFFC0}" type="presParOf" srcId="{A3B121BE-D4DF-4621-A76D-ABB3B7396E94}" destId="{7A9536EC-A7A6-42D0-A606-FC55AD955595}" srcOrd="12" destOrd="0" presId="urn:microsoft.com/office/officeart/2018/2/layout/IconLabelDescriptionList"/>
    <dgm:cxn modelId="{6E648B27-5645-4423-A912-DD5E664B887B}" type="presParOf" srcId="{7A9536EC-A7A6-42D0-A606-FC55AD955595}" destId="{7F6408CF-27E6-4222-99CD-6D2530B0B15D}" srcOrd="0" destOrd="0" presId="urn:microsoft.com/office/officeart/2018/2/layout/IconLabelDescriptionList"/>
    <dgm:cxn modelId="{DE633260-3D65-4A62-9C2A-B71CDC789F22}" type="presParOf" srcId="{7A9536EC-A7A6-42D0-A606-FC55AD955595}" destId="{8CC0FDBC-09F3-4FEA-AC4B-0FA720E8854C}" srcOrd="1" destOrd="0" presId="urn:microsoft.com/office/officeart/2018/2/layout/IconLabelDescriptionList"/>
    <dgm:cxn modelId="{284DC585-BB5D-4EB6-9BD8-4FEFB2D681A1}" type="presParOf" srcId="{7A9536EC-A7A6-42D0-A606-FC55AD955595}" destId="{0C8B0628-B0F4-431E-B136-37A9756C53A0}" srcOrd="2" destOrd="0" presId="urn:microsoft.com/office/officeart/2018/2/layout/IconLabelDescriptionList"/>
    <dgm:cxn modelId="{CB7C65AF-D02E-4C7B-A0E5-682C99E1D91C}" type="presParOf" srcId="{7A9536EC-A7A6-42D0-A606-FC55AD955595}" destId="{9A036C0F-8FE9-4508-828C-EAF9AC2464C7}" srcOrd="3" destOrd="0" presId="urn:microsoft.com/office/officeart/2018/2/layout/IconLabelDescriptionList"/>
    <dgm:cxn modelId="{C2FC108D-FD2E-4A03-BB3D-CCF315CCAA9E}" type="presParOf" srcId="{7A9536EC-A7A6-42D0-A606-FC55AD955595}" destId="{291BE265-F6C3-4330-859D-2DE170976D74}" srcOrd="4" destOrd="0" presId="urn:microsoft.com/office/officeart/2018/2/layout/IconLabelDescriptionList"/>
    <dgm:cxn modelId="{3E033C49-7C0E-4227-86F6-32D213D1F2DA}" type="presParOf" srcId="{A3B121BE-D4DF-4621-A76D-ABB3B7396E94}" destId="{466CACB4-D716-4EC6-BE30-EC1DDE561E52}" srcOrd="13" destOrd="0" presId="urn:microsoft.com/office/officeart/2018/2/layout/IconLabelDescriptionList"/>
    <dgm:cxn modelId="{72AE954D-6519-4749-9B87-2206BB0B565F}" type="presParOf" srcId="{A3B121BE-D4DF-4621-A76D-ABB3B7396E94}" destId="{534121AC-5808-4CA9-8038-549B8200DBAA}" srcOrd="14" destOrd="0" presId="urn:microsoft.com/office/officeart/2018/2/layout/IconLabelDescriptionList"/>
    <dgm:cxn modelId="{0E90F1D1-645D-445C-9286-F2496065D094}" type="presParOf" srcId="{534121AC-5808-4CA9-8038-549B8200DBAA}" destId="{6E4D3148-7D85-4277-9506-60863F3E449A}" srcOrd="0" destOrd="0" presId="urn:microsoft.com/office/officeart/2018/2/layout/IconLabelDescriptionList"/>
    <dgm:cxn modelId="{C86B52D8-5628-4C63-8B79-F1565863742B}" type="presParOf" srcId="{534121AC-5808-4CA9-8038-549B8200DBAA}" destId="{D4A78347-DE33-41AD-9588-1979CD122B98}" srcOrd="1" destOrd="0" presId="urn:microsoft.com/office/officeart/2018/2/layout/IconLabelDescriptionList"/>
    <dgm:cxn modelId="{5622FF28-6D8B-41B4-997B-9D2D4982C670}" type="presParOf" srcId="{534121AC-5808-4CA9-8038-549B8200DBAA}" destId="{45C9FCF1-EF62-408D-9B4D-63A0E5448D22}" srcOrd="2" destOrd="0" presId="urn:microsoft.com/office/officeart/2018/2/layout/IconLabelDescriptionList"/>
    <dgm:cxn modelId="{FA59EF4B-AFBB-4B23-ACC6-CA3E6FC4119E}" type="presParOf" srcId="{534121AC-5808-4CA9-8038-549B8200DBAA}" destId="{19B57B15-2219-471E-9183-6D955183DB99}" srcOrd="3" destOrd="0" presId="urn:microsoft.com/office/officeart/2018/2/layout/IconLabelDescriptionList"/>
    <dgm:cxn modelId="{429C1F45-1208-491E-AA6C-342C992BDE4A}" type="presParOf" srcId="{534121AC-5808-4CA9-8038-549B8200DBAA}" destId="{AF1C6BA5-F3B6-46C1-9E87-E7FC346C957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9C4D5-3FE3-4A80-B240-8254E18F90CD}">
      <dsp:nvSpPr>
        <dsp:cNvPr id="0" name=""/>
        <dsp:cNvSpPr/>
      </dsp:nvSpPr>
      <dsp:spPr>
        <a:xfrm>
          <a:off x="288713" y="1297770"/>
          <a:ext cx="464378" cy="4643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B112A-BCF1-41BD-BB3E-C7A1054CB455}">
      <dsp:nvSpPr>
        <dsp:cNvPr id="0" name=""/>
        <dsp:cNvSpPr/>
      </dsp:nvSpPr>
      <dsp:spPr>
        <a:xfrm>
          <a:off x="8994" y="1856408"/>
          <a:ext cx="1326796" cy="41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Introduction</a:t>
          </a:r>
        </a:p>
      </dsp:txBody>
      <dsp:txXfrm>
        <a:off x="8994" y="1856408"/>
        <a:ext cx="1326796" cy="410477"/>
      </dsp:txXfrm>
    </dsp:sp>
    <dsp:sp modelId="{1935C14A-4CB3-4CE7-B1CA-2D3DEC3D7646}">
      <dsp:nvSpPr>
        <dsp:cNvPr id="0" name=""/>
        <dsp:cNvSpPr/>
      </dsp:nvSpPr>
      <dsp:spPr>
        <a:xfrm>
          <a:off x="8994" y="2309448"/>
          <a:ext cx="1326796" cy="111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E19CC-78ED-469E-AE15-611476CE0D2C}">
      <dsp:nvSpPr>
        <dsp:cNvPr id="0" name=""/>
        <dsp:cNvSpPr/>
      </dsp:nvSpPr>
      <dsp:spPr>
        <a:xfrm>
          <a:off x="1896584" y="1297770"/>
          <a:ext cx="464378" cy="464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ECC83-B574-41AE-B494-1D24C3AA19E9}">
      <dsp:nvSpPr>
        <dsp:cNvPr id="0" name=""/>
        <dsp:cNvSpPr/>
      </dsp:nvSpPr>
      <dsp:spPr>
        <a:xfrm>
          <a:off x="1567980" y="1856408"/>
          <a:ext cx="1326796" cy="41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Related Work</a:t>
          </a:r>
        </a:p>
      </dsp:txBody>
      <dsp:txXfrm>
        <a:off x="1567980" y="1856408"/>
        <a:ext cx="1326796" cy="410477"/>
      </dsp:txXfrm>
    </dsp:sp>
    <dsp:sp modelId="{252B47E3-0AE1-42A8-904A-8CAEF3F0BA77}">
      <dsp:nvSpPr>
        <dsp:cNvPr id="0" name=""/>
        <dsp:cNvSpPr/>
      </dsp:nvSpPr>
      <dsp:spPr>
        <a:xfrm>
          <a:off x="88018" y="2332291"/>
          <a:ext cx="1326796" cy="111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/>
            </a:rPr>
            <a:t>Route Alignment</a:t>
          </a:r>
          <a:endParaRPr lang="en-US" sz="1100" b="1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Motivation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Problem Statement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Objectives</a:t>
          </a:r>
        </a:p>
      </dsp:txBody>
      <dsp:txXfrm>
        <a:off x="88018" y="2332291"/>
        <a:ext cx="1326796" cy="1119195"/>
      </dsp:txXfrm>
    </dsp:sp>
    <dsp:sp modelId="{FE139BA5-A0C6-4705-A085-75251ABF45EA}">
      <dsp:nvSpPr>
        <dsp:cNvPr id="0" name=""/>
        <dsp:cNvSpPr/>
      </dsp:nvSpPr>
      <dsp:spPr>
        <a:xfrm>
          <a:off x="3427884" y="1297770"/>
          <a:ext cx="464378" cy="4643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C3A0C-B4BE-4F71-9EBB-1A3305C5D72A}">
      <dsp:nvSpPr>
        <dsp:cNvPr id="0" name=""/>
        <dsp:cNvSpPr/>
      </dsp:nvSpPr>
      <dsp:spPr>
        <a:xfrm>
          <a:off x="3126967" y="1856408"/>
          <a:ext cx="1326796" cy="41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Methodology</a:t>
          </a:r>
        </a:p>
      </dsp:txBody>
      <dsp:txXfrm>
        <a:off x="3126967" y="1856408"/>
        <a:ext cx="1326796" cy="410477"/>
      </dsp:txXfrm>
    </dsp:sp>
    <dsp:sp modelId="{D36F2E8B-AA34-4EB5-83E1-1D8A3BFC1A95}">
      <dsp:nvSpPr>
        <dsp:cNvPr id="0" name=""/>
        <dsp:cNvSpPr/>
      </dsp:nvSpPr>
      <dsp:spPr>
        <a:xfrm>
          <a:off x="3126967" y="2309448"/>
          <a:ext cx="1326796" cy="111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Problem Formulation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Proposed System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System Specification</a:t>
          </a:r>
        </a:p>
      </dsp:txBody>
      <dsp:txXfrm>
        <a:off x="3126967" y="2309448"/>
        <a:ext cx="1326796" cy="1119195"/>
      </dsp:txXfrm>
    </dsp:sp>
    <dsp:sp modelId="{0551668D-47F7-4F5D-9E84-9B9136F9E26C}">
      <dsp:nvSpPr>
        <dsp:cNvPr id="0" name=""/>
        <dsp:cNvSpPr/>
      </dsp:nvSpPr>
      <dsp:spPr>
        <a:xfrm>
          <a:off x="5035756" y="1297770"/>
          <a:ext cx="464378" cy="4643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7D1D4-FAA8-4020-9182-7BE0123C11ED}">
      <dsp:nvSpPr>
        <dsp:cNvPr id="0" name=""/>
        <dsp:cNvSpPr/>
      </dsp:nvSpPr>
      <dsp:spPr>
        <a:xfrm>
          <a:off x="4685953" y="1856408"/>
          <a:ext cx="1326796" cy="41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Experimental Setup</a:t>
          </a:r>
        </a:p>
      </dsp:txBody>
      <dsp:txXfrm>
        <a:off x="4685953" y="1856408"/>
        <a:ext cx="1326796" cy="410477"/>
      </dsp:txXfrm>
    </dsp:sp>
    <dsp:sp modelId="{1B691D70-4211-4281-8EE3-5D660362FB26}">
      <dsp:nvSpPr>
        <dsp:cNvPr id="0" name=""/>
        <dsp:cNvSpPr/>
      </dsp:nvSpPr>
      <dsp:spPr>
        <a:xfrm>
          <a:off x="4685953" y="2309448"/>
          <a:ext cx="1326796" cy="111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Dataset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Evaluation Metrics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Base Line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Hyperparameter Setting</a:t>
          </a:r>
        </a:p>
      </dsp:txBody>
      <dsp:txXfrm>
        <a:off x="4685953" y="2309448"/>
        <a:ext cx="1326796" cy="1119195"/>
      </dsp:txXfrm>
    </dsp:sp>
    <dsp:sp modelId="{286794CE-7FCD-4A34-9B2A-B23C265130B1}">
      <dsp:nvSpPr>
        <dsp:cNvPr id="0" name=""/>
        <dsp:cNvSpPr/>
      </dsp:nvSpPr>
      <dsp:spPr>
        <a:xfrm>
          <a:off x="6490494" y="1297770"/>
          <a:ext cx="464378" cy="4643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561C5-2F51-447A-BCE2-83CBCB0BDE3F}">
      <dsp:nvSpPr>
        <dsp:cNvPr id="0" name=""/>
        <dsp:cNvSpPr/>
      </dsp:nvSpPr>
      <dsp:spPr>
        <a:xfrm>
          <a:off x="6244939" y="1856408"/>
          <a:ext cx="1326796" cy="41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Results and Discussions</a:t>
          </a:r>
        </a:p>
      </dsp:txBody>
      <dsp:txXfrm>
        <a:off x="6244939" y="1856408"/>
        <a:ext cx="1326796" cy="410477"/>
      </dsp:txXfrm>
    </dsp:sp>
    <dsp:sp modelId="{A7C30926-81FF-432E-BC02-5B9F7BA12AAB}">
      <dsp:nvSpPr>
        <dsp:cNvPr id="0" name=""/>
        <dsp:cNvSpPr/>
      </dsp:nvSpPr>
      <dsp:spPr>
        <a:xfrm>
          <a:off x="6244939" y="2309448"/>
          <a:ext cx="1326796" cy="111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rgbClr val="000000"/>
              </a:solidFill>
              <a:latin typeface="Arial"/>
            </a:rPr>
            <a:t>Route Alignment using Deep learning</a:t>
          </a:r>
          <a:endParaRPr lang="en-US" sz="1100" kern="1200" dirty="0">
            <a:solidFill>
              <a:srgbClr val="000000"/>
            </a:solidFill>
            <a:latin typeface="Arial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rgbClr val="000000"/>
              </a:solidFill>
              <a:latin typeface="Arial"/>
            </a:rPr>
            <a:t>Route Alignment using QGIS</a:t>
          </a:r>
          <a:endParaRPr lang="en-IN" sz="1100" kern="1200" dirty="0">
            <a:solidFill>
              <a:srgbClr val="000000"/>
            </a:solidFill>
            <a:latin typeface="Arial"/>
          </a:endParaRPr>
        </a:p>
      </dsp:txBody>
      <dsp:txXfrm>
        <a:off x="6244939" y="2309448"/>
        <a:ext cx="1326796" cy="1119195"/>
      </dsp:txXfrm>
    </dsp:sp>
    <dsp:sp modelId="{52DBE22C-71B8-439F-81E6-299A9CC9D9F2}">
      <dsp:nvSpPr>
        <dsp:cNvPr id="0" name=""/>
        <dsp:cNvSpPr/>
      </dsp:nvSpPr>
      <dsp:spPr>
        <a:xfrm>
          <a:off x="8021798" y="1297770"/>
          <a:ext cx="464378" cy="4643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58444-DAF3-449C-8B8A-C3C02DBE0BA2}">
      <dsp:nvSpPr>
        <dsp:cNvPr id="0" name=""/>
        <dsp:cNvSpPr/>
      </dsp:nvSpPr>
      <dsp:spPr>
        <a:xfrm>
          <a:off x="7803926" y="1856408"/>
          <a:ext cx="1326796" cy="41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Conclusions</a:t>
          </a:r>
        </a:p>
      </dsp:txBody>
      <dsp:txXfrm>
        <a:off x="7803926" y="1856408"/>
        <a:ext cx="1326796" cy="410477"/>
      </dsp:txXfrm>
    </dsp:sp>
    <dsp:sp modelId="{397A422C-B557-4B39-BCC9-F5DBA2D57BAC}">
      <dsp:nvSpPr>
        <dsp:cNvPr id="0" name=""/>
        <dsp:cNvSpPr/>
      </dsp:nvSpPr>
      <dsp:spPr>
        <a:xfrm>
          <a:off x="7803926" y="2309448"/>
          <a:ext cx="1326796" cy="111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408CF-27E6-4222-99CD-6D2530B0B15D}">
      <dsp:nvSpPr>
        <dsp:cNvPr id="0" name=""/>
        <dsp:cNvSpPr/>
      </dsp:nvSpPr>
      <dsp:spPr>
        <a:xfrm>
          <a:off x="9476536" y="1297770"/>
          <a:ext cx="464378" cy="46437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B0628-B0F4-431E-B136-37A9756C53A0}">
      <dsp:nvSpPr>
        <dsp:cNvPr id="0" name=""/>
        <dsp:cNvSpPr/>
      </dsp:nvSpPr>
      <dsp:spPr>
        <a:xfrm>
          <a:off x="9362912" y="1856408"/>
          <a:ext cx="1326796" cy="41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Timeline</a:t>
          </a:r>
        </a:p>
      </dsp:txBody>
      <dsp:txXfrm>
        <a:off x="9362912" y="1856408"/>
        <a:ext cx="1326796" cy="410477"/>
      </dsp:txXfrm>
    </dsp:sp>
    <dsp:sp modelId="{291BE265-F6C3-4330-859D-2DE170976D74}">
      <dsp:nvSpPr>
        <dsp:cNvPr id="0" name=""/>
        <dsp:cNvSpPr/>
      </dsp:nvSpPr>
      <dsp:spPr>
        <a:xfrm>
          <a:off x="9362912" y="2309448"/>
          <a:ext cx="1326796" cy="111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D3148-7D85-4277-9506-60863F3E449A}">
      <dsp:nvSpPr>
        <dsp:cNvPr id="0" name=""/>
        <dsp:cNvSpPr/>
      </dsp:nvSpPr>
      <dsp:spPr>
        <a:xfrm>
          <a:off x="11155982" y="1297770"/>
          <a:ext cx="464378" cy="46437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9FCF1-EF62-408D-9B4D-63A0E5448D22}">
      <dsp:nvSpPr>
        <dsp:cNvPr id="0" name=""/>
        <dsp:cNvSpPr/>
      </dsp:nvSpPr>
      <dsp:spPr>
        <a:xfrm>
          <a:off x="10921898" y="1856408"/>
          <a:ext cx="1326796" cy="41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References</a:t>
          </a:r>
        </a:p>
      </dsp:txBody>
      <dsp:txXfrm>
        <a:off x="10921898" y="1856408"/>
        <a:ext cx="1326796" cy="410477"/>
      </dsp:txXfrm>
    </dsp:sp>
    <dsp:sp modelId="{AF1C6BA5-F3B6-46C1-9E87-E7FC346C957C}">
      <dsp:nvSpPr>
        <dsp:cNvPr id="0" name=""/>
        <dsp:cNvSpPr/>
      </dsp:nvSpPr>
      <dsp:spPr>
        <a:xfrm>
          <a:off x="10921898" y="2309448"/>
          <a:ext cx="1326796" cy="111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5/6/2023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6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48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77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64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63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21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75944-2502-4B0A-9253-04BBE8CCEA85}" type="datetime1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6528-519C-46DB-A2B9-F0197131F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550400" y="6245225"/>
            <a:ext cx="2032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715000"/>
            <a:ext cx="12192000" cy="9144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06400" y="1631950"/>
            <a:ext cx="1087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5805487"/>
            <a:ext cx="1219200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253A25-4410-A2F6-B77D-08281622E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6666" r="6825" b="6666"/>
          <a:stretch/>
        </p:blipFill>
        <p:spPr>
          <a:xfrm>
            <a:off x="76200" y="5818200"/>
            <a:ext cx="1008003" cy="100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2" y="5867403"/>
            <a:ext cx="10259484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B1FD590-BD07-19CA-FBB7-EA9B20DA0B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6666" r="6825" b="6666"/>
          <a:stretch/>
        </p:blipFill>
        <p:spPr>
          <a:xfrm>
            <a:off x="76200" y="5818200"/>
            <a:ext cx="1008003" cy="100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BTech_Project_1/Code/BJIT-S-23-02045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BTech_Project_1/Code/ReviewPaper_IJCDS%20(5)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1828800" y="1356226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46632"/>
          </a:xfrm>
        </p:spPr>
        <p:txBody>
          <a:bodyPr/>
          <a:lstStyle/>
          <a:p>
            <a:r>
              <a:rPr lang="en-US" sz="3200" b="1">
                <a:solidFill>
                  <a:srgbClr val="002060"/>
                </a:solidFill>
                <a:cs typeface="Times New Roman" panose="02020603050405020304" pitchFamily="18" charset="0"/>
              </a:rPr>
              <a:t>Route Alignment using GIS, Remote Sensing and </a:t>
            </a:r>
            <a:br>
              <a:rPr lang="en-US" sz="3200" b="1">
                <a:solidFill>
                  <a:srgbClr val="002060"/>
                </a:solidFill>
                <a:cs typeface="Times New Roman" panose="02020603050405020304" pitchFamily="18" charset="0"/>
              </a:rPr>
            </a:br>
            <a:r>
              <a:rPr lang="en-US" sz="3200" b="1">
                <a:solidFill>
                  <a:srgbClr val="002060"/>
                </a:solidFill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9183" y="1994550"/>
            <a:ext cx="12192000" cy="3655633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  <a:latin typeface="+mj-lt"/>
                <a:cs typeface="Times New Roman"/>
              </a:rPr>
              <a:t>By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cs typeface="Times New Roman"/>
              </a:rPr>
              <a:t>Apurva Deshpande - 111903020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cs typeface="Times New Roman"/>
              </a:rPr>
              <a:t>Ashlesha Joshi - 111903022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cs typeface="Times New Roman"/>
              </a:rPr>
              <a:t>Riddhi Tharewal - 111903068</a:t>
            </a:r>
          </a:p>
          <a:p>
            <a:endParaRPr lang="en-US" sz="2000" b="1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cs typeface="Times New Roman"/>
              </a:rPr>
              <a:t>Under the Supervision of </a:t>
            </a:r>
            <a:endParaRPr lang="en-US" sz="2000" b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cs typeface="Times New Roman"/>
              </a:rPr>
              <a:t>Prof. Suraj Sawant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cs typeface="Times New Roman"/>
              </a:rPr>
              <a:t>6</a:t>
            </a:r>
            <a:r>
              <a:rPr lang="en-US" sz="2000" b="1" baseline="30000" dirty="0">
                <a:solidFill>
                  <a:srgbClr val="002060"/>
                </a:solidFill>
                <a:latin typeface="+mj-lt"/>
                <a:cs typeface="Times New Roman"/>
              </a:rPr>
              <a:t>th</a:t>
            </a:r>
            <a:r>
              <a:rPr lang="en-US" sz="2000" b="1" dirty="0">
                <a:solidFill>
                  <a:srgbClr val="002060"/>
                </a:solidFill>
                <a:latin typeface="+mj-lt"/>
                <a:cs typeface="Times New Roman"/>
              </a:rPr>
              <a:t> May 2023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83" y="1443221"/>
            <a:ext cx="1219200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600" b="1" dirty="0">
                <a:solidFill>
                  <a:srgbClr val="002060"/>
                </a:solidFill>
                <a:latin typeface="Arial"/>
                <a:cs typeface="Times New Roman"/>
              </a:rPr>
              <a:t>End </a:t>
            </a:r>
            <a:r>
              <a:rPr lang="en-US" sz="2600" b="1">
                <a:solidFill>
                  <a:srgbClr val="002060"/>
                </a:solidFill>
                <a:latin typeface="Arial"/>
                <a:cs typeface="Times New Roman"/>
              </a:rPr>
              <a:t>Semester Presentation(STS_02)</a:t>
            </a:r>
            <a:endParaRPr lang="en-US" sz="2600" b="1" dirty="0">
              <a:solidFill>
                <a:srgbClr val="002060"/>
              </a:solidFill>
              <a:latin typeface="Arial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cs typeface="Times New Roman"/>
              </a:rPr>
              <a:t>3. Methodology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940800" y="6245225"/>
            <a:ext cx="26416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6ADD6528-519C-46DB-A2B9-F0197131FEBD}" type="slidenum">
              <a:rPr lang="en-US" kern="1200">
                <a:latin typeface="Arial" charset="0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CB7F005F-54AE-EAD8-7255-2DEE2BBB2D2F}"/>
              </a:ext>
            </a:extLst>
          </p:cNvPr>
          <p:cNvSpPr txBox="1">
            <a:spLocks/>
          </p:cNvSpPr>
          <p:nvPr/>
        </p:nvSpPr>
        <p:spPr bwMode="auto">
          <a:xfrm>
            <a:off x="304800" y="990600"/>
            <a:ext cx="115062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dirty="0">
                <a:solidFill>
                  <a:srgbClr val="002060"/>
                </a:solidFill>
                <a:cs typeface="Times New Roman"/>
              </a:rPr>
              <a:t>3.2 System Specification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99A45-E92A-B0CD-A4A6-DBD135728A75}"/>
              </a:ext>
            </a:extLst>
          </p:cNvPr>
          <p:cNvSpPr txBox="1"/>
          <p:nvPr/>
        </p:nvSpPr>
        <p:spPr>
          <a:xfrm>
            <a:off x="696309" y="1842595"/>
            <a:ext cx="1080988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Software specification:</a:t>
            </a:r>
            <a:endParaRPr lang="en-US" sz="2000" b="1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TensorFlow</a:t>
            </a:r>
            <a:endParaRPr lang="en-US" sz="2000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Keras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NumPy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Seaborn, Matplotlib</a:t>
            </a:r>
          </a:p>
          <a:p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Hardware specification: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Windows Operating System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CUDA compatible GPUs with minimum 32 GB memory</a:t>
            </a:r>
          </a:p>
        </p:txBody>
      </p:sp>
    </p:spTree>
    <p:extLst>
      <p:ext uri="{BB962C8B-B14F-4D97-AF65-F5344CB8AC3E}">
        <p14:creationId xmlns:p14="http://schemas.microsoft.com/office/powerpoint/2010/main" val="5051862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>
                <a:solidFill>
                  <a:srgbClr val="002060"/>
                </a:solidFill>
                <a:cs typeface="Times New Roman" panose="02020603050405020304" pitchFamily="18" charset="0"/>
              </a:rPr>
              <a:t>4. Experimental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940800" y="6245225"/>
            <a:ext cx="26416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6ADD6528-519C-46DB-A2B9-F0197131FEBD}" type="slidenum">
              <a:rPr lang="en-US" kern="1200">
                <a:latin typeface="Arial" charset="0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9E0D6B1-2283-442D-AB74-FC3086E65AAF}"/>
              </a:ext>
            </a:extLst>
          </p:cNvPr>
          <p:cNvSpPr txBox="1">
            <a:spLocks/>
          </p:cNvSpPr>
          <p:nvPr/>
        </p:nvSpPr>
        <p:spPr bwMode="auto">
          <a:xfrm>
            <a:off x="304800" y="990600"/>
            <a:ext cx="115062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>
                <a:solidFill>
                  <a:srgbClr val="002060"/>
                </a:solidFill>
                <a:cs typeface="Times New Roman"/>
              </a:rPr>
              <a:t>4.1. Datasets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89940-11D4-B73F-601C-DFAB8BF5D072}"/>
              </a:ext>
            </a:extLst>
          </p:cNvPr>
          <p:cNvSpPr txBox="1"/>
          <p:nvPr/>
        </p:nvSpPr>
        <p:spPr>
          <a:xfrm>
            <a:off x="476249" y="1921422"/>
            <a:ext cx="1054318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Arial"/>
                <a:cs typeface="Arial"/>
              </a:rPr>
              <a:t>DeepGlobe</a:t>
            </a: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 </a:t>
            </a:r>
            <a:r>
              <a:rPr lang="en-US" sz="2000" dirty="0" err="1">
                <a:solidFill>
                  <a:srgbClr val="002060"/>
                </a:solidFill>
                <a:latin typeface="Arial"/>
                <a:cs typeface="Arial"/>
              </a:rPr>
              <a:t>LandCover</a:t>
            </a: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 Classification Dataset obtained from Kaggle – to prepare Land Use Land Cover Map</a:t>
            </a:r>
            <a:endParaRPr lang="en-US" sz="2000" dirty="0">
              <a:solidFill>
                <a:srgbClr val="002060"/>
              </a:solidFill>
              <a:cs typeface="Arial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Digital Elevation Model (DEM) dataset obtained from USGS Earth Explorer – to prepare Slope and Aspect Map</a:t>
            </a:r>
            <a:endParaRPr lang="en-US" sz="2000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Water Bodies dataset obtained from USGS Earth Explorer – to prepare Drainage Map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OpenStreetMap dataset – to prepare Road and Railway network Map</a:t>
            </a:r>
            <a:endParaRPr lang="en-US" sz="2000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Sentinel2A images of the study area obtained using Google Earth Engine – to test the trained LULC models and perform Land Use Land Cover Classification of the study area</a:t>
            </a:r>
          </a:p>
        </p:txBody>
      </p:sp>
    </p:spTree>
    <p:extLst>
      <p:ext uri="{BB962C8B-B14F-4D97-AF65-F5344CB8AC3E}">
        <p14:creationId xmlns:p14="http://schemas.microsoft.com/office/powerpoint/2010/main" val="22779546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>
                <a:solidFill>
                  <a:srgbClr val="002060"/>
                </a:solidFill>
                <a:cs typeface="Times New Roman" panose="02020603050405020304" pitchFamily="18" charset="0"/>
              </a:rPr>
              <a:t>4. Experimental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940800" y="6245225"/>
            <a:ext cx="26416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6ADD6528-519C-46DB-A2B9-F0197131FEBD}" type="slidenum">
              <a:rPr lang="en-US" kern="1200">
                <a:latin typeface="Arial" charset="0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9E0D6B1-2283-442D-AB74-FC3086E65AAF}"/>
              </a:ext>
            </a:extLst>
          </p:cNvPr>
          <p:cNvSpPr txBox="1">
            <a:spLocks/>
          </p:cNvSpPr>
          <p:nvPr/>
        </p:nvSpPr>
        <p:spPr bwMode="auto">
          <a:xfrm>
            <a:off x="304800" y="990600"/>
            <a:ext cx="115062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dirty="0">
                <a:solidFill>
                  <a:srgbClr val="002060"/>
                </a:solidFill>
                <a:cs typeface="Times New Roman"/>
              </a:rPr>
              <a:t>4.1 Land Use Land Cover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2A7C3-25A2-2B55-AFC8-1F9B6B6D92FC}"/>
              </a:ext>
            </a:extLst>
          </p:cNvPr>
          <p:cNvSpPr txBox="1"/>
          <p:nvPr/>
        </p:nvSpPr>
        <p:spPr>
          <a:xfrm>
            <a:off x="464704" y="1713603"/>
            <a:ext cx="1054318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Preprocessing of Sentinel2A image performed using QGIS</a:t>
            </a:r>
            <a:endParaRPr lang="en-US" dirty="0">
              <a:cs typeface="Arial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Dataset splitting into 80:20 for training and testing the LULC models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Hyperparameter Setup - 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Number of epochs: 12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Batch size: 4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Learning rate: 1e-5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Loss function used: Dice Coefficient Loss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Optimizer used: Adam Optimization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ResNet50_UNet and </a:t>
            </a:r>
            <a:r>
              <a:rPr lang="en-US" sz="2000" dirty="0" err="1">
                <a:solidFill>
                  <a:srgbClr val="002060"/>
                </a:solidFill>
                <a:latin typeface="Arial"/>
                <a:cs typeface="Arial"/>
              </a:rPr>
              <a:t>UNet</a:t>
            </a: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 Models trained using Transfer learning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Using QGIS - 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Semi-Automatic Classification Plugin and Processing Toolbox modules used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Training layers added and supervised image classification performed</a:t>
            </a:r>
            <a:endParaRPr lang="en-US" dirty="0">
              <a:solidFill>
                <a:srgbClr val="000000"/>
              </a:solidFill>
              <a:cs typeface="Arial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Layer stacking performed using DEM, road and railways network datasets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548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>
                <a:solidFill>
                  <a:srgbClr val="002060"/>
                </a:solidFill>
                <a:cs typeface="Times New Roman" panose="02020603050405020304" pitchFamily="18" charset="0"/>
              </a:rPr>
              <a:t>4. Experimental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940800" y="6245225"/>
            <a:ext cx="26416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6ADD6528-519C-46DB-A2B9-F0197131FEBD}" type="slidenum">
              <a:rPr lang="en-US" kern="1200">
                <a:latin typeface="Arial" charset="0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9E0D6B1-2283-442D-AB74-FC3086E65AAF}"/>
              </a:ext>
            </a:extLst>
          </p:cNvPr>
          <p:cNvSpPr txBox="1">
            <a:spLocks/>
          </p:cNvSpPr>
          <p:nvPr/>
        </p:nvSpPr>
        <p:spPr bwMode="auto">
          <a:xfrm>
            <a:off x="304800" y="990600"/>
            <a:ext cx="115062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dirty="0">
                <a:solidFill>
                  <a:srgbClr val="002060"/>
                </a:solidFill>
                <a:cs typeface="Times New Roman"/>
              </a:rPr>
              <a:t>4.2 Weight Assignment and Route Alignment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2A7C3-25A2-2B55-AFC8-1F9B6B6D92FC}"/>
              </a:ext>
            </a:extLst>
          </p:cNvPr>
          <p:cNvSpPr txBox="1"/>
          <p:nvPr/>
        </p:nvSpPr>
        <p:spPr>
          <a:xfrm>
            <a:off x="372341" y="1609694"/>
            <a:ext cx="1160536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Weight Assignment of Factors: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Pairwise comparison matrix created for criteria selected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Priority vector for each criteria calculated using normalized pairwise comparison matrix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Consistency of weight assignment checked using Consistency Index (CI) and Consistency Ratio(CR), and factors are ranked</a:t>
            </a: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Route Alignment Optimization: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Dijkstra's algorithm used to find shortest path between </a:t>
            </a:r>
            <a:r>
              <a:rPr lang="en-US" sz="2000" dirty="0" err="1">
                <a:solidFill>
                  <a:srgbClr val="002060"/>
                </a:solidFill>
                <a:latin typeface="Arial"/>
                <a:cs typeface="Arial"/>
              </a:rPr>
              <a:t>Kiwale</a:t>
            </a: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(Pune) and </a:t>
            </a:r>
            <a:r>
              <a:rPr lang="en-US" sz="2000" dirty="0" err="1">
                <a:solidFill>
                  <a:srgbClr val="002060"/>
                </a:solidFill>
                <a:latin typeface="Arial"/>
                <a:cs typeface="Arial"/>
              </a:rPr>
              <a:t>Kalamboli</a:t>
            </a: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 (Mumbai)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Optimal route obtained is printed on the image using NumPy and PIL module functions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Using QGIS: 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Suitability analysis performed using MCDA plugin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OpenRouteService(ORS) tools plugin used to find alternative optimal routes on the LULC map according to specified criteria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lvl="1"/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8535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>
                <a:solidFill>
                  <a:srgbClr val="002060"/>
                </a:solidFill>
                <a:cs typeface="Times New Roman" panose="02020603050405020304" pitchFamily="18" charset="0"/>
              </a:rPr>
              <a:t>4. Experimental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940800" y="6245225"/>
            <a:ext cx="26416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6ADD6528-519C-46DB-A2B9-F0197131FEBD}" type="slidenum">
              <a:rPr lang="en-US" kern="1200">
                <a:latin typeface="Arial" charset="0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9E0D6B1-2283-442D-AB74-FC3086E65AAF}"/>
              </a:ext>
            </a:extLst>
          </p:cNvPr>
          <p:cNvSpPr txBox="1">
            <a:spLocks/>
          </p:cNvSpPr>
          <p:nvPr/>
        </p:nvSpPr>
        <p:spPr bwMode="auto">
          <a:xfrm>
            <a:off x="304800" y="990600"/>
            <a:ext cx="115062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>
                <a:solidFill>
                  <a:srgbClr val="002060"/>
                </a:solidFill>
                <a:cs typeface="Times New Roman" panose="02020603050405020304" pitchFamily="18" charset="0"/>
              </a:rPr>
              <a:t>4.2. Evaluation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62337-AB2C-1E14-4F3B-3ADF0B1101DE}"/>
              </a:ext>
            </a:extLst>
          </p:cNvPr>
          <p:cNvSpPr txBox="1"/>
          <p:nvPr/>
        </p:nvSpPr>
        <p:spPr>
          <a:xfrm>
            <a:off x="306397" y="1829092"/>
            <a:ext cx="1120008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Dice Coefficient :</a:t>
            </a:r>
            <a:endParaRPr lang="en-US" dirty="0"/>
          </a:p>
          <a:p>
            <a:endParaRPr lang="en-US"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Dice Loss: 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Precision and </a:t>
            </a:r>
            <a:endParaRPr lang="en-US" sz="2000" dirty="0">
              <a:solidFill>
                <a:srgbClr val="002060"/>
              </a:solidFill>
              <a:cs typeface="Arial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     Recall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Consistency Ratio:  </a:t>
            </a:r>
            <a:br>
              <a:rPr lang="en-US" sz="2000" dirty="0">
                <a:latin typeface="Arial"/>
                <a:cs typeface="Arial"/>
              </a:rPr>
            </a:br>
            <a:endParaRPr lang="en-US" sz="20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7" name="Picture 7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E2AA7F07-6D75-87C5-4407-01925C2C9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22" b="14113"/>
          <a:stretch/>
        </p:blipFill>
        <p:spPr>
          <a:xfrm>
            <a:off x="2863193" y="3598369"/>
            <a:ext cx="2754776" cy="61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FCC5577-4D34-2674-5203-24D28F110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193" y="1834198"/>
            <a:ext cx="4457898" cy="642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5595F424-C1F8-7477-38F4-2E40E9692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193" y="2679283"/>
            <a:ext cx="2743200" cy="520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3D0BD026-EB4E-26B3-71F1-CA5622174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814" y="4610927"/>
            <a:ext cx="4779578" cy="697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2A797F30-E270-859D-19FE-5AF33EEB8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642" y="4567429"/>
            <a:ext cx="3833648" cy="784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6" descr="A picture containing text, antenna, gauge&#10;&#10;Description automatically generated">
            <a:extLst>
              <a:ext uri="{FF2B5EF4-FFF2-40B4-BE49-F238E27FC236}">
                <a16:creationId xmlns:a16="http://schemas.microsoft.com/office/drawing/2014/main" id="{C8EFDCD1-145A-1D98-5D7D-76BC3FDAA5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06" r="478" b="15765"/>
          <a:stretch/>
        </p:blipFill>
        <p:spPr>
          <a:xfrm>
            <a:off x="5832749" y="3536209"/>
            <a:ext cx="2720598" cy="662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9601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>
                <a:solidFill>
                  <a:srgbClr val="002060"/>
                </a:solidFill>
                <a:cs typeface="Times New Roman" panose="02020603050405020304" pitchFamily="18" charset="0"/>
              </a:rPr>
              <a:t>5. Results and Discussions</a:t>
            </a:r>
            <a:endParaRPr lang="en-US" sz="3600" kern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6349E-9042-D4A2-D858-CAC5098D8AF0}"/>
              </a:ext>
            </a:extLst>
          </p:cNvPr>
          <p:cNvSpPr txBox="1"/>
          <p:nvPr/>
        </p:nvSpPr>
        <p:spPr>
          <a:xfrm>
            <a:off x="299803" y="719528"/>
            <a:ext cx="9923489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Arial"/>
                <a:cs typeface="Arial"/>
              </a:rPr>
              <a:t>We have obtained the following results for the three phases: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The dice coefficient for the </a:t>
            </a:r>
            <a:r>
              <a:rPr lang="en-US" sz="2000" err="1">
                <a:solidFill>
                  <a:srgbClr val="002060"/>
                </a:solidFill>
                <a:latin typeface="Arial"/>
                <a:cs typeface="Arial"/>
              </a:rPr>
              <a:t>UNet</a:t>
            </a: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 model was 98.5%, while the dice coefficient for the ResNet-50 </a:t>
            </a:r>
            <a:r>
              <a:rPr lang="en-US" sz="2000" err="1">
                <a:solidFill>
                  <a:srgbClr val="002060"/>
                </a:solidFill>
                <a:latin typeface="Arial"/>
                <a:cs typeface="Arial"/>
              </a:rPr>
              <a:t>UNet</a:t>
            </a: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 model was 96.89%.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AHP executed weight assignment with a consistency ratio of 0.04 (less than 0.1).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Dijkstra's algorithm for route optimization. </a:t>
            </a:r>
            <a:endParaRPr lang="en-US" sz="2000" dirty="0">
              <a:solidFill>
                <a:srgbClr val="002060"/>
              </a:solidFill>
              <a:cs typeface="Arial"/>
            </a:endParaRPr>
          </a:p>
          <a:p>
            <a:endParaRPr lang="en-US" sz="2000" dirty="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2060"/>
              </a:solidFill>
              <a:cs typeface="Arial"/>
            </a:endParaRP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206FA5C5-F92F-A91C-32FB-3020A5C3D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17" y="3304851"/>
            <a:ext cx="3400900" cy="2276793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C357AA26-70DE-8FD5-2BC3-2308194A9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13" y="3336482"/>
            <a:ext cx="3400900" cy="2245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DEFA12-D088-9F81-0939-DFABC0DA2A0C}"/>
              </a:ext>
            </a:extLst>
          </p:cNvPr>
          <p:cNvSpPr txBox="1"/>
          <p:nvPr/>
        </p:nvSpPr>
        <p:spPr>
          <a:xfrm>
            <a:off x="1397517" y="2908092"/>
            <a:ext cx="36943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Arial"/>
                <a:cs typeface="Arial"/>
              </a:rPr>
              <a:t>AHP pairwise comparison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296E74-7FB6-5567-E85F-885628BB7AFE}"/>
              </a:ext>
            </a:extLst>
          </p:cNvPr>
          <p:cNvSpPr txBox="1"/>
          <p:nvPr/>
        </p:nvSpPr>
        <p:spPr>
          <a:xfrm>
            <a:off x="6955436" y="2908092"/>
            <a:ext cx="28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002060"/>
                </a:solidFill>
              </a:rPr>
              <a:t>Consistency Ratio matrix</a:t>
            </a:r>
          </a:p>
        </p:txBody>
      </p:sp>
    </p:spTree>
    <p:extLst>
      <p:ext uri="{BB962C8B-B14F-4D97-AF65-F5344CB8AC3E}">
        <p14:creationId xmlns:p14="http://schemas.microsoft.com/office/powerpoint/2010/main" val="37187640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77D68-5365-01CC-D33C-A56D79DF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FCACE5D-5A11-F3D3-26B1-8FA5A5D1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43181"/>
              </p:ext>
            </p:extLst>
          </p:nvPr>
        </p:nvGraphicFramePr>
        <p:xfrm>
          <a:off x="1409075" y="1723869"/>
          <a:ext cx="7531725" cy="3355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0575">
                  <a:extLst>
                    <a:ext uri="{9D8B030D-6E8A-4147-A177-3AD203B41FA5}">
                      <a16:colId xmlns:a16="http://schemas.microsoft.com/office/drawing/2014/main" val="445924949"/>
                    </a:ext>
                  </a:extLst>
                </a:gridCol>
                <a:gridCol w="2510575">
                  <a:extLst>
                    <a:ext uri="{9D8B030D-6E8A-4147-A177-3AD203B41FA5}">
                      <a16:colId xmlns:a16="http://schemas.microsoft.com/office/drawing/2014/main" val="1687481478"/>
                    </a:ext>
                  </a:extLst>
                </a:gridCol>
                <a:gridCol w="2510575">
                  <a:extLst>
                    <a:ext uri="{9D8B030D-6E8A-4147-A177-3AD203B41FA5}">
                      <a16:colId xmlns:a16="http://schemas.microsoft.com/office/drawing/2014/main" val="2794637943"/>
                    </a:ext>
                  </a:extLst>
                </a:gridCol>
              </a:tblGrid>
              <a:tr h="8463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Weights +/-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33986"/>
                  </a:ext>
                </a:extLst>
              </a:tr>
              <a:tr h="41820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Urban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47631"/>
                  </a:ext>
                </a:extLst>
              </a:tr>
              <a:tr h="41820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Agricultural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92742"/>
                  </a:ext>
                </a:extLst>
              </a:tr>
              <a:tr h="41820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Range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36492"/>
                  </a:ext>
                </a:extLst>
              </a:tr>
              <a:tr h="41820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Forest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0791"/>
                  </a:ext>
                </a:extLst>
              </a:tr>
              <a:tr h="41820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09293"/>
                  </a:ext>
                </a:extLst>
              </a:tr>
              <a:tr h="41820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Barren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350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6DBCDB-8CB5-B7DA-EFC6-BDB894E811EC}"/>
              </a:ext>
            </a:extLst>
          </p:cNvPr>
          <p:cNvSpPr txBox="1"/>
          <p:nvPr/>
        </p:nvSpPr>
        <p:spPr>
          <a:xfrm>
            <a:off x="989351" y="884420"/>
            <a:ext cx="94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Consistency Ratio: 5.08% and Consistency ratio of weighted: 4.40%</a:t>
            </a:r>
          </a:p>
        </p:txBody>
      </p:sp>
    </p:spTree>
    <p:extLst>
      <p:ext uri="{BB962C8B-B14F-4D97-AF65-F5344CB8AC3E}">
        <p14:creationId xmlns:p14="http://schemas.microsoft.com/office/powerpoint/2010/main" val="29164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6E0F6-1CFF-4A4F-C3F2-DA50E5B4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DAD140E-D669-8EF3-C499-7E0FEE6D3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4" y="104931"/>
            <a:ext cx="4832787" cy="4811843"/>
          </a:xfrm>
          <a:prstGeom prst="rect">
            <a:avLst/>
          </a:prstGeom>
        </p:spPr>
      </p:pic>
      <p:pic>
        <p:nvPicPr>
          <p:cNvPr id="8" name="Picture 7" descr="Background pattern, map&#10;&#10;Description automatically generated">
            <a:extLst>
              <a:ext uri="{FF2B5EF4-FFF2-40B4-BE49-F238E27FC236}">
                <a16:creationId xmlns:a16="http://schemas.microsoft.com/office/drawing/2014/main" id="{9E3E4461-7842-22EB-4B1C-023544782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80" y="115580"/>
            <a:ext cx="4832787" cy="4832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F0BAA-0F27-BEAD-5B87-BC24E4239F14}"/>
              </a:ext>
            </a:extLst>
          </p:cNvPr>
          <p:cNvSpPr txBox="1"/>
          <p:nvPr/>
        </p:nvSpPr>
        <p:spPr>
          <a:xfrm>
            <a:off x="2428407" y="4948367"/>
            <a:ext cx="7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002060"/>
                </a:solidFill>
              </a:rPr>
              <a:t>LULC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53FF8-71A6-E8FD-4E8C-BB8978759006}"/>
              </a:ext>
            </a:extLst>
          </p:cNvPr>
          <p:cNvSpPr txBox="1"/>
          <p:nvPr/>
        </p:nvSpPr>
        <p:spPr>
          <a:xfrm>
            <a:off x="6490741" y="4948368"/>
            <a:ext cx="527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002060"/>
                </a:solidFill>
              </a:rPr>
              <a:t>Aligned route on LULC covering total of 781 pixels</a:t>
            </a:r>
          </a:p>
        </p:txBody>
      </p:sp>
    </p:spTree>
    <p:extLst>
      <p:ext uri="{BB962C8B-B14F-4D97-AF65-F5344CB8AC3E}">
        <p14:creationId xmlns:p14="http://schemas.microsoft.com/office/powerpoint/2010/main" val="397795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6B0E-ED00-6485-77ED-E3DEDE32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B683B03C-2235-FB06-6EC0-A7165B348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8" y="2270751"/>
            <a:ext cx="5005527" cy="3267857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F87E65D6-85C7-0A74-1F06-E7EB9C6F3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59" y="2111608"/>
            <a:ext cx="4452078" cy="3348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052D7F-9459-786E-BEBD-FDD09DF31A68}"/>
              </a:ext>
            </a:extLst>
          </p:cNvPr>
          <p:cNvSpPr txBox="1"/>
          <p:nvPr/>
        </p:nvSpPr>
        <p:spPr>
          <a:xfrm>
            <a:off x="2307198" y="2037261"/>
            <a:ext cx="1244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solidFill>
                  <a:srgbClr val="002060"/>
                </a:solidFill>
              </a:rPr>
              <a:t>LULC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E760D-C366-DDE4-78E1-ECF18F2678C1}"/>
              </a:ext>
            </a:extLst>
          </p:cNvPr>
          <p:cNvSpPr txBox="1"/>
          <p:nvPr/>
        </p:nvSpPr>
        <p:spPr>
          <a:xfrm>
            <a:off x="8194509" y="2118079"/>
            <a:ext cx="255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solidFill>
                  <a:srgbClr val="002060"/>
                </a:solidFill>
              </a:rPr>
              <a:t>Route alignment on LULC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722F1-7BB5-7B5D-2D18-5A4631F90949}"/>
              </a:ext>
            </a:extLst>
          </p:cNvPr>
          <p:cNvSpPr txBox="1"/>
          <p:nvPr/>
        </p:nvSpPr>
        <p:spPr>
          <a:xfrm>
            <a:off x="1289154" y="389744"/>
            <a:ext cx="10287496" cy="16312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Arial"/>
                <a:cs typeface="Arial"/>
              </a:rPr>
              <a:t>Using QGIS</a:t>
            </a:r>
            <a:endParaRPr lang="en-IN" sz="2000" b="1" dirty="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LULC: 85%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Route alignment using ORS tools which internally uses </a:t>
            </a:r>
            <a:r>
              <a:rPr lang="en-IN" sz="2000" dirty="0" err="1">
                <a:solidFill>
                  <a:srgbClr val="002060"/>
                </a:solidFill>
                <a:latin typeface="Arial"/>
                <a:cs typeface="Arial"/>
              </a:rPr>
              <a:t>Dijkshtra’s</a:t>
            </a: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 and A star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Optimum alternative route of 107Km and 113Km are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12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solidFill>
                  <a:srgbClr val="002060"/>
                </a:solidFill>
                <a:cs typeface="Times New Roman" panose="02020603050405020304" pitchFamily="18" charset="0"/>
              </a:rPr>
              <a:t>6. Conclusions</a:t>
            </a:r>
            <a:endParaRPr lang="en-US" sz="3600" kern="0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AB8BF-7411-C197-1D03-BC6413363F15}"/>
              </a:ext>
            </a:extLst>
          </p:cNvPr>
          <p:cNvSpPr txBox="1"/>
          <p:nvPr/>
        </p:nvSpPr>
        <p:spPr>
          <a:xfrm>
            <a:off x="1137401" y="1213213"/>
            <a:ext cx="9924738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Deep learning models like </a:t>
            </a:r>
            <a:r>
              <a:rPr lang="en-IN" sz="2000" dirty="0" err="1">
                <a:solidFill>
                  <a:srgbClr val="002060"/>
                </a:solidFill>
                <a:latin typeface="Arial"/>
                <a:cs typeface="Arial"/>
              </a:rPr>
              <a:t>UNet</a:t>
            </a: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, Resnet50_uNet models are used to perform Land Use Land Cover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AHP(Analytical Hierarchy Process) is used for weight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002060"/>
                </a:solidFill>
                <a:latin typeface="Arial"/>
                <a:cs typeface="Arial"/>
              </a:rPr>
              <a:t>Dijkshtra’s</a:t>
            </a: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 algorithm is used for route alignment optimization </a:t>
            </a:r>
            <a:endParaRPr lang="en-IN" sz="2000" dirty="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Comparative study using QGIS tool and deep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Two alternative route of 107Km and 113Km are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Most of the part of the designed route is going from barren and urban lands and lesser from water and agricultural lands.</a:t>
            </a:r>
          </a:p>
          <a:p>
            <a:endParaRPr lang="en-IN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Arial"/>
                <a:cs typeface="Arial"/>
              </a:rPr>
              <a:t>Future Scope: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Further this work can be generalized to any study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Arial"/>
                <a:cs typeface="Arial"/>
              </a:rPr>
              <a:t>Dataset to train deep learning models can be augmented using GANs</a:t>
            </a:r>
          </a:p>
        </p:txBody>
      </p:sp>
    </p:spTree>
    <p:extLst>
      <p:ext uri="{BB962C8B-B14F-4D97-AF65-F5344CB8AC3E}">
        <p14:creationId xmlns:p14="http://schemas.microsoft.com/office/powerpoint/2010/main" val="36755152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05000" y="0"/>
            <a:ext cx="8229600" cy="9144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kern="0">
                <a:solidFill>
                  <a:schemeClr val="accent6"/>
                </a:solidFill>
                <a:cs typeface="Times New Roman" pitchFamily="18" charset="0"/>
              </a:rPr>
              <a:t>Overview</a:t>
            </a:r>
            <a:r>
              <a:rPr lang="en-US" sz="3200" b="1" kern="0">
                <a:cs typeface="Times New Roman" pitchFamily="18" charset="0"/>
              </a:rPr>
              <a:t> </a:t>
            </a:r>
            <a:endParaRPr lang="en-US" sz="3200" ker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049000" y="6245225"/>
            <a:ext cx="533400" cy="476250"/>
          </a:xfrm>
        </p:spPr>
        <p:txBody>
          <a:bodyPr/>
          <a:lstStyle/>
          <a:p>
            <a:pPr>
              <a:defRPr/>
            </a:pPr>
            <a:fld id="{545B3543-970F-4229-8C19-F7DE8B07E7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7CD6BCA-3F24-12BD-A4CA-398DC2804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407339"/>
              </p:ext>
            </p:extLst>
          </p:nvPr>
        </p:nvGraphicFramePr>
        <p:xfrm>
          <a:off x="21077" y="1064418"/>
          <a:ext cx="12257690" cy="472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007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487C-C884-FABA-C9BD-2F26868F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7. Publication details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C2417-9331-16AC-7D42-184E32DE8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68F36E-4EF6-43C6-A56D-336E1ABC245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4C875-3E9A-3126-2907-427E83EEA4BF}"/>
              </a:ext>
            </a:extLst>
          </p:cNvPr>
          <p:cNvSpPr txBox="1"/>
          <p:nvPr/>
        </p:nvSpPr>
        <p:spPr>
          <a:xfrm>
            <a:off x="1169232" y="1797784"/>
            <a:ext cx="1041316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cs typeface="Arial"/>
              </a:rPr>
              <a:t>Review Paper titled “Route Alignment System using Remote Sensing: Systematic Literature Review with Meta Analysis” submitted in “International Journal of Computing and Digital Systems”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cs typeface="Arial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Paper </a:t>
            </a:r>
            <a:r>
              <a:rPr lang="en-IN" sz="2000" dirty="0">
                <a:solidFill>
                  <a:srgbClr val="002060"/>
                </a:solidFill>
                <a:cs typeface="Arial"/>
              </a:rPr>
              <a:t>titled “Road Route Alignment System” submitted in “International Journal of Information Technology” </a:t>
            </a:r>
          </a:p>
        </p:txBody>
      </p:sp>
    </p:spTree>
    <p:extLst>
      <p:ext uri="{BB962C8B-B14F-4D97-AF65-F5344CB8AC3E}">
        <p14:creationId xmlns:p14="http://schemas.microsoft.com/office/powerpoint/2010/main" val="280456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solidFill>
                  <a:srgbClr val="002060"/>
                </a:solidFill>
                <a:cs typeface="Times New Roman"/>
              </a:rPr>
              <a:t>Timeline</a:t>
            </a:r>
            <a:endParaRPr lang="en-US" sz="3600" kern="0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4A542450-15D0-803E-461F-1788D9F2B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78" y="988102"/>
            <a:ext cx="9383843" cy="43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2351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152400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>
                <a:solidFill>
                  <a:srgbClr val="002060"/>
                </a:solidFill>
                <a:cs typeface="Times New Roman" panose="02020603050405020304" pitchFamily="18" charset="0"/>
              </a:rPr>
              <a:t>References</a:t>
            </a:r>
            <a:endParaRPr lang="en-US" sz="3600" kern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A0299-C3DC-948F-A949-A3D16E7721B4}"/>
              </a:ext>
            </a:extLst>
          </p:cNvPr>
          <p:cNvSpPr txBox="1"/>
          <p:nvPr/>
        </p:nvSpPr>
        <p:spPr>
          <a:xfrm>
            <a:off x="457200" y="838200"/>
            <a:ext cx="1112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[1] G. </a:t>
            </a:r>
            <a:r>
              <a:rPr lang="en-US" b="0" i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Triebel</a:t>
            </a:r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and T. </a:t>
            </a:r>
            <a:r>
              <a:rPr lang="en-US" b="0" i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Crouthamel</a:t>
            </a:r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“Route selection based on a weighted ranking</a:t>
            </a:r>
            <a:br>
              <a:rPr lang="en-US">
                <a:solidFill>
                  <a:srgbClr val="002060"/>
                </a:solidFill>
              </a:rPr>
            </a:br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analysis,” in Pipelines 2019: Planning and Design, pp. 258–266, American Society</a:t>
            </a:r>
            <a:br>
              <a:rPr lang="en-US">
                <a:solidFill>
                  <a:srgbClr val="002060"/>
                </a:solidFill>
              </a:rPr>
            </a:br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of Civil Engineers Reston, VA, 2019.</a:t>
            </a:r>
          </a:p>
          <a:p>
            <a:endParaRPr lang="en-US" b="0" i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r>
              <a:rPr lang="en-US">
                <a:solidFill>
                  <a:srgbClr val="002060"/>
                </a:solidFill>
                <a:latin typeface="Arial" panose="020B0604020202020204" pitchFamily="34" charset="0"/>
              </a:rPr>
              <a:t>[2] </a:t>
            </a:r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K. </a:t>
            </a:r>
            <a:r>
              <a:rPr lang="en-US" b="0" i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Rajadurai</a:t>
            </a:r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and J. C. Johnny, “Highway alignment using remote sensing and</a:t>
            </a:r>
            <a:br>
              <a:rPr lang="en-US">
                <a:solidFill>
                  <a:srgbClr val="002060"/>
                </a:solidFill>
              </a:rPr>
            </a:br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geographical information system,” International Journal for Innovative Research</a:t>
            </a:r>
            <a:br>
              <a:rPr lang="en-US">
                <a:solidFill>
                  <a:srgbClr val="002060"/>
                </a:solidFill>
              </a:rPr>
            </a:br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 Science &amp; Technology, vol. 1, no. 9, pp. 2349–6010, 2015.</a:t>
            </a:r>
          </a:p>
          <a:p>
            <a:endParaRPr lang="en-IN">
              <a:solidFill>
                <a:srgbClr val="002060"/>
              </a:solidFill>
            </a:endParaRPr>
          </a:p>
          <a:p>
            <a:r>
              <a:rPr lang="en-IN">
                <a:solidFill>
                  <a:srgbClr val="002060"/>
                </a:solidFill>
              </a:rPr>
              <a:t>[3] </a:t>
            </a:r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M. K. Jha, “Optimizing highway networks: A genetic algorithms and swarm intel-</a:t>
            </a:r>
            <a:br>
              <a:rPr lang="en-US">
                <a:solidFill>
                  <a:srgbClr val="002060"/>
                </a:solidFill>
              </a:rPr>
            </a:br>
            <a:r>
              <a:rPr lang="en-US" b="0" i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ligence</a:t>
            </a:r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based approach,” in Computing in Civil Engineering (2002), pp. 76–89,</a:t>
            </a:r>
            <a:br>
              <a:rPr lang="en-US">
                <a:solidFill>
                  <a:srgbClr val="002060"/>
                </a:solidFill>
              </a:rPr>
            </a:br>
            <a:r>
              <a:rPr lang="en-US" b="0" i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2003.</a:t>
            </a:r>
            <a:endParaRPr lang="en-IN">
              <a:solidFill>
                <a:srgbClr val="002060"/>
              </a:solidFill>
            </a:endParaRPr>
          </a:p>
          <a:p>
            <a:endParaRPr lang="en-IN">
              <a:solidFill>
                <a:srgbClr val="002060"/>
              </a:solidFill>
            </a:endParaRPr>
          </a:p>
          <a:p>
            <a:r>
              <a:rPr lang="en-IN">
                <a:solidFill>
                  <a:srgbClr val="002060"/>
                </a:solidFill>
              </a:rPr>
              <a:t>[4] </a:t>
            </a:r>
            <a:r>
              <a:rPr lang="en-US">
                <a:solidFill>
                  <a:srgbClr val="002060"/>
                </a:solidFill>
              </a:rPr>
              <a:t>T. Subramani and S. N. Kumar, “National highway alignment using </a:t>
            </a:r>
            <a:r>
              <a:rPr lang="en-US" err="1">
                <a:solidFill>
                  <a:srgbClr val="002060"/>
                </a:solidFill>
              </a:rPr>
              <a:t>gis</a:t>
            </a:r>
            <a:r>
              <a:rPr lang="en-US">
                <a:solidFill>
                  <a:srgbClr val="002060"/>
                </a:solidFill>
              </a:rPr>
              <a:t>,” Inter-</a:t>
            </a:r>
          </a:p>
          <a:p>
            <a:r>
              <a:rPr lang="en-US">
                <a:solidFill>
                  <a:srgbClr val="002060"/>
                </a:solidFill>
              </a:rPr>
              <a:t>national Journal of Engineering Research and Applications (IJERA), vol. 2, no. 4,</a:t>
            </a:r>
          </a:p>
          <a:p>
            <a:r>
              <a:rPr lang="en-US">
                <a:solidFill>
                  <a:srgbClr val="002060"/>
                </a:solidFill>
              </a:rPr>
              <a:t>pp. 427–436, 2012.</a:t>
            </a:r>
          </a:p>
          <a:p>
            <a:r>
              <a:rPr lang="en-US">
                <a:solidFill>
                  <a:srgbClr val="002060"/>
                </a:solidFill>
              </a:rPr>
              <a:t>14</a:t>
            </a:r>
          </a:p>
          <a:p>
            <a:endParaRPr lang="en-IN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9810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2438400"/>
            <a:ext cx="12192000" cy="1143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8800" b="1">
                <a:solidFill>
                  <a:srgbClr val="002060"/>
                </a:solidFill>
                <a:latin typeface="Vivaldi" panose="0302060205050609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000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>
                <a:solidFill>
                  <a:srgbClr val="002060"/>
                </a:solidFill>
                <a:cs typeface="Times New Roman" panose="02020603050405020304" pitchFamily="18" charset="0"/>
              </a:rPr>
              <a:t>1. Introduction</a:t>
            </a:r>
            <a:endParaRPr lang="en-US" sz="3600" kern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dirty="0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D9BCB208-BAC1-B8EA-1B94-DBCBB9DCB824}"/>
              </a:ext>
            </a:extLst>
          </p:cNvPr>
          <p:cNvSpPr txBox="1">
            <a:spLocks/>
          </p:cNvSpPr>
          <p:nvPr/>
        </p:nvSpPr>
        <p:spPr bwMode="auto">
          <a:xfrm>
            <a:off x="517281" y="193430"/>
            <a:ext cx="11391900" cy="384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sz="2000" b="1">
                <a:solidFill>
                  <a:srgbClr val="002060"/>
                </a:solidFill>
                <a:cs typeface="Times New Roman"/>
              </a:rPr>
              <a:t>  </a:t>
            </a:r>
            <a:r>
              <a:rPr lang="en-US" sz="2000">
                <a:solidFill>
                  <a:srgbClr val="002060"/>
                </a:solidFill>
                <a:cs typeface="Times New Roman"/>
              </a:rPr>
              <a:t>Goal: Alignment</a:t>
            </a:r>
            <a:r>
              <a:rPr lang="en-US" sz="2000">
                <a:solidFill>
                  <a:srgbClr val="002060"/>
                </a:solidFill>
                <a:ea typeface="+mj-lt"/>
                <a:cs typeface="Times New Roman"/>
              </a:rPr>
              <a:t> of</a:t>
            </a:r>
            <a:r>
              <a:rPr lang="en-US" sz="2000">
                <a:solidFill>
                  <a:srgbClr val="002060"/>
                </a:solidFill>
                <a:ea typeface="+mj-lt"/>
                <a:cs typeface="+mj-lt"/>
              </a:rPr>
              <a:t> an optimal route between Pune and Mumbai. </a:t>
            </a:r>
            <a:endParaRPr lang="en-US">
              <a:solidFill>
                <a:srgbClr val="002060"/>
              </a:solidFill>
              <a:ea typeface="+mj-lt"/>
              <a:cs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060"/>
                </a:solidFill>
                <a:ea typeface="+mj-lt"/>
                <a:cs typeface="+mj-lt"/>
              </a:rPr>
              <a:t>Remote sensing, GIS, and Deep Learning technologies are used in to attain the goal.</a:t>
            </a:r>
            <a:endParaRPr lang="en-US" sz="2000">
              <a:solidFill>
                <a:srgbClr val="002060"/>
              </a:solidFill>
              <a:cs typeface="Arial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060"/>
                </a:solidFill>
                <a:ea typeface="+mj-lt"/>
                <a:cs typeface="+mj-lt"/>
              </a:rPr>
              <a:t>Route alignment process is governed by several important factors.</a:t>
            </a:r>
            <a:endParaRPr lang="en-US" sz="2000">
              <a:solidFill>
                <a:srgbClr val="002060"/>
              </a:solidFill>
              <a:cs typeface="Arial"/>
            </a:endParaRPr>
          </a:p>
          <a:p>
            <a:pPr marL="457200" indent="-457200" algn="l">
              <a:buFont typeface="Arial,Sans-Serif" panose="020B0604020202020204" pitchFamily="34" charset="0"/>
              <a:buChar char="•"/>
            </a:pPr>
            <a:r>
              <a:rPr lang="en-US" sz="2000">
                <a:solidFill>
                  <a:srgbClr val="002060"/>
                </a:solidFill>
                <a:ea typeface="+mj-lt"/>
                <a:cs typeface="+mj-lt"/>
              </a:rPr>
              <a:t>LULC: Machine learning algorithms and Deep learning models.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060"/>
                </a:solidFill>
                <a:ea typeface="+mj-lt"/>
                <a:cs typeface="+mj-lt"/>
              </a:rPr>
              <a:t>Weighting and ranking of the elements are done using several approaches. </a:t>
            </a:r>
            <a:endParaRPr lang="en-US" sz="2000">
              <a:solidFill>
                <a:srgbClr val="002060"/>
              </a:solidFill>
              <a:cs typeface="Arial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060"/>
                </a:solidFill>
                <a:ea typeface="+mj-lt"/>
                <a:cs typeface="+mj-lt"/>
              </a:rPr>
              <a:t>Route optimization algorithms to generate an optimal route.</a:t>
            </a:r>
            <a:r>
              <a:rPr lang="en-US" sz="2000">
                <a:ea typeface="+mj-lt"/>
                <a:cs typeface="+mj-lt"/>
              </a:rPr>
              <a:t> </a:t>
            </a:r>
            <a:endParaRPr lang="en-US" sz="2000" b="1">
              <a:solidFill>
                <a:srgbClr val="002060"/>
              </a:solidFill>
              <a:cs typeface="Times New Roman"/>
            </a:endParaRPr>
          </a:p>
          <a:p>
            <a:pPr algn="l"/>
            <a:endParaRPr lang="en-US" sz="2000" b="1">
              <a:solidFill>
                <a:srgbClr val="002060"/>
              </a:solidFill>
              <a:cs typeface="Times New Roman"/>
            </a:endParaRPr>
          </a:p>
        </p:txBody>
      </p:sp>
      <p:pic>
        <p:nvPicPr>
          <p:cNvPr id="3" name="Picture 3" descr="A picture containing text, track, scene, road&#10;&#10;Description automatically generated">
            <a:extLst>
              <a:ext uri="{FF2B5EF4-FFF2-40B4-BE49-F238E27FC236}">
                <a16:creationId xmlns:a16="http://schemas.microsoft.com/office/drawing/2014/main" id="{7927BE3E-1C6C-6376-726F-372BE10E3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80" b="699"/>
          <a:stretch/>
        </p:blipFill>
        <p:spPr>
          <a:xfrm>
            <a:off x="3165232" y="3372585"/>
            <a:ext cx="5720859" cy="23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770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>
                <a:solidFill>
                  <a:srgbClr val="002060"/>
                </a:solidFill>
                <a:cs typeface="Times New Roman" panose="02020603050405020304" pitchFamily="18" charset="0"/>
              </a:rPr>
              <a:t>1. Introduction</a:t>
            </a:r>
            <a:endParaRPr lang="en-US" sz="3600" kern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8A70AEE5-85E0-7021-94D9-A9E2DF37C324}"/>
              </a:ext>
            </a:extLst>
          </p:cNvPr>
          <p:cNvSpPr txBox="1">
            <a:spLocks/>
          </p:cNvSpPr>
          <p:nvPr/>
        </p:nvSpPr>
        <p:spPr bwMode="auto">
          <a:xfrm>
            <a:off x="342900" y="990600"/>
            <a:ext cx="1150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>
                <a:solidFill>
                  <a:srgbClr val="002060"/>
                </a:solidFill>
                <a:cs typeface="Times New Roman" panose="02020603050405020304" pitchFamily="18" charset="0"/>
              </a:rPr>
              <a:t>1.2. 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64277-DA6F-9701-89F7-887BE90739C6}"/>
              </a:ext>
            </a:extLst>
          </p:cNvPr>
          <p:cNvSpPr txBox="1"/>
          <p:nvPr/>
        </p:nvSpPr>
        <p:spPr>
          <a:xfrm>
            <a:off x="685800" y="1674674"/>
            <a:ext cx="10515600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rgbClr val="002060"/>
              </a:solidFill>
            </a:endParaRPr>
          </a:p>
          <a:p>
            <a:r>
              <a:rPr lang="en-IN" sz="2000">
                <a:solidFill>
                  <a:srgbClr val="002060"/>
                </a:solidFill>
                <a:latin typeface="Arial"/>
                <a:cs typeface="Arial"/>
              </a:rPr>
              <a:t>The following problems motivated us to develop a route alignment that would address them: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IN" sz="2000">
                <a:solidFill>
                  <a:srgbClr val="002060"/>
                </a:solidFill>
                <a:latin typeface="Arial"/>
                <a:cs typeface="Arial"/>
              </a:rPr>
              <a:t>Tedious and time-consuming traditional route construction methods.</a:t>
            </a:r>
            <a:endParaRPr lang="en-IN" sz="20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IN" sz="2000">
                <a:solidFill>
                  <a:srgbClr val="002060"/>
                </a:solidFill>
                <a:latin typeface="Arial"/>
                <a:cs typeface="Arial"/>
              </a:rPr>
              <a:t>The route is congested, and traffic is heavy.</a:t>
            </a:r>
          </a:p>
          <a:p>
            <a:pPr marL="285750" indent="-285750">
              <a:buFont typeface="Arial"/>
              <a:buChar char="•"/>
            </a:pPr>
            <a:r>
              <a:rPr lang="en-IN" sz="2000">
                <a:solidFill>
                  <a:srgbClr val="002060"/>
                </a:solidFill>
                <a:latin typeface="Arial"/>
                <a:cs typeface="Arial"/>
              </a:rPr>
              <a:t>Damage to the environment caused during route construction.</a:t>
            </a:r>
            <a:endParaRPr lang="en-IN" sz="20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IN" sz="2000">
                <a:solidFill>
                  <a:srgbClr val="002060"/>
                </a:solidFill>
                <a:latin typeface="Arial"/>
                <a:cs typeface="Arial"/>
              </a:rPr>
              <a:t>There is a high frequency of accidents on the route</a:t>
            </a:r>
            <a:r>
              <a:rPr lang="en-IN">
                <a:solidFill>
                  <a:srgbClr val="002060"/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IN" sz="2000">
                <a:solidFill>
                  <a:srgbClr val="002060"/>
                </a:solidFill>
                <a:latin typeface="Arial"/>
                <a:cs typeface="Arial"/>
              </a:rPr>
              <a:t>High maintenance and construction costs of the route.</a:t>
            </a:r>
            <a:endParaRPr lang="en-IN" sz="20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IN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IN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IN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9021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>
                <a:solidFill>
                  <a:srgbClr val="002060"/>
                </a:solidFill>
                <a:cs typeface="Times New Roman" panose="02020603050405020304" pitchFamily="18" charset="0"/>
              </a:rPr>
              <a:t>1. Introduction</a:t>
            </a:r>
            <a:endParaRPr lang="en-US" sz="3600" kern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8A70AEE5-85E0-7021-94D9-A9E2DF37C324}"/>
              </a:ext>
            </a:extLst>
          </p:cNvPr>
          <p:cNvSpPr txBox="1">
            <a:spLocks/>
          </p:cNvSpPr>
          <p:nvPr/>
        </p:nvSpPr>
        <p:spPr bwMode="auto">
          <a:xfrm>
            <a:off x="1066800" y="824197"/>
            <a:ext cx="11658601" cy="404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>
                <a:solidFill>
                  <a:srgbClr val="002060"/>
                </a:solidFill>
                <a:cs typeface="Times New Roman" panose="02020603050405020304" pitchFamily="18" charset="0"/>
              </a:rPr>
              <a:t>1.3. Problem Statement</a:t>
            </a:r>
          </a:p>
          <a:p>
            <a:pPr algn="l"/>
            <a:endParaRPr lang="en-US" sz="2000" b="1">
              <a:solidFill>
                <a:srgbClr val="002060"/>
              </a:solidFill>
              <a:ea typeface="+mj-lt"/>
              <a:cs typeface="Times New Roman"/>
            </a:endParaRPr>
          </a:p>
          <a:p>
            <a:pPr algn="l"/>
            <a:r>
              <a:rPr lang="en-US" sz="2000">
                <a:solidFill>
                  <a:srgbClr val="002060"/>
                </a:solidFill>
                <a:ea typeface="+mj-lt"/>
                <a:cs typeface="+mj-lt"/>
              </a:rPr>
              <a:t>To align the route between Pune and Mumbai with:</a:t>
            </a:r>
            <a:endParaRPr lang="en-US" sz="2000">
              <a:solidFill>
                <a:srgbClr val="002060"/>
              </a:solidFill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060"/>
                </a:solidFill>
                <a:cs typeface="Times New Roman"/>
              </a:rPr>
              <a:t>Less construction and maintenance costs.</a:t>
            </a:r>
            <a:endParaRPr lang="en-US" sz="200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ea typeface="+mj-lt"/>
                <a:cs typeface="+mj-lt"/>
              </a:rPr>
              <a:t>Coverage of maximum points( intermediate cities, towns, and villages).</a:t>
            </a:r>
            <a:endParaRPr lang="en-US" sz="200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cs typeface="Arial"/>
              </a:rPr>
              <a:t>Optimal length.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cs typeface="Arial"/>
              </a:rPr>
              <a:t>Driving safety and comfort.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cs typeface="Arial"/>
              </a:rPr>
              <a:t>Reduced operation cost of vehicle.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cs typeface="Arial"/>
              </a:rPr>
              <a:t>Lesser complexity.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cs typeface="Arial"/>
              </a:rPr>
              <a:t>Reduced harm to the environment.</a:t>
            </a:r>
          </a:p>
          <a:p>
            <a:pPr algn="l"/>
            <a:endParaRPr lang="en-US" sz="1800">
              <a:solidFill>
                <a:srgbClr val="000000"/>
              </a:solidFill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n-US" sz="180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90528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>
                <a:solidFill>
                  <a:srgbClr val="002060"/>
                </a:solidFill>
                <a:cs typeface="Times New Roman" panose="02020603050405020304" pitchFamily="18" charset="0"/>
              </a:rPr>
              <a:t>1. Introduction</a:t>
            </a:r>
            <a:endParaRPr lang="en-US" sz="3600" kern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8A70AEE5-85E0-7021-94D9-A9E2DF37C324}"/>
              </a:ext>
            </a:extLst>
          </p:cNvPr>
          <p:cNvSpPr txBox="1">
            <a:spLocks/>
          </p:cNvSpPr>
          <p:nvPr/>
        </p:nvSpPr>
        <p:spPr bwMode="auto">
          <a:xfrm>
            <a:off x="342900" y="990600"/>
            <a:ext cx="115062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>
                <a:solidFill>
                  <a:srgbClr val="002060"/>
                </a:solidFill>
                <a:cs typeface="Times New Roman"/>
              </a:rPr>
              <a:t>1.4.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3433F-6700-9034-D638-C21478CC3DA8}"/>
              </a:ext>
            </a:extLst>
          </p:cNvPr>
          <p:cNvSpPr txBox="1"/>
          <p:nvPr/>
        </p:nvSpPr>
        <p:spPr>
          <a:xfrm>
            <a:off x="349250" y="1997604"/>
            <a:ext cx="10472208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Arial"/>
                <a:cs typeface="Arial"/>
              </a:rPr>
              <a:t>To effectively study the research region where the route has to be aligned using land use and land cover classification.</a:t>
            </a:r>
            <a:endParaRPr lang="en-US">
              <a:solidFill>
                <a:srgbClr val="002060"/>
              </a:solidFill>
              <a:cs typeface="Arial" charset="0"/>
            </a:endParaRPr>
          </a:p>
          <a:p>
            <a:endParaRPr lang="en-US" sz="2000">
              <a:solidFill>
                <a:srgbClr val="00206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Arial"/>
                <a:cs typeface="Arial"/>
              </a:rPr>
              <a:t>To rate the factors influencing route alignment for ranking using the AHP approach to achieve the anticipated route alignment design.</a:t>
            </a:r>
          </a:p>
          <a:p>
            <a:pPr marL="342900" indent="-342900">
              <a:buFont typeface="Arial"/>
              <a:buChar char="•"/>
            </a:pPr>
            <a:endParaRPr lang="en-US" sz="2000">
              <a:solidFill>
                <a:srgbClr val="00206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Arial"/>
                <a:cs typeface="Arial"/>
              </a:rPr>
              <a:t>To study and use the route optimization algorithms to provide an optimal route in terms of length and speed.</a:t>
            </a:r>
            <a:endParaRPr lang="en-US" sz="2000">
              <a:solidFill>
                <a:srgbClr val="002060"/>
              </a:solidFill>
              <a:cs typeface="Arial" charset="0"/>
            </a:endParaRPr>
          </a:p>
          <a:p>
            <a:endParaRPr lang="en-US" sz="2000" b="1">
              <a:solidFill>
                <a:srgbClr val="002060"/>
              </a:solidFill>
              <a:cs typeface="Arial" charset="0"/>
            </a:endParaRPr>
          </a:p>
          <a:p>
            <a:pPr marL="285750" indent="-285750">
              <a:buFont typeface="Arial"/>
              <a:buChar char="•"/>
            </a:pPr>
            <a:endParaRPr lang="en-US" sz="2000" b="1">
              <a:solidFill>
                <a:srgbClr val="002060"/>
              </a:solidFill>
              <a:cs typeface="Arial" charset="0"/>
            </a:endParaRPr>
          </a:p>
          <a:p>
            <a:pPr marL="285750" indent="-285750">
              <a:buFont typeface="Arial"/>
              <a:buChar char="•"/>
            </a:pPr>
            <a:endParaRPr lang="en-US" sz="2000" b="1">
              <a:solidFill>
                <a:srgbClr val="002060"/>
              </a:solidFill>
              <a:cs typeface="Arial" charset="0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140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>
                <a:solidFill>
                  <a:srgbClr val="002060"/>
                </a:solidFill>
                <a:cs typeface="Times New Roman" panose="02020603050405020304" pitchFamily="18" charset="0"/>
              </a:rPr>
              <a:t>2. Related Work</a:t>
            </a:r>
            <a:endParaRPr lang="en-US" sz="3600" kern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D6528-519C-46DB-A2B9-F0197131FE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D7D0C-D620-CC38-F987-53DD5933273B}"/>
              </a:ext>
            </a:extLst>
          </p:cNvPr>
          <p:cNvSpPr txBox="1"/>
          <p:nvPr/>
        </p:nvSpPr>
        <p:spPr>
          <a:xfrm>
            <a:off x="791307" y="1192823"/>
            <a:ext cx="9589476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Prior to the 2000s, there was very little work on route alignment, and it gradually increased after that.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New developments in route alignment have occurred over the years.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In the form of a review paper titled "</a:t>
            </a:r>
            <a:r>
              <a:rPr lang="en-US" sz="2000" u="sng" dirty="0">
                <a:solidFill>
                  <a:srgbClr val="002060"/>
                </a:solidFill>
                <a:latin typeface="Arial"/>
                <a:cs typeface="Arial"/>
              </a:rPr>
              <a:t>Route alignment system using remote sensing: systematic literature review with meta-analysis</a:t>
            </a: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", all the related work has been documented using a systematic literature review.</a:t>
            </a:r>
            <a:endParaRPr lang="en-US" sz="2000" dirty="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The documentation of the related work can be viewed at: </a:t>
            </a: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 paper.</a:t>
            </a:r>
            <a:endParaRPr lang="en-U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5239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>
                <a:solidFill>
                  <a:srgbClr val="002060"/>
                </a:solidFill>
                <a:cs typeface="Times New Roman" panose="02020603050405020304" pitchFamily="18" charset="0"/>
              </a:rPr>
              <a:t>3. Methodology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940800" y="6245225"/>
            <a:ext cx="26416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6ADD6528-519C-46DB-A2B9-F0197131FEBD}" type="slidenum">
              <a:rPr lang="en-US" kern="1200">
                <a:latin typeface="Arial" charset="0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CB7F005F-54AE-EAD8-7255-2DEE2BBB2D2F}"/>
              </a:ext>
            </a:extLst>
          </p:cNvPr>
          <p:cNvSpPr txBox="1">
            <a:spLocks/>
          </p:cNvSpPr>
          <p:nvPr/>
        </p:nvSpPr>
        <p:spPr bwMode="auto">
          <a:xfrm>
            <a:off x="304800" y="990600"/>
            <a:ext cx="115062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>
                <a:solidFill>
                  <a:srgbClr val="002060"/>
                </a:solidFill>
                <a:cs typeface="Times New Roman" panose="02020603050405020304" pitchFamily="18" charset="0"/>
              </a:rPr>
              <a:t>3.1. Problem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5E993-0CAA-E8AD-A1BC-692A58EECD9B}"/>
              </a:ext>
            </a:extLst>
          </p:cNvPr>
          <p:cNvSpPr txBox="1"/>
          <p:nvPr/>
        </p:nvSpPr>
        <p:spPr>
          <a:xfrm>
            <a:off x="853965" y="2052801"/>
            <a:ext cx="102592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Existing methods of designing route alignment(s) are carried out manually, considering economic and traffic costs.</a:t>
            </a:r>
            <a:endParaRPr lang="en-US" sz="20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Our research objective is to find optimal route between Pune and Mumbai considering multi-objective technique – to minimize environmental, social and utility costs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Perform a comparative study of route alignment using Deep learning techniques and existing GIS software.</a:t>
            </a:r>
            <a:endParaRPr lang="en-US" sz="2000">
              <a:solidFill>
                <a:srgbClr val="00206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1232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>
            <a:spLocks/>
          </p:cNvSpPr>
          <p:nvPr/>
        </p:nvSpPr>
        <p:spPr bwMode="auto">
          <a:xfrm>
            <a:off x="0" y="0"/>
            <a:ext cx="121920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cs typeface="Times New Roman"/>
              </a:rPr>
              <a:t>3. Methodology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940800" y="6245225"/>
            <a:ext cx="26416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6ADD6528-519C-46DB-A2B9-F0197131FEBD}" type="slidenum">
              <a:rPr lang="en-US" sz="1800" kern="1200">
                <a:latin typeface="Arial" charset="0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sz="18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CB7F005F-54AE-EAD8-7255-2DEE2BBB2D2F}"/>
              </a:ext>
            </a:extLst>
          </p:cNvPr>
          <p:cNvSpPr txBox="1">
            <a:spLocks/>
          </p:cNvSpPr>
          <p:nvPr/>
        </p:nvSpPr>
        <p:spPr bwMode="auto">
          <a:xfrm>
            <a:off x="344214" y="727841"/>
            <a:ext cx="11506200" cy="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dirty="0">
                <a:solidFill>
                  <a:srgbClr val="002060"/>
                </a:solidFill>
                <a:cs typeface="Times New Roman"/>
              </a:rPr>
              <a:t>3.2. Proposed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7BE228-1494-85EF-1618-10C1A0794D01}"/>
              </a:ext>
            </a:extLst>
          </p:cNvPr>
          <p:cNvSpPr/>
          <p:nvPr/>
        </p:nvSpPr>
        <p:spPr bwMode="auto">
          <a:xfrm>
            <a:off x="948559" y="1487213"/>
            <a:ext cx="1584433" cy="730468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Arial"/>
                <a:cs typeface="Arial"/>
              </a:rPr>
              <a:t>LULC</a:t>
            </a:r>
            <a:endParaRPr lang="en-US" dirty="0">
              <a:cs typeface="Arial" charset="0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 Map</a:t>
            </a:r>
            <a:endParaRPr lang="en-US">
              <a:cs typeface="Arial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51BBC0-9AB6-712E-0C50-440FB4BE6F15}"/>
              </a:ext>
            </a:extLst>
          </p:cNvPr>
          <p:cNvSpPr/>
          <p:nvPr/>
        </p:nvSpPr>
        <p:spPr bwMode="auto">
          <a:xfrm>
            <a:off x="3142593" y="1487213"/>
            <a:ext cx="1820915" cy="730468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Road Networks Map</a:t>
            </a:r>
            <a:endParaRPr lang="en-US" dirty="0">
              <a:cs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32BA95-BB6D-0C6F-44F7-A9F2AF502100}"/>
              </a:ext>
            </a:extLst>
          </p:cNvPr>
          <p:cNvSpPr/>
          <p:nvPr/>
        </p:nvSpPr>
        <p:spPr bwMode="auto">
          <a:xfrm>
            <a:off x="5441730" y="1487213"/>
            <a:ext cx="1689536" cy="730468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Railway Network Map</a:t>
            </a:r>
            <a:endParaRPr lang="en-US" dirty="0">
              <a:cs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246C65-ADEF-C66B-3057-4FCB7767B865}"/>
              </a:ext>
            </a:extLst>
          </p:cNvPr>
          <p:cNvSpPr/>
          <p:nvPr/>
        </p:nvSpPr>
        <p:spPr bwMode="auto">
          <a:xfrm>
            <a:off x="7688316" y="1487213"/>
            <a:ext cx="1584433" cy="730468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Drainage Map</a:t>
            </a:r>
            <a:endParaRPr lang="en-US" dirty="0">
              <a:cs typeface="Arial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9F89D1-2197-3533-F5D6-DE151A6A4DDA}"/>
              </a:ext>
            </a:extLst>
          </p:cNvPr>
          <p:cNvSpPr/>
          <p:nvPr/>
        </p:nvSpPr>
        <p:spPr bwMode="auto">
          <a:xfrm>
            <a:off x="9685282" y="1487212"/>
            <a:ext cx="1584433" cy="730468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Slope</a:t>
            </a:r>
            <a:endParaRPr lang="en-US" dirty="0">
              <a:cs typeface="Arial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 Map</a:t>
            </a:r>
            <a:endParaRPr lang="en-US">
              <a:cs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04F291-FFFC-A38D-AF7C-65108D453183}"/>
              </a:ext>
            </a:extLst>
          </p:cNvPr>
          <p:cNvSpPr/>
          <p:nvPr/>
        </p:nvSpPr>
        <p:spPr bwMode="auto">
          <a:xfrm>
            <a:off x="4246180" y="2748454"/>
            <a:ext cx="2950776" cy="730468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Layer Stacking and Clipping</a:t>
            </a:r>
            <a:endParaRPr lang="en-US" dirty="0">
              <a:cs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D6AB98-3EA6-268B-6510-14B54C709DB8}"/>
              </a:ext>
            </a:extLst>
          </p:cNvPr>
          <p:cNvSpPr/>
          <p:nvPr/>
        </p:nvSpPr>
        <p:spPr bwMode="auto">
          <a:xfrm>
            <a:off x="4206765" y="3825764"/>
            <a:ext cx="3029605" cy="743605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Weight Assignment and Ranking 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BECE60-EBA1-AF2D-1657-44E50B15947F}"/>
              </a:ext>
            </a:extLst>
          </p:cNvPr>
          <p:cNvSpPr/>
          <p:nvPr/>
        </p:nvSpPr>
        <p:spPr bwMode="auto">
          <a:xfrm>
            <a:off x="4338144" y="4811109"/>
            <a:ext cx="3029605" cy="743605"/>
          </a:xfrm>
          <a:prstGeom prst="round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Route Alignment Optimization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48C66B-0CA4-F13E-B927-0F9A8DAAD9A2}"/>
              </a:ext>
            </a:extLst>
          </p:cNvPr>
          <p:cNvSpPr/>
          <p:nvPr/>
        </p:nvSpPr>
        <p:spPr bwMode="auto">
          <a:xfrm>
            <a:off x="1158765" y="3917730"/>
            <a:ext cx="1584433" cy="467709"/>
          </a:xfrm>
          <a:prstGeom prst="round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cs typeface="Arial" charset="0"/>
              </a:rPr>
              <a:t>AHP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C53BA6-CB07-8814-4953-6774BDE37797}"/>
              </a:ext>
            </a:extLst>
          </p:cNvPr>
          <p:cNvSpPr/>
          <p:nvPr/>
        </p:nvSpPr>
        <p:spPr bwMode="auto">
          <a:xfrm>
            <a:off x="1290144" y="4811109"/>
            <a:ext cx="1466192" cy="743605"/>
          </a:xfrm>
          <a:prstGeom prst="round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Dijkstra's Algorithm</a:t>
            </a:r>
            <a:endParaRPr lang="en-US" dirty="0">
              <a:cs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A67EB9-EDCD-AAE7-984B-852778D91F48}"/>
              </a:ext>
            </a:extLst>
          </p:cNvPr>
          <p:cNvSpPr/>
          <p:nvPr/>
        </p:nvSpPr>
        <p:spPr bwMode="auto">
          <a:xfrm>
            <a:off x="8424042" y="4811108"/>
            <a:ext cx="1584433" cy="730468"/>
          </a:xfrm>
          <a:prstGeom prst="roundRect">
            <a:avLst/>
          </a:prstGeom>
          <a:solidFill>
            <a:srgbClr val="F2EE74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Optimized Routes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F542DC-7226-9A11-AF9F-FB0A8C0108E1}"/>
              </a:ext>
            </a:extLst>
          </p:cNvPr>
          <p:cNvCxnSpPr/>
          <p:nvPr/>
        </p:nvCxnSpPr>
        <p:spPr bwMode="auto">
          <a:xfrm>
            <a:off x="5696279" y="4579553"/>
            <a:ext cx="34159" cy="2312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403D00-768F-933C-5ACE-194AAFF67DB1}"/>
              </a:ext>
            </a:extLst>
          </p:cNvPr>
          <p:cNvCxnSpPr/>
          <p:nvPr/>
        </p:nvCxnSpPr>
        <p:spPr bwMode="auto">
          <a:xfrm>
            <a:off x="2764879" y="5234807"/>
            <a:ext cx="1571294" cy="7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8C14F0-46A9-973A-3D41-4C442494B643}"/>
              </a:ext>
            </a:extLst>
          </p:cNvPr>
          <p:cNvCxnSpPr>
            <a:cxnSpLocks/>
          </p:cNvCxnSpPr>
          <p:nvPr/>
        </p:nvCxnSpPr>
        <p:spPr bwMode="auto">
          <a:xfrm flipV="1">
            <a:off x="2751741" y="4139104"/>
            <a:ext cx="1466189" cy="5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183C35-B85F-1059-57ED-F83AF721E099}"/>
              </a:ext>
            </a:extLst>
          </p:cNvPr>
          <p:cNvCxnSpPr>
            <a:cxnSpLocks/>
          </p:cNvCxnSpPr>
          <p:nvPr/>
        </p:nvCxnSpPr>
        <p:spPr bwMode="auto">
          <a:xfrm>
            <a:off x="7376292" y="5169117"/>
            <a:ext cx="1045777" cy="7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601658-0CF6-D1E7-A2FC-18A6795FEE2B}"/>
              </a:ext>
            </a:extLst>
          </p:cNvPr>
          <p:cNvCxnSpPr>
            <a:cxnSpLocks/>
          </p:cNvCxnSpPr>
          <p:nvPr/>
        </p:nvCxnSpPr>
        <p:spPr bwMode="auto">
          <a:xfrm>
            <a:off x="5630588" y="3489105"/>
            <a:ext cx="7884" cy="3494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A5B235-5A5F-47DB-3D1D-0CA7E9855C34}"/>
              </a:ext>
            </a:extLst>
          </p:cNvPr>
          <p:cNvCxnSpPr/>
          <p:nvPr/>
        </p:nvCxnSpPr>
        <p:spPr bwMode="auto">
          <a:xfrm flipH="1">
            <a:off x="3936932" y="2232239"/>
            <a:ext cx="5255" cy="270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CAB98B-29AC-A72C-AA13-2E753BA72F50}"/>
              </a:ext>
            </a:extLst>
          </p:cNvPr>
          <p:cNvCxnSpPr>
            <a:cxnSpLocks/>
          </p:cNvCxnSpPr>
          <p:nvPr/>
        </p:nvCxnSpPr>
        <p:spPr bwMode="auto">
          <a:xfrm flipH="1">
            <a:off x="1782311" y="2232239"/>
            <a:ext cx="5255" cy="270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DAD019-C97A-1CED-435D-22978D0FD1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0380" y="2219101"/>
            <a:ext cx="5255" cy="270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259D98-C2F3-899B-295C-02BA1A3E9EAA}"/>
              </a:ext>
            </a:extLst>
          </p:cNvPr>
          <p:cNvCxnSpPr>
            <a:cxnSpLocks/>
          </p:cNvCxnSpPr>
          <p:nvPr/>
        </p:nvCxnSpPr>
        <p:spPr bwMode="auto">
          <a:xfrm flipH="1">
            <a:off x="8416966" y="2219100"/>
            <a:ext cx="5255" cy="270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D17765-556B-65BD-25E1-286E22C3CF9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79621" y="2219101"/>
            <a:ext cx="5255" cy="270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C663C2-6E59-EB4A-FDE0-4E49DEDDE23A}"/>
              </a:ext>
            </a:extLst>
          </p:cNvPr>
          <p:cNvCxnSpPr/>
          <p:nvPr/>
        </p:nvCxnSpPr>
        <p:spPr bwMode="auto">
          <a:xfrm flipV="1">
            <a:off x="1748331" y="2465660"/>
            <a:ext cx="8784019" cy="183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AFD729-9D10-942E-9BB4-C69054D27F97}"/>
              </a:ext>
            </a:extLst>
          </p:cNvPr>
          <p:cNvCxnSpPr/>
          <p:nvPr/>
        </p:nvCxnSpPr>
        <p:spPr bwMode="auto">
          <a:xfrm flipH="1">
            <a:off x="5446329" y="2495550"/>
            <a:ext cx="5256" cy="257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603815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70F782C0B0884189DEECBC4AB94550" ma:contentTypeVersion="13" ma:contentTypeDescription="Create a new document." ma:contentTypeScope="" ma:versionID="747b448af6de2cf6d79f718fe7ba6144">
  <xsd:schema xmlns:xsd="http://www.w3.org/2001/XMLSchema" xmlns:xs="http://www.w3.org/2001/XMLSchema" xmlns:p="http://schemas.microsoft.com/office/2006/metadata/properties" xmlns:ns3="91e868aa-3fae-4ba3-9296-0b36874025e8" xmlns:ns4="6788a1a1-c731-4a5f-b429-511bc4ebea5c" targetNamespace="http://schemas.microsoft.com/office/2006/metadata/properties" ma:root="true" ma:fieldsID="8c58d371c45e6539890c216b5aa50c63" ns3:_="" ns4:_="">
    <xsd:import namespace="91e868aa-3fae-4ba3-9296-0b36874025e8"/>
    <xsd:import namespace="6788a1a1-c731-4a5f-b429-511bc4ebea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68aa-3fae-4ba3-9296-0b36874025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a1a1-c731-4a5f-b429-511bc4ebea5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500590-A12E-43EC-BC5F-73C25D88D063}">
  <ds:schemaRefs>
    <ds:schemaRef ds:uri="6788a1a1-c731-4a5f-b429-511bc4ebea5c"/>
    <ds:schemaRef ds:uri="91e868aa-3fae-4ba3-9296-0b36874025e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956EBA-AB12-43D7-99F6-6172017590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2068F-8168-4511-92B3-020462681F0E}">
  <ds:schemaRefs>
    <ds:schemaRef ds:uri="6788a1a1-c731-4a5f-b429-511bc4ebea5c"/>
    <ds:schemaRef ds:uri="91e868aa-3fae-4ba3-9296-0b36874025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1447</Words>
  <Application>Microsoft Office PowerPoint</Application>
  <PresentationFormat>Widescreen</PresentationFormat>
  <Paragraphs>266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Arial,Sans-Serif</vt:lpstr>
      <vt:lpstr>Calibri</vt:lpstr>
      <vt:lpstr>Vivaldi</vt:lpstr>
      <vt:lpstr>Default Design</vt:lpstr>
      <vt:lpstr>Custom Design</vt:lpstr>
      <vt:lpstr>Route Alignment using GIS, Remote Sensing and 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Publication details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THAREWAL RIDDHI GANESH</cp:lastModifiedBy>
  <cp:revision>1576</cp:revision>
  <cp:lastPrinted>1601-01-01T00:00:00Z</cp:lastPrinted>
  <dcterms:created xsi:type="dcterms:W3CDTF">1601-01-01T00:00:00Z</dcterms:created>
  <dcterms:modified xsi:type="dcterms:W3CDTF">2023-05-06T05:05:40Z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0x0101005670F782C0B0884189DEECBC4AB94550</vt:lpwstr>
  </property>
</Properties>
</file>