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B0604020202020204" charset="0"/>
      <p:regular r:id="rId15"/>
    </p:embeddedFont>
    <p:embeddedFont>
      <p:font typeface="Merriweather" panose="020B0604020202020204" charset="0"/>
      <p:regular r:id="rId16"/>
      <p:bold r:id="rId17"/>
      <p:italic r:id="rId18"/>
    </p:embeddedFont>
    <p:embeddedFont>
      <p:font typeface="Raleway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49dae583e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49dae583e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49dae583e_4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49dae583e_4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6e332529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6e332529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6e3325290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6e3325290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6e3325290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6e3325290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49dae583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49dae583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6e3325290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6e3325290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49dae583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49dae583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6e3325290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6e3325290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6e3325290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6e3325290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49dae583e_4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49dae583e_4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502020204030203"/>
              <a:buChar char="●"/>
              <a:defRPr sz="13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kinter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ythontutorial.net/tkinter/tkinter-object-oriented-window/" TargetMode="External"/><Relationship Id="rId5" Type="http://schemas.openxmlformats.org/officeDocument/2006/relationships/hyperlink" Target="https://pythonprogramming.net/object-oriented-programming-crash-course-tkinter/" TargetMode="External"/><Relationship Id="rId4" Type="http://schemas.openxmlformats.org/officeDocument/2006/relationships/hyperlink" Target="https://www.geeksforgeeks.org/python-gui-tkinte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11425" y="1322450"/>
            <a:ext cx="8368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RPPOOP Mini Project </a:t>
            </a:r>
            <a:endParaRPr sz="3500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Easy-Note: Note Taking Application</a:t>
            </a:r>
            <a:endParaRPr sz="3500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620375" y="2898975"/>
            <a:ext cx="4795500" cy="17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00000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Made By:</a:t>
            </a:r>
            <a:endParaRPr sz="2000" b="1">
              <a:solidFill>
                <a:srgbClr val="000000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00000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111903020 : Apurva Deshpande</a:t>
            </a:r>
            <a:endParaRPr sz="2000" b="1">
              <a:solidFill>
                <a:srgbClr val="000000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00000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111903030 : Chitrang Bhoir</a:t>
            </a:r>
            <a:endParaRPr sz="2000" b="1">
              <a:solidFill>
                <a:srgbClr val="000000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00000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111903026 : Sham Targe</a:t>
            </a:r>
            <a:endParaRPr sz="2000" b="1">
              <a:solidFill>
                <a:srgbClr val="000000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00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00000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COMPUTER DEPARTMENT-COEP</a:t>
            </a:r>
            <a:endParaRPr sz="2000" b="1">
              <a:solidFill>
                <a:srgbClr val="000000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37425" y="2825150"/>
            <a:ext cx="1833326" cy="183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</a:t>
            </a:r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506375" y="7113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4)CHANGE BACKGROUND COLOUR</a:t>
            </a:r>
            <a:r>
              <a:rPr lang="en-GB" dirty="0"/>
              <a:t>	</a:t>
            </a:r>
            <a:r>
              <a:rPr lang="en-GB" sz="1800" b="1" dirty="0">
                <a:solidFill>
                  <a:schemeClr val="bg2"/>
                </a:solidFill>
              </a:rPr>
              <a:t>5</a:t>
            </a:r>
            <a:r>
              <a:rPr lang="en-GB" sz="1800" b="1">
                <a:solidFill>
                  <a:schemeClr val="bg2"/>
                </a:solidFill>
              </a:rPr>
              <a:t>)MAKE LIST</a:t>
            </a:r>
            <a:endParaRPr sz="1800" b="1" dirty="0">
              <a:solidFill>
                <a:schemeClr val="bg2"/>
              </a:solidFill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4325" y="1536851"/>
            <a:ext cx="4257675" cy="31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830925" y="1660800"/>
            <a:ext cx="4257675" cy="30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</a:t>
            </a:r>
          </a:p>
        </p:txBody>
      </p:sp>
      <p:sp>
        <p:nvSpPr>
          <p:cNvPr id="172" name="Google Shape;172;p23"/>
          <p:cNvSpPr txBox="1">
            <a:spLocks noGrp="1"/>
          </p:cNvSpPr>
          <p:nvPr>
            <p:ph type="body" idx="1"/>
          </p:nvPr>
        </p:nvSpPr>
        <p:spPr>
          <a:xfrm>
            <a:off x="729450" y="582525"/>
            <a:ext cx="7688700" cy="37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1">
                <a:solidFill>
                  <a:schemeClr val="dk2"/>
                </a:solidFill>
              </a:rPr>
              <a:t>6) SAVE BEFORE QUITTING		7) TEXT TO SPEECH </a:t>
            </a:r>
            <a:endParaRPr sz="1800" b="1">
              <a:solidFill>
                <a:schemeClr val="dk2"/>
              </a:solidFill>
            </a:endParaRPr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29450" y="1020375"/>
            <a:ext cx="7339025" cy="36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/>
          <p:nvPr/>
        </p:nvSpPr>
        <p:spPr>
          <a:xfrm>
            <a:off x="7218680" y="1020445"/>
            <a:ext cx="1127760" cy="62039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639050" y="5853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References</a:t>
            </a:r>
            <a:endParaRPr>
              <a:solidFill>
                <a:srgbClr val="980000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 panose="00000500000000000000"/>
              <a:buChar char="●"/>
            </a:pPr>
            <a:r>
              <a:rPr lang="en-GB" sz="1700" u="sng" dirty="0">
                <a:solidFill>
                  <a:schemeClr val="dk2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  <a:hlinkClick r:id="rId3"/>
              </a:rPr>
              <a:t>https://docs.python.org/3/library/tkinter.html</a:t>
            </a:r>
            <a:endParaRPr sz="1700" dirty="0">
              <a:solidFill>
                <a:schemeClr val="dk2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 panose="00000500000000000000"/>
              <a:buChar char="●"/>
            </a:pPr>
            <a:r>
              <a:rPr lang="en-GB" sz="1700" u="sng" dirty="0">
                <a:solidFill>
                  <a:schemeClr val="dk2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  <a:hlinkClick r:id="rId4"/>
              </a:rPr>
              <a:t>https://www.geeksforgeeks.org/python-gui-tkinter/</a:t>
            </a:r>
            <a:endParaRPr sz="1700" dirty="0">
              <a:solidFill>
                <a:schemeClr val="dk2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 panose="00000500000000000000"/>
              <a:buChar char="●"/>
            </a:pPr>
            <a:r>
              <a:rPr lang="en-GB" sz="1700" u="sng" dirty="0">
                <a:solidFill>
                  <a:schemeClr val="dk2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  <a:hlinkClick r:id="rId5"/>
              </a:rPr>
              <a:t>https://pythonprogramming.net/object-oriented-programming-crash-course-tkinter/</a:t>
            </a:r>
            <a:endParaRPr sz="1700" dirty="0">
              <a:solidFill>
                <a:schemeClr val="dk2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 panose="00000500000000000000"/>
              <a:buChar char="●"/>
            </a:pPr>
            <a:r>
              <a:rPr lang="en-GB" sz="1700" u="sng" dirty="0">
                <a:solidFill>
                  <a:schemeClr val="dk2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  <a:hlinkClick r:id="rId6"/>
              </a:rPr>
              <a:t>https://www.pythontutorial.net/tkinter/tkinter-object-oriented-window/</a:t>
            </a:r>
            <a:endParaRPr sz="1700" dirty="0">
              <a:solidFill>
                <a:schemeClr val="dk2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598850" y="5953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Contents</a:t>
            </a:r>
            <a:endParaRPr>
              <a:solidFill>
                <a:srgbClr val="980000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598850" y="1546450"/>
            <a:ext cx="29541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 panose="00000500000000000000"/>
              <a:buChar char="●"/>
            </a:pPr>
            <a:r>
              <a:rPr lang="en-GB" sz="2000">
                <a:solidFill>
                  <a:srgbClr val="000000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Introduction</a:t>
            </a:r>
            <a:endParaRPr sz="2000">
              <a:solidFill>
                <a:srgbClr val="000000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 panose="00000500000000000000"/>
              <a:buChar char="●"/>
            </a:pPr>
            <a:r>
              <a:rPr lang="en-GB" sz="2000">
                <a:solidFill>
                  <a:srgbClr val="000000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Functionalities Implemented</a:t>
            </a:r>
            <a:endParaRPr sz="2000">
              <a:solidFill>
                <a:srgbClr val="000000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 panose="00000500000000000000"/>
              <a:buChar char="●"/>
            </a:pPr>
            <a:r>
              <a:rPr lang="en-GB" sz="2000">
                <a:solidFill>
                  <a:srgbClr val="000000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Concepts Used</a:t>
            </a:r>
            <a:endParaRPr sz="2000">
              <a:solidFill>
                <a:srgbClr val="000000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 panose="00000500000000000000"/>
              <a:buChar char="●"/>
            </a:pPr>
            <a:r>
              <a:rPr lang="en-GB" sz="2000">
                <a:solidFill>
                  <a:srgbClr val="000000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Output</a:t>
            </a:r>
            <a:endParaRPr sz="2000">
              <a:solidFill>
                <a:srgbClr val="000000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 panose="00000500000000000000"/>
              <a:buChar char="●"/>
            </a:pPr>
            <a:r>
              <a:rPr lang="en-GB" sz="2000">
                <a:solidFill>
                  <a:srgbClr val="000000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References </a:t>
            </a:r>
            <a:endParaRPr sz="2000">
              <a:solidFill>
                <a:srgbClr val="000000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722275" y="1777900"/>
            <a:ext cx="5098375" cy="15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649075" y="555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Introduction</a:t>
            </a:r>
            <a:endParaRPr>
              <a:solidFill>
                <a:srgbClr val="980000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462475" y="1441200"/>
            <a:ext cx="7953900" cy="34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u="sng">
                <a:solidFill>
                  <a:schemeClr val="dk2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Problem Statement</a:t>
            </a:r>
            <a:r>
              <a:rPr lang="en-GB" sz="1800">
                <a:solidFill>
                  <a:schemeClr val="dk2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 :  Note Taking Application in Python </a:t>
            </a:r>
            <a:endParaRPr sz="1800">
              <a:solidFill>
                <a:schemeClr val="dk2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b="1" u="sng">
                <a:solidFill>
                  <a:schemeClr val="dk2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Features:</a:t>
            </a:r>
            <a:endParaRPr sz="1800" b="1" u="sng">
              <a:solidFill>
                <a:schemeClr val="dk2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 panose="00000500000000000000"/>
              <a:buChar char="●"/>
            </a:pPr>
            <a:r>
              <a:rPr lang="en-GB" sz="1800">
                <a:solidFill>
                  <a:schemeClr val="dk2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User can Create, Save, Edit Notes in Files</a:t>
            </a:r>
            <a:endParaRPr sz="1800">
              <a:solidFill>
                <a:schemeClr val="dk2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 panose="00000500000000000000"/>
              <a:buChar char="●"/>
            </a:pPr>
            <a:r>
              <a:rPr lang="en-GB" sz="1800">
                <a:solidFill>
                  <a:schemeClr val="dk2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Files are stored to Local Storage in User’s Computer</a:t>
            </a:r>
            <a:endParaRPr sz="1800">
              <a:solidFill>
                <a:schemeClr val="dk2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 panose="00000500000000000000"/>
              <a:buChar char="●"/>
            </a:pPr>
            <a:r>
              <a:rPr lang="en-GB" sz="1800">
                <a:solidFill>
                  <a:schemeClr val="dk2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User can make To do  List along with the notes to manage their tasks</a:t>
            </a:r>
            <a:endParaRPr sz="1800">
              <a:solidFill>
                <a:schemeClr val="dk2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 panose="00000500000000000000"/>
              <a:buChar char="●"/>
            </a:pPr>
            <a:r>
              <a:rPr lang="en-GB" sz="1800">
                <a:solidFill>
                  <a:schemeClr val="dk2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Text to Speech Option which recites text typed by User in the File</a:t>
            </a:r>
            <a:endParaRPr sz="1800">
              <a:solidFill>
                <a:schemeClr val="dk2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 panose="00000500000000000000"/>
              <a:buChar char="●"/>
            </a:pPr>
            <a:r>
              <a:rPr lang="en-GB" sz="1800">
                <a:solidFill>
                  <a:schemeClr val="dk2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Variety of Fonts, Backgrounds to choose from while writing </a:t>
            </a:r>
            <a:endParaRPr sz="1800">
              <a:solidFill>
                <a:schemeClr val="dk2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chemeClr val="dk2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537700" y="540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</a:rPr>
              <a:t>Tools and Modules Used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650500" y="1350950"/>
            <a:ext cx="7688700" cy="35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u="sng" dirty="0">
                <a:solidFill>
                  <a:schemeClr val="dk2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Languages Used</a:t>
            </a:r>
            <a:r>
              <a:rPr lang="en-GB" sz="1700" dirty="0">
                <a:solidFill>
                  <a:schemeClr val="dk2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: Python</a:t>
            </a:r>
            <a:endParaRPr sz="1700" dirty="0">
              <a:solidFill>
                <a:schemeClr val="dk2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2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GUI Implemented using Python tkinter Package</a:t>
            </a:r>
            <a:endParaRPr sz="1700" dirty="0">
              <a:solidFill>
                <a:schemeClr val="dk2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 b="1" u="sng" dirty="0">
                <a:solidFill>
                  <a:schemeClr val="dk2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Tkinter Modules used:</a:t>
            </a:r>
            <a:endParaRPr sz="1700" b="1" u="sng" dirty="0">
              <a:solidFill>
                <a:schemeClr val="dk2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 panose="00000500000000000000"/>
              <a:buChar char="●"/>
            </a:pPr>
            <a:r>
              <a:rPr lang="en-GB" sz="1700" dirty="0">
                <a:solidFill>
                  <a:schemeClr val="dk2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messagebox, filedialog : File option </a:t>
            </a:r>
            <a:endParaRPr sz="1700" dirty="0">
              <a:solidFill>
                <a:schemeClr val="dk2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 panose="00000500000000000000"/>
              <a:buChar char="●"/>
            </a:pPr>
            <a:r>
              <a:rPr lang="en-GB" sz="1700" dirty="0">
                <a:solidFill>
                  <a:schemeClr val="dk2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pyttsx3 : Text to Speech option</a:t>
            </a:r>
            <a:endParaRPr sz="1700" dirty="0">
              <a:solidFill>
                <a:schemeClr val="dk2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 panose="00000500000000000000"/>
              <a:buChar char="●"/>
            </a:pPr>
            <a:r>
              <a:rPr lang="en-GB" sz="1700" dirty="0">
                <a:solidFill>
                  <a:schemeClr val="dk2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tkfontchooser: Font option</a:t>
            </a:r>
            <a:endParaRPr sz="1700" dirty="0">
              <a:solidFill>
                <a:schemeClr val="dk2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 panose="00000500000000000000"/>
              <a:buChar char="●"/>
            </a:pPr>
            <a:r>
              <a:rPr lang="en-GB" sz="1700" dirty="0">
                <a:solidFill>
                  <a:schemeClr val="dk2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PIL : Display icons and images</a:t>
            </a:r>
            <a:endParaRPr sz="1700" dirty="0">
              <a:solidFill>
                <a:schemeClr val="dk2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erriweather" panose="00000500000000000000"/>
              <a:buChar char="●"/>
            </a:pPr>
            <a:r>
              <a:rPr lang="en-GB" sz="1700" dirty="0">
                <a:solidFill>
                  <a:schemeClr val="dk2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datetime : Display current date and time</a:t>
            </a:r>
            <a:endParaRPr sz="1700" dirty="0">
              <a:solidFill>
                <a:schemeClr val="dk2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 dirty="0">
              <a:solidFill>
                <a:schemeClr val="dk2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7650" y="5652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Functionalities Implemented</a:t>
            </a:r>
            <a:endParaRPr>
              <a:solidFill>
                <a:srgbClr val="980000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67920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530125" y="1441200"/>
            <a:ext cx="1861200" cy="32205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New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Save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Save As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Open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Quit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5" name="Google Shape;115;p17"/>
          <p:cNvSpPr/>
          <p:nvPr/>
        </p:nvSpPr>
        <p:spPr>
          <a:xfrm>
            <a:off x="530125" y="1441200"/>
            <a:ext cx="1861200" cy="53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FILE</a:t>
            </a:r>
            <a:endParaRPr sz="1800" b="1"/>
          </a:p>
        </p:txBody>
      </p:sp>
      <p:sp>
        <p:nvSpPr>
          <p:cNvPr id="116" name="Google Shape;116;p17"/>
          <p:cNvSpPr/>
          <p:nvPr/>
        </p:nvSpPr>
        <p:spPr>
          <a:xfrm>
            <a:off x="2645175" y="1441200"/>
            <a:ext cx="1861200" cy="32205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Undo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Redo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Cut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Copy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Paste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Select All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7" name="Google Shape;117;p17"/>
          <p:cNvSpPr/>
          <p:nvPr/>
        </p:nvSpPr>
        <p:spPr>
          <a:xfrm>
            <a:off x="4760225" y="1441200"/>
            <a:ext cx="1861200" cy="32205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Statusbar-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Line, Column, Character Count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Date and Time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8" name="Google Shape;118;p17"/>
          <p:cNvSpPr/>
          <p:nvPr/>
        </p:nvSpPr>
        <p:spPr>
          <a:xfrm>
            <a:off x="2645175" y="1441200"/>
            <a:ext cx="1861200" cy="53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EDIT</a:t>
            </a:r>
            <a:endParaRPr sz="1800" b="1"/>
          </a:p>
        </p:txBody>
      </p:sp>
      <p:sp>
        <p:nvSpPr>
          <p:cNvPr id="119" name="Google Shape;119;p17"/>
          <p:cNvSpPr/>
          <p:nvPr/>
        </p:nvSpPr>
        <p:spPr>
          <a:xfrm>
            <a:off x="4760225" y="1441200"/>
            <a:ext cx="1861200" cy="53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VIEW</a:t>
            </a:r>
            <a:endParaRPr sz="1800" b="1"/>
          </a:p>
        </p:txBody>
      </p:sp>
      <p:sp>
        <p:nvSpPr>
          <p:cNvPr id="120" name="Google Shape;120;p17"/>
          <p:cNvSpPr/>
          <p:nvPr/>
        </p:nvSpPr>
        <p:spPr>
          <a:xfrm>
            <a:off x="6931675" y="1441200"/>
            <a:ext cx="1861200" cy="32205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Bold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Italics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Font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Word Wrap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Highlight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Text Colour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Background colour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Night Mode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1" name="Google Shape;121;p17"/>
          <p:cNvSpPr/>
          <p:nvPr/>
        </p:nvSpPr>
        <p:spPr>
          <a:xfrm>
            <a:off x="6931675" y="1441200"/>
            <a:ext cx="1861200" cy="53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FORMAT</a:t>
            </a:r>
            <a:endParaRPr sz="18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571525" y="5742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Functionalities Implemented </a:t>
            </a:r>
            <a:endParaRPr>
              <a:solidFill>
                <a:srgbClr val="980000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530125" y="1441200"/>
            <a:ext cx="1861200" cy="25179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Make a List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8" name="Google Shape;128;p18"/>
          <p:cNvSpPr/>
          <p:nvPr/>
        </p:nvSpPr>
        <p:spPr>
          <a:xfrm>
            <a:off x="530125" y="1441200"/>
            <a:ext cx="1861200" cy="53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LIST</a:t>
            </a:r>
            <a:endParaRPr sz="1800" b="1"/>
          </a:p>
        </p:txBody>
      </p:sp>
      <p:sp>
        <p:nvSpPr>
          <p:cNvPr id="129" name="Google Shape;129;p18"/>
          <p:cNvSpPr/>
          <p:nvPr/>
        </p:nvSpPr>
        <p:spPr>
          <a:xfrm>
            <a:off x="2645175" y="1441200"/>
            <a:ext cx="1979400" cy="25179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Text To Speech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0" name="Google Shape;130;p18"/>
          <p:cNvSpPr/>
          <p:nvPr/>
        </p:nvSpPr>
        <p:spPr>
          <a:xfrm>
            <a:off x="4760225" y="1441200"/>
            <a:ext cx="1861200" cy="25179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Help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About the App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1" name="Google Shape;131;p18"/>
          <p:cNvSpPr/>
          <p:nvPr/>
        </p:nvSpPr>
        <p:spPr>
          <a:xfrm>
            <a:off x="2645175" y="1441200"/>
            <a:ext cx="1979400" cy="53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TEXT TO SPEECH</a:t>
            </a:r>
            <a:endParaRPr sz="1800" b="1"/>
          </a:p>
        </p:txBody>
      </p:sp>
      <p:sp>
        <p:nvSpPr>
          <p:cNvPr id="132" name="Google Shape;132;p18"/>
          <p:cNvSpPr/>
          <p:nvPr/>
        </p:nvSpPr>
        <p:spPr>
          <a:xfrm>
            <a:off x="4760225" y="1441200"/>
            <a:ext cx="1861200" cy="53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HELP</a:t>
            </a:r>
            <a:endParaRPr sz="18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669175" y="5853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Concepts Used</a:t>
            </a:r>
            <a:endParaRPr>
              <a:solidFill>
                <a:srgbClr val="980000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603450" y="1387250"/>
            <a:ext cx="2583000" cy="1635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ENCAPSULATION</a:t>
            </a: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All Data Members and Member Functions for each component are wrapped inside classes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39" name="Google Shape;139;p19"/>
          <p:cNvSpPr/>
          <p:nvPr/>
        </p:nvSpPr>
        <p:spPr>
          <a:xfrm>
            <a:off x="3502450" y="1387250"/>
            <a:ext cx="2583000" cy="1635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ABSTRACTION</a:t>
            </a: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Implementation Details are hidden from User and only Function declarations are used in Widgets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40" name="Google Shape;140;p19"/>
          <p:cNvSpPr/>
          <p:nvPr/>
        </p:nvSpPr>
        <p:spPr>
          <a:xfrm>
            <a:off x="6305400" y="1387250"/>
            <a:ext cx="2583000" cy="1635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INHERITANCE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All Components on main window inherit features from tkinter Widgets and Classes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41" name="Google Shape;141;p19"/>
          <p:cNvSpPr/>
          <p:nvPr/>
        </p:nvSpPr>
        <p:spPr>
          <a:xfrm>
            <a:off x="1345950" y="3220300"/>
            <a:ext cx="2583000" cy="1635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EVENT HANDLING</a:t>
            </a: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All features are implemented in Interactive GUI and user friendly shortcuts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42" name="Google Shape;142;p19"/>
          <p:cNvSpPr/>
          <p:nvPr/>
        </p:nvSpPr>
        <p:spPr>
          <a:xfrm>
            <a:off x="4572000" y="3220300"/>
            <a:ext cx="2583000" cy="1635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FILE HANDLING</a:t>
            </a: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Files created by user can be edited, saved and opened using File Operations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659125" y="5652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Output</a:t>
            </a:r>
            <a:endParaRPr>
              <a:solidFill>
                <a:srgbClr val="980000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  <p:sp>
        <p:nvSpPr>
          <p:cNvPr id="148" name="Google Shape;148;p20"/>
          <p:cNvSpPr txBox="1">
            <a:spLocks noGrp="1"/>
          </p:cNvSpPr>
          <p:nvPr>
            <p:ph type="body" idx="1"/>
          </p:nvPr>
        </p:nvSpPr>
        <p:spPr>
          <a:xfrm>
            <a:off x="575250" y="1486175"/>
            <a:ext cx="7688700" cy="33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b="1">
                <a:solidFill>
                  <a:schemeClr val="dk2"/>
                </a:solidFill>
              </a:rPr>
              <a:t>1)OPEN :</a:t>
            </a:r>
            <a:r>
              <a:rPr lang="en-GB" sz="1800"/>
              <a:t>	</a:t>
            </a:r>
            <a:r>
              <a:rPr lang="en-GB"/>
              <a:t>							</a:t>
            </a:r>
            <a:r>
              <a:rPr lang="en-GB" sz="1800" b="1">
                <a:solidFill>
                  <a:schemeClr val="dk2"/>
                </a:solidFill>
              </a:rPr>
              <a:t>2)SAVE AS :</a:t>
            </a:r>
            <a:endParaRPr sz="1800" b="1">
              <a:solidFill>
                <a:schemeClr val="dk2"/>
              </a:solidFill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59125" y="1893125"/>
            <a:ext cx="3725200" cy="29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744700" y="1983199"/>
            <a:ext cx="3980701" cy="28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568325" y="599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3)FORMAT FUNCTIONALITIES</a:t>
            </a:r>
            <a:endParaRPr sz="1800"/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1"/>
          </p:nvPr>
        </p:nvSpPr>
        <p:spPr>
          <a:xfrm>
            <a:off x="568325" y="1301350"/>
            <a:ext cx="7688700" cy="3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 </a:t>
            </a: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70025" y="1657425"/>
            <a:ext cx="388620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830250" y="1731789"/>
            <a:ext cx="3895725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371</Words>
  <Application>Microsoft Office PowerPoint</Application>
  <PresentationFormat>On-screen Show (16:9)</PresentationFormat>
  <Paragraphs>209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Lato</vt:lpstr>
      <vt:lpstr>Raleway</vt:lpstr>
      <vt:lpstr>Arial</vt:lpstr>
      <vt:lpstr>Merriweather</vt:lpstr>
      <vt:lpstr>Streamline</vt:lpstr>
      <vt:lpstr>RPPOOP Mini Project  Easy-Note: Note Taking Application</vt:lpstr>
      <vt:lpstr>Contents</vt:lpstr>
      <vt:lpstr>Introduction</vt:lpstr>
      <vt:lpstr>Tools and Modules Used</vt:lpstr>
      <vt:lpstr>Functionalities Implemented</vt:lpstr>
      <vt:lpstr>Functionalities Implemented </vt:lpstr>
      <vt:lpstr>Concepts Used</vt:lpstr>
      <vt:lpstr>Output</vt:lpstr>
      <vt:lpstr>3)FORMAT FUNCTIONALITIES</vt:lpstr>
      <vt:lpstr>   </vt:lpstr>
      <vt:lpstr>  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RPPOOP Mini Project _x000d_Easy-Note: Note Taking Application</dc:title>
  <dc:creator/>
  <cp:lastModifiedBy>Apurva Deshpande</cp:lastModifiedBy>
  <cp:revision>4</cp:revision>
  <dcterms:created xsi:type="dcterms:W3CDTF">2021-05-04T16:51:13Z</dcterms:created>
  <dcterms:modified xsi:type="dcterms:W3CDTF">2021-05-05T03:22:35Z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1033-11.2.0.10114</vt:lpwstr>
  </property>
</Properties>
</file>